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99" r:id="rId3"/>
    <p:sldId id="505" r:id="rId4"/>
    <p:sldId id="420" r:id="rId5"/>
    <p:sldId id="504" r:id="rId6"/>
    <p:sldId id="428" r:id="rId7"/>
    <p:sldId id="490" r:id="rId8"/>
    <p:sldId id="500" r:id="rId9"/>
    <p:sldId id="429" r:id="rId10"/>
    <p:sldId id="430" r:id="rId11"/>
    <p:sldId id="474" r:id="rId12"/>
    <p:sldId id="477" r:id="rId13"/>
    <p:sldId id="488" r:id="rId14"/>
    <p:sldId id="507" r:id="rId15"/>
    <p:sldId id="421" r:id="rId16"/>
    <p:sldId id="5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. Saiqa Tabassum " initials="MST" lastIdx="7" clrIdx="0">
    <p:extLst>
      <p:ext uri="{19B8F6BF-5375-455C-9EA6-DF929625EA0E}">
        <p15:presenceInfo xmlns:p15="http://schemas.microsoft.com/office/powerpoint/2012/main" userId="Ms. Saiqa Tabassum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BCAECE"/>
    <a:srgbClr val="CC99FF"/>
    <a:srgbClr val="ED7D31"/>
    <a:srgbClr val="E60089"/>
    <a:srgbClr val="FF29A8"/>
    <a:srgbClr val="FFB9D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81" d="100"/>
          <a:sy n="81" d="100"/>
        </p:scale>
        <p:origin x="60" y="5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8119518584ee1bb/Desktop/Silver%20FTI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use\OneDrive\Desktop\Fall%202023\Extract%20FTIR%2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UV-Vis Absorbance Spectrum of Ag-NPs</a:t>
            </a:r>
          </a:p>
        </c:rich>
      </c:tx>
      <c:layout>
        <c:manualLayout>
          <c:xMode val="edge"/>
          <c:yMode val="edge"/>
          <c:x val="0.13768764451121465"/>
          <c:y val="3.66049474586681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Sheet3!$B$2:$B$16</c:f>
              <c:numCache>
                <c:formatCode>General</c:formatCode>
                <c:ptCount val="15"/>
                <c:pt idx="0">
                  <c:v>500</c:v>
                </c:pt>
                <c:pt idx="1">
                  <c:v>495</c:v>
                </c:pt>
                <c:pt idx="2">
                  <c:v>490</c:v>
                </c:pt>
                <c:pt idx="3">
                  <c:v>485</c:v>
                </c:pt>
                <c:pt idx="4">
                  <c:v>480</c:v>
                </c:pt>
                <c:pt idx="5">
                  <c:v>475</c:v>
                </c:pt>
                <c:pt idx="6">
                  <c:v>470</c:v>
                </c:pt>
                <c:pt idx="7">
                  <c:v>465</c:v>
                </c:pt>
                <c:pt idx="8">
                  <c:v>460</c:v>
                </c:pt>
                <c:pt idx="9">
                  <c:v>455</c:v>
                </c:pt>
                <c:pt idx="10">
                  <c:v>450</c:v>
                </c:pt>
                <c:pt idx="11">
                  <c:v>445</c:v>
                </c:pt>
                <c:pt idx="12">
                  <c:v>440</c:v>
                </c:pt>
                <c:pt idx="13">
                  <c:v>435</c:v>
                </c:pt>
                <c:pt idx="14">
                  <c:v>430</c:v>
                </c:pt>
              </c:numCache>
            </c:numRef>
          </c:xVal>
          <c:yVal>
            <c:numRef>
              <c:f>Sheet3!$C$2:$C$16</c:f>
              <c:numCache>
                <c:formatCode>General</c:formatCode>
                <c:ptCount val="15"/>
                <c:pt idx="0">
                  <c:v>-0.60199999999999998</c:v>
                </c:pt>
                <c:pt idx="1">
                  <c:v>-0.60199999999999998</c:v>
                </c:pt>
                <c:pt idx="2">
                  <c:v>-0.60199999999999998</c:v>
                </c:pt>
                <c:pt idx="3">
                  <c:v>-0.60199999999999998</c:v>
                </c:pt>
                <c:pt idx="4">
                  <c:v>-0.60199999999999998</c:v>
                </c:pt>
                <c:pt idx="5">
                  <c:v>4</c:v>
                </c:pt>
                <c:pt idx="6">
                  <c:v>-0.60199999999999998</c:v>
                </c:pt>
                <c:pt idx="7">
                  <c:v>-0.60199999999999998</c:v>
                </c:pt>
                <c:pt idx="8">
                  <c:v>-0.60199999999999998</c:v>
                </c:pt>
                <c:pt idx="9">
                  <c:v>-0.60199999999999998</c:v>
                </c:pt>
                <c:pt idx="10">
                  <c:v>-0.60199999999999998</c:v>
                </c:pt>
                <c:pt idx="11">
                  <c:v>-0.60199999999999998</c:v>
                </c:pt>
                <c:pt idx="12">
                  <c:v>-0.60199999999999998</c:v>
                </c:pt>
                <c:pt idx="13">
                  <c:v>-0.60199999999999998</c:v>
                </c:pt>
                <c:pt idx="14">
                  <c:v>-0.60199999999999998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951-4495-A6B5-F0C4F97C7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0683424"/>
        <c:axId val="1290673632"/>
      </c:scatterChart>
      <c:valAx>
        <c:axId val="1290683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Wavelength (nm)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0673632"/>
        <c:crosses val="autoZero"/>
        <c:crossBetween val="midCat"/>
      </c:valAx>
      <c:valAx>
        <c:axId val="129067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Absorbance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0683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FTIR Spectrum of Ag-NPs in Housefly</a:t>
            </a:r>
            <a:r>
              <a:rPr lang="en-US" sz="1800" baseline="0" dirty="0">
                <a:latin typeface="Cambria" panose="02040503050406030204" pitchFamily="18" charset="0"/>
                <a:ea typeface="Cambria" panose="02040503050406030204" pitchFamily="18" charset="0"/>
              </a:rPr>
              <a:t> Extract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197767299899888"/>
          <c:y val="0.16898580003229607"/>
          <c:w val="0.81229396325459313"/>
          <c:h val="0.6227161708953047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'[Silver FTIR.xlsx]S-Mariyam Shafiq-SZABIST'!$B$1</c:f>
              <c:strCache>
                <c:ptCount val="1"/>
                <c:pt idx="0">
                  <c:v>% Transmittance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489"/>
              <c:layout>
                <c:manualLayout>
                  <c:x val="-4.4444444444444495E-2"/>
                  <c:y val="3.70370370370370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3273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C44-462D-A912-AA48A309E4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902"/>
              <c:layout>
                <c:manualLayout>
                  <c:x val="-5.2777777777777882E-2"/>
                  <c:y val="4.166666666666666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C44-462D-A912-AA48A309E4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510"/>
              <c:layout>
                <c:manualLayout>
                  <c:x val="-3.0555555555555555E-2"/>
                  <c:y val="3.703703703703695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C44-462D-A912-AA48A309E4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176"/>
              <c:layout>
                <c:manualLayout>
                  <c:x val="-5.00000000000001E-2"/>
                  <c:y val="2.314814814814810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C44-462D-A912-AA48A309E4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406"/>
              <c:layout>
                <c:manualLayout>
                  <c:x val="-5.2777777777777882E-2"/>
                  <c:y val="2.314814814814806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C44-462D-A912-AA48A309E4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'[Silver FTIR.xlsx]S-Mariyam Shafiq-SZABIST'!$A$2:$A$7455</c:f>
              <c:numCache>
                <c:formatCode>0</c:formatCode>
                <c:ptCount val="7454"/>
                <c:pt idx="0">
                  <c:v>4000.1880000000001</c:v>
                </c:pt>
                <c:pt idx="1">
                  <c:v>3999.7060000000001</c:v>
                </c:pt>
                <c:pt idx="2">
                  <c:v>3999.223</c:v>
                </c:pt>
                <c:pt idx="3">
                  <c:v>3998.741</c:v>
                </c:pt>
                <c:pt idx="4">
                  <c:v>3998.259</c:v>
                </c:pt>
                <c:pt idx="5">
                  <c:v>3997.777</c:v>
                </c:pt>
                <c:pt idx="6">
                  <c:v>3997.2950000000001</c:v>
                </c:pt>
                <c:pt idx="7">
                  <c:v>3996.8119999999999</c:v>
                </c:pt>
                <c:pt idx="8">
                  <c:v>3996.3310000000001</c:v>
                </c:pt>
                <c:pt idx="9">
                  <c:v>3995.8490000000002</c:v>
                </c:pt>
                <c:pt idx="10">
                  <c:v>3995.366</c:v>
                </c:pt>
                <c:pt idx="11">
                  <c:v>3994.884</c:v>
                </c:pt>
                <c:pt idx="12">
                  <c:v>3994.402</c:v>
                </c:pt>
                <c:pt idx="13">
                  <c:v>3993.92</c:v>
                </c:pt>
                <c:pt idx="14">
                  <c:v>3993.4380000000001</c:v>
                </c:pt>
                <c:pt idx="15">
                  <c:v>3992.9560000000001</c:v>
                </c:pt>
                <c:pt idx="16">
                  <c:v>3992.4740000000002</c:v>
                </c:pt>
                <c:pt idx="17">
                  <c:v>3991.9920000000002</c:v>
                </c:pt>
                <c:pt idx="18">
                  <c:v>3991.509</c:v>
                </c:pt>
                <c:pt idx="19">
                  <c:v>3991.027</c:v>
                </c:pt>
                <c:pt idx="20">
                  <c:v>3990.5450000000001</c:v>
                </c:pt>
                <c:pt idx="21">
                  <c:v>3990.0630000000001</c:v>
                </c:pt>
                <c:pt idx="22">
                  <c:v>3989.5810000000001</c:v>
                </c:pt>
                <c:pt idx="23">
                  <c:v>3989.0990000000002</c:v>
                </c:pt>
                <c:pt idx="24">
                  <c:v>3988.6170000000002</c:v>
                </c:pt>
                <c:pt idx="25">
                  <c:v>3988.134</c:v>
                </c:pt>
                <c:pt idx="26">
                  <c:v>3987.652</c:v>
                </c:pt>
                <c:pt idx="27">
                  <c:v>3987.17</c:v>
                </c:pt>
                <c:pt idx="28">
                  <c:v>3986.6880000000001</c:v>
                </c:pt>
                <c:pt idx="29">
                  <c:v>3986.2060000000001</c:v>
                </c:pt>
                <c:pt idx="30">
                  <c:v>3985.7240000000002</c:v>
                </c:pt>
                <c:pt idx="31">
                  <c:v>3985.2420000000002</c:v>
                </c:pt>
                <c:pt idx="32">
                  <c:v>3984.76</c:v>
                </c:pt>
                <c:pt idx="33">
                  <c:v>3984.277</c:v>
                </c:pt>
                <c:pt idx="34">
                  <c:v>3983.7950000000001</c:v>
                </c:pt>
                <c:pt idx="35">
                  <c:v>3983.3130000000001</c:v>
                </c:pt>
                <c:pt idx="36">
                  <c:v>3982.8310000000001</c:v>
                </c:pt>
                <c:pt idx="37">
                  <c:v>3982.3490000000002</c:v>
                </c:pt>
                <c:pt idx="38">
                  <c:v>3981.8670000000002</c:v>
                </c:pt>
                <c:pt idx="39">
                  <c:v>3981.3850000000002</c:v>
                </c:pt>
                <c:pt idx="40">
                  <c:v>3980.9029999999998</c:v>
                </c:pt>
                <c:pt idx="41">
                  <c:v>3980.42</c:v>
                </c:pt>
                <c:pt idx="42">
                  <c:v>3979.9380000000001</c:v>
                </c:pt>
                <c:pt idx="43">
                  <c:v>3979.4560000000001</c:v>
                </c:pt>
                <c:pt idx="44">
                  <c:v>3978.9740000000002</c:v>
                </c:pt>
                <c:pt idx="45">
                  <c:v>3978.4920000000002</c:v>
                </c:pt>
                <c:pt idx="46">
                  <c:v>3978.01</c:v>
                </c:pt>
                <c:pt idx="47">
                  <c:v>3977.5279999999998</c:v>
                </c:pt>
                <c:pt idx="48">
                  <c:v>3977.0450000000001</c:v>
                </c:pt>
                <c:pt idx="49">
                  <c:v>3976.5630000000001</c:v>
                </c:pt>
                <c:pt idx="50">
                  <c:v>3976.0819999999999</c:v>
                </c:pt>
                <c:pt idx="51">
                  <c:v>3975.5990000000002</c:v>
                </c:pt>
                <c:pt idx="52">
                  <c:v>3975.1170000000002</c:v>
                </c:pt>
                <c:pt idx="53">
                  <c:v>3974.6350000000002</c:v>
                </c:pt>
                <c:pt idx="54">
                  <c:v>3974.1529999999998</c:v>
                </c:pt>
                <c:pt idx="55">
                  <c:v>3973.6709999999998</c:v>
                </c:pt>
                <c:pt idx="56">
                  <c:v>3973.1880000000001</c:v>
                </c:pt>
                <c:pt idx="57">
                  <c:v>3972.7069999999999</c:v>
                </c:pt>
                <c:pt idx="58">
                  <c:v>3972.2249999999999</c:v>
                </c:pt>
                <c:pt idx="59">
                  <c:v>3971.7420000000002</c:v>
                </c:pt>
                <c:pt idx="60">
                  <c:v>3971.26</c:v>
                </c:pt>
                <c:pt idx="61">
                  <c:v>3970.7779999999998</c:v>
                </c:pt>
                <c:pt idx="62">
                  <c:v>3970.2959999999998</c:v>
                </c:pt>
                <c:pt idx="63">
                  <c:v>3969.8139999999999</c:v>
                </c:pt>
                <c:pt idx="64">
                  <c:v>3969.3319999999999</c:v>
                </c:pt>
                <c:pt idx="65">
                  <c:v>3968.85</c:v>
                </c:pt>
                <c:pt idx="66">
                  <c:v>3968.3670000000002</c:v>
                </c:pt>
                <c:pt idx="67">
                  <c:v>3967.8850000000002</c:v>
                </c:pt>
                <c:pt idx="68">
                  <c:v>3967.4029999999998</c:v>
                </c:pt>
                <c:pt idx="69">
                  <c:v>3966.9209999999998</c:v>
                </c:pt>
                <c:pt idx="70">
                  <c:v>3966.4389999999999</c:v>
                </c:pt>
                <c:pt idx="71">
                  <c:v>3965.9569999999999</c:v>
                </c:pt>
                <c:pt idx="72">
                  <c:v>3965.4749999999999</c:v>
                </c:pt>
                <c:pt idx="73">
                  <c:v>3964.9929999999999</c:v>
                </c:pt>
                <c:pt idx="74">
                  <c:v>3964.51</c:v>
                </c:pt>
                <c:pt idx="75">
                  <c:v>3964.0279999999998</c:v>
                </c:pt>
                <c:pt idx="76">
                  <c:v>3963.5459999999998</c:v>
                </c:pt>
                <c:pt idx="77">
                  <c:v>3963.0639999999999</c:v>
                </c:pt>
                <c:pt idx="78">
                  <c:v>3962.5819999999999</c:v>
                </c:pt>
                <c:pt idx="79">
                  <c:v>3962.1</c:v>
                </c:pt>
                <c:pt idx="80">
                  <c:v>3961.6179999999999</c:v>
                </c:pt>
                <c:pt idx="81">
                  <c:v>3961.136</c:v>
                </c:pt>
                <c:pt idx="82">
                  <c:v>3960.6529999999998</c:v>
                </c:pt>
                <c:pt idx="83">
                  <c:v>3960.1709999999998</c:v>
                </c:pt>
                <c:pt idx="84">
                  <c:v>3959.6889999999999</c:v>
                </c:pt>
                <c:pt idx="85">
                  <c:v>3959.2069999999999</c:v>
                </c:pt>
                <c:pt idx="86">
                  <c:v>3958.7249999999999</c:v>
                </c:pt>
                <c:pt idx="87">
                  <c:v>3958.2429999999999</c:v>
                </c:pt>
                <c:pt idx="88">
                  <c:v>3957.761</c:v>
                </c:pt>
                <c:pt idx="89">
                  <c:v>3957.2779999999998</c:v>
                </c:pt>
                <c:pt idx="90">
                  <c:v>3956.7959999999998</c:v>
                </c:pt>
                <c:pt idx="91">
                  <c:v>3956.3139999999999</c:v>
                </c:pt>
                <c:pt idx="92">
                  <c:v>3955.8319999999999</c:v>
                </c:pt>
                <c:pt idx="93">
                  <c:v>3955.35</c:v>
                </c:pt>
                <c:pt idx="94">
                  <c:v>3954.8679999999999</c:v>
                </c:pt>
                <c:pt idx="95">
                  <c:v>3954.386</c:v>
                </c:pt>
                <c:pt idx="96">
                  <c:v>3953.904</c:v>
                </c:pt>
                <c:pt idx="97">
                  <c:v>3953.4209999999998</c:v>
                </c:pt>
                <c:pt idx="98">
                  <c:v>3952.9389999999999</c:v>
                </c:pt>
                <c:pt idx="99">
                  <c:v>3952.4569999999999</c:v>
                </c:pt>
                <c:pt idx="100">
                  <c:v>3951.9749999999999</c:v>
                </c:pt>
                <c:pt idx="101">
                  <c:v>3951.4929999999999</c:v>
                </c:pt>
                <c:pt idx="102">
                  <c:v>3951.011</c:v>
                </c:pt>
                <c:pt idx="103">
                  <c:v>3950.529</c:v>
                </c:pt>
                <c:pt idx="104">
                  <c:v>3950.047</c:v>
                </c:pt>
                <c:pt idx="105">
                  <c:v>3949.5639999999999</c:v>
                </c:pt>
                <c:pt idx="106">
                  <c:v>3949.0830000000001</c:v>
                </c:pt>
                <c:pt idx="107">
                  <c:v>3948.6</c:v>
                </c:pt>
                <c:pt idx="108">
                  <c:v>3948.1179999999999</c:v>
                </c:pt>
                <c:pt idx="109">
                  <c:v>3947.636</c:v>
                </c:pt>
                <c:pt idx="110">
                  <c:v>3947.154</c:v>
                </c:pt>
                <c:pt idx="111">
                  <c:v>3946.672</c:v>
                </c:pt>
                <c:pt idx="112">
                  <c:v>3946.1889999999999</c:v>
                </c:pt>
                <c:pt idx="113">
                  <c:v>3945.7080000000001</c:v>
                </c:pt>
                <c:pt idx="114">
                  <c:v>3945.2260000000001</c:v>
                </c:pt>
                <c:pt idx="115">
                  <c:v>3944.7429999999999</c:v>
                </c:pt>
                <c:pt idx="116">
                  <c:v>3944.261</c:v>
                </c:pt>
                <c:pt idx="117">
                  <c:v>3943.779</c:v>
                </c:pt>
                <c:pt idx="118">
                  <c:v>3943.297</c:v>
                </c:pt>
                <c:pt idx="119">
                  <c:v>3942.8150000000001</c:v>
                </c:pt>
                <c:pt idx="120">
                  <c:v>3942.3330000000001</c:v>
                </c:pt>
                <c:pt idx="121">
                  <c:v>3941.8510000000001</c:v>
                </c:pt>
                <c:pt idx="122">
                  <c:v>3941.3690000000001</c:v>
                </c:pt>
                <c:pt idx="123">
                  <c:v>3940.886</c:v>
                </c:pt>
                <c:pt idx="124">
                  <c:v>3940.404</c:v>
                </c:pt>
                <c:pt idx="125">
                  <c:v>3939.922</c:v>
                </c:pt>
                <c:pt idx="126">
                  <c:v>3939.44</c:v>
                </c:pt>
                <c:pt idx="127">
                  <c:v>3938.9580000000001</c:v>
                </c:pt>
                <c:pt idx="128">
                  <c:v>3938.4760000000001</c:v>
                </c:pt>
                <c:pt idx="129">
                  <c:v>3937.9940000000001</c:v>
                </c:pt>
                <c:pt idx="130">
                  <c:v>3937.511</c:v>
                </c:pt>
                <c:pt idx="131">
                  <c:v>3937.029</c:v>
                </c:pt>
                <c:pt idx="132">
                  <c:v>3936.547</c:v>
                </c:pt>
                <c:pt idx="133">
                  <c:v>3936.0650000000001</c:v>
                </c:pt>
                <c:pt idx="134">
                  <c:v>3935.5830000000001</c:v>
                </c:pt>
                <c:pt idx="135">
                  <c:v>3935.1010000000001</c:v>
                </c:pt>
                <c:pt idx="136">
                  <c:v>3934.6190000000001</c:v>
                </c:pt>
                <c:pt idx="137">
                  <c:v>3934.1370000000002</c:v>
                </c:pt>
                <c:pt idx="138">
                  <c:v>3933.654</c:v>
                </c:pt>
                <c:pt idx="139">
                  <c:v>3933.172</c:v>
                </c:pt>
                <c:pt idx="140">
                  <c:v>3932.69</c:v>
                </c:pt>
                <c:pt idx="141">
                  <c:v>3932.2080000000001</c:v>
                </c:pt>
                <c:pt idx="142">
                  <c:v>3931.7260000000001</c:v>
                </c:pt>
                <c:pt idx="143">
                  <c:v>3931.2440000000001</c:v>
                </c:pt>
                <c:pt idx="144">
                  <c:v>3930.7620000000002</c:v>
                </c:pt>
                <c:pt idx="145">
                  <c:v>3930.28</c:v>
                </c:pt>
                <c:pt idx="146">
                  <c:v>3929.797</c:v>
                </c:pt>
                <c:pt idx="147">
                  <c:v>3929.3150000000001</c:v>
                </c:pt>
                <c:pt idx="148">
                  <c:v>3928.8330000000001</c:v>
                </c:pt>
                <c:pt idx="149">
                  <c:v>3928.3510000000001</c:v>
                </c:pt>
                <c:pt idx="150">
                  <c:v>3927.8690000000001</c:v>
                </c:pt>
                <c:pt idx="151">
                  <c:v>3927.3870000000002</c:v>
                </c:pt>
                <c:pt idx="152">
                  <c:v>3926.9050000000002</c:v>
                </c:pt>
                <c:pt idx="153">
                  <c:v>3926.422</c:v>
                </c:pt>
                <c:pt idx="154">
                  <c:v>3925.94</c:v>
                </c:pt>
                <c:pt idx="155">
                  <c:v>3925.4580000000001</c:v>
                </c:pt>
                <c:pt idx="156">
                  <c:v>3924.9760000000001</c:v>
                </c:pt>
                <c:pt idx="157">
                  <c:v>3924.4940000000001</c:v>
                </c:pt>
                <c:pt idx="158">
                  <c:v>3924.0120000000002</c:v>
                </c:pt>
                <c:pt idx="159">
                  <c:v>3923.53</c:v>
                </c:pt>
                <c:pt idx="160">
                  <c:v>3923.0479999999998</c:v>
                </c:pt>
                <c:pt idx="161">
                  <c:v>3922.5650000000001</c:v>
                </c:pt>
                <c:pt idx="162">
                  <c:v>3922.0830000000001</c:v>
                </c:pt>
                <c:pt idx="163">
                  <c:v>3921.6010000000001</c:v>
                </c:pt>
                <c:pt idx="164">
                  <c:v>3921.1190000000001</c:v>
                </c:pt>
                <c:pt idx="165">
                  <c:v>3920.6370000000002</c:v>
                </c:pt>
                <c:pt idx="166">
                  <c:v>3920.1550000000002</c:v>
                </c:pt>
                <c:pt idx="167">
                  <c:v>3919.6729999999998</c:v>
                </c:pt>
                <c:pt idx="168">
                  <c:v>3919.1909999999998</c:v>
                </c:pt>
                <c:pt idx="169">
                  <c:v>3918.7080000000001</c:v>
                </c:pt>
                <c:pt idx="170">
                  <c:v>3918.2269999999999</c:v>
                </c:pt>
                <c:pt idx="171">
                  <c:v>3917.7440000000001</c:v>
                </c:pt>
                <c:pt idx="172">
                  <c:v>3917.2620000000002</c:v>
                </c:pt>
                <c:pt idx="173">
                  <c:v>3916.78</c:v>
                </c:pt>
                <c:pt idx="174">
                  <c:v>3916.2979999999998</c:v>
                </c:pt>
                <c:pt idx="175">
                  <c:v>3915.8159999999998</c:v>
                </c:pt>
                <c:pt idx="176">
                  <c:v>3915.3330000000001</c:v>
                </c:pt>
                <c:pt idx="177">
                  <c:v>3914.8519999999999</c:v>
                </c:pt>
                <c:pt idx="178">
                  <c:v>3914.37</c:v>
                </c:pt>
                <c:pt idx="179">
                  <c:v>3913.8870000000002</c:v>
                </c:pt>
                <c:pt idx="180">
                  <c:v>3913.4050000000002</c:v>
                </c:pt>
                <c:pt idx="181">
                  <c:v>3912.9229999999998</c:v>
                </c:pt>
                <c:pt idx="182">
                  <c:v>3912.4409999999998</c:v>
                </c:pt>
                <c:pt idx="183">
                  <c:v>3911.9589999999998</c:v>
                </c:pt>
                <c:pt idx="184">
                  <c:v>3911.4769999999999</c:v>
                </c:pt>
                <c:pt idx="185">
                  <c:v>3910.9949999999999</c:v>
                </c:pt>
                <c:pt idx="186">
                  <c:v>3910.5120000000002</c:v>
                </c:pt>
                <c:pt idx="187">
                  <c:v>3910.03</c:v>
                </c:pt>
                <c:pt idx="188">
                  <c:v>3909.5479999999998</c:v>
                </c:pt>
                <c:pt idx="189">
                  <c:v>3909.0659999999998</c:v>
                </c:pt>
                <c:pt idx="190">
                  <c:v>3908.5839999999998</c:v>
                </c:pt>
                <c:pt idx="191">
                  <c:v>3908.1019999999999</c:v>
                </c:pt>
                <c:pt idx="192">
                  <c:v>3907.62</c:v>
                </c:pt>
                <c:pt idx="193">
                  <c:v>3907.1379999999999</c:v>
                </c:pt>
                <c:pt idx="194">
                  <c:v>3906.6550000000002</c:v>
                </c:pt>
                <c:pt idx="195">
                  <c:v>3906.1729999999998</c:v>
                </c:pt>
                <c:pt idx="196">
                  <c:v>3905.6909999999998</c:v>
                </c:pt>
                <c:pt idx="197">
                  <c:v>3905.2089999999998</c:v>
                </c:pt>
                <c:pt idx="198">
                  <c:v>3904.7269999999999</c:v>
                </c:pt>
                <c:pt idx="199">
                  <c:v>3904.2449999999999</c:v>
                </c:pt>
                <c:pt idx="200">
                  <c:v>3903.7629999999999</c:v>
                </c:pt>
                <c:pt idx="201">
                  <c:v>3903.2809999999999</c:v>
                </c:pt>
                <c:pt idx="202">
                  <c:v>3902.7979999999998</c:v>
                </c:pt>
                <c:pt idx="203">
                  <c:v>3902.3159999999998</c:v>
                </c:pt>
                <c:pt idx="204">
                  <c:v>3901.8339999999998</c:v>
                </c:pt>
                <c:pt idx="205">
                  <c:v>3901.3519999999999</c:v>
                </c:pt>
                <c:pt idx="206">
                  <c:v>3900.87</c:v>
                </c:pt>
                <c:pt idx="207">
                  <c:v>3900.3879999999999</c:v>
                </c:pt>
                <c:pt idx="208">
                  <c:v>3899.9059999999999</c:v>
                </c:pt>
                <c:pt idx="209">
                  <c:v>3899.4229999999998</c:v>
                </c:pt>
                <c:pt idx="210">
                  <c:v>3898.9409999999998</c:v>
                </c:pt>
                <c:pt idx="211">
                  <c:v>3898.4589999999998</c:v>
                </c:pt>
                <c:pt idx="212">
                  <c:v>3897.9769999999999</c:v>
                </c:pt>
                <c:pt idx="213">
                  <c:v>3897.4949999999999</c:v>
                </c:pt>
                <c:pt idx="214">
                  <c:v>3897.0129999999999</c:v>
                </c:pt>
                <c:pt idx="215">
                  <c:v>3896.5309999999999</c:v>
                </c:pt>
                <c:pt idx="216">
                  <c:v>3896.049</c:v>
                </c:pt>
                <c:pt idx="217">
                  <c:v>3895.5659999999998</c:v>
                </c:pt>
                <c:pt idx="218">
                  <c:v>3895.0839999999998</c:v>
                </c:pt>
                <c:pt idx="219">
                  <c:v>3894.6030000000001</c:v>
                </c:pt>
                <c:pt idx="220">
                  <c:v>3894.12</c:v>
                </c:pt>
                <c:pt idx="221">
                  <c:v>3893.6379999999999</c:v>
                </c:pt>
                <c:pt idx="222">
                  <c:v>3893.1559999999999</c:v>
                </c:pt>
                <c:pt idx="223">
                  <c:v>3892.674</c:v>
                </c:pt>
                <c:pt idx="224">
                  <c:v>3892.192</c:v>
                </c:pt>
                <c:pt idx="225">
                  <c:v>3891.7089999999998</c:v>
                </c:pt>
                <c:pt idx="226">
                  <c:v>3891.2280000000001</c:v>
                </c:pt>
                <c:pt idx="227">
                  <c:v>3890.7449999999999</c:v>
                </c:pt>
                <c:pt idx="228">
                  <c:v>3890.2629999999999</c:v>
                </c:pt>
                <c:pt idx="229">
                  <c:v>3889.7809999999999</c:v>
                </c:pt>
                <c:pt idx="230">
                  <c:v>3889.299</c:v>
                </c:pt>
                <c:pt idx="231">
                  <c:v>3888.817</c:v>
                </c:pt>
                <c:pt idx="232">
                  <c:v>3888.3339999999998</c:v>
                </c:pt>
                <c:pt idx="233">
                  <c:v>3887.8530000000001</c:v>
                </c:pt>
                <c:pt idx="234">
                  <c:v>3887.3710000000001</c:v>
                </c:pt>
                <c:pt idx="235">
                  <c:v>3886.8879999999999</c:v>
                </c:pt>
                <c:pt idx="236">
                  <c:v>3886.4059999999999</c:v>
                </c:pt>
                <c:pt idx="237">
                  <c:v>3885.924</c:v>
                </c:pt>
                <c:pt idx="238">
                  <c:v>3885.442</c:v>
                </c:pt>
                <c:pt idx="239">
                  <c:v>3884.96</c:v>
                </c:pt>
                <c:pt idx="240">
                  <c:v>3884.4780000000001</c:v>
                </c:pt>
                <c:pt idx="241">
                  <c:v>3883.9960000000001</c:v>
                </c:pt>
                <c:pt idx="242">
                  <c:v>3883.5140000000001</c:v>
                </c:pt>
                <c:pt idx="243">
                  <c:v>3883.0309999999999</c:v>
                </c:pt>
                <c:pt idx="244">
                  <c:v>3882.549</c:v>
                </c:pt>
                <c:pt idx="245">
                  <c:v>3882.067</c:v>
                </c:pt>
                <c:pt idx="246">
                  <c:v>3881.585</c:v>
                </c:pt>
                <c:pt idx="247">
                  <c:v>3881.1030000000001</c:v>
                </c:pt>
                <c:pt idx="248">
                  <c:v>3880.6210000000001</c:v>
                </c:pt>
                <c:pt idx="249">
                  <c:v>3880.1390000000001</c:v>
                </c:pt>
                <c:pt idx="250">
                  <c:v>3879.6559999999999</c:v>
                </c:pt>
                <c:pt idx="251">
                  <c:v>3879.174</c:v>
                </c:pt>
                <c:pt idx="252">
                  <c:v>3878.692</c:v>
                </c:pt>
                <c:pt idx="253">
                  <c:v>3878.21</c:v>
                </c:pt>
                <c:pt idx="254">
                  <c:v>3877.7280000000001</c:v>
                </c:pt>
                <c:pt idx="255">
                  <c:v>3877.2460000000001</c:v>
                </c:pt>
                <c:pt idx="256">
                  <c:v>3876.7640000000001</c:v>
                </c:pt>
                <c:pt idx="257">
                  <c:v>3876.2820000000002</c:v>
                </c:pt>
                <c:pt idx="258">
                  <c:v>3875.799</c:v>
                </c:pt>
                <c:pt idx="259">
                  <c:v>3875.317</c:v>
                </c:pt>
                <c:pt idx="260">
                  <c:v>3874.835</c:v>
                </c:pt>
                <c:pt idx="261">
                  <c:v>3874.3530000000001</c:v>
                </c:pt>
                <c:pt idx="262">
                  <c:v>3873.8710000000001</c:v>
                </c:pt>
                <c:pt idx="263">
                  <c:v>3873.3890000000001</c:v>
                </c:pt>
                <c:pt idx="264">
                  <c:v>3872.9070000000002</c:v>
                </c:pt>
                <c:pt idx="265">
                  <c:v>3872.4250000000002</c:v>
                </c:pt>
                <c:pt idx="266">
                  <c:v>3871.942</c:v>
                </c:pt>
                <c:pt idx="267">
                  <c:v>3871.46</c:v>
                </c:pt>
                <c:pt idx="268">
                  <c:v>3870.9780000000001</c:v>
                </c:pt>
                <c:pt idx="269">
                  <c:v>3870.4960000000001</c:v>
                </c:pt>
                <c:pt idx="270">
                  <c:v>3870.0140000000001</c:v>
                </c:pt>
                <c:pt idx="271">
                  <c:v>3869.5320000000002</c:v>
                </c:pt>
                <c:pt idx="272">
                  <c:v>3869.05</c:v>
                </c:pt>
                <c:pt idx="273">
                  <c:v>3868.567</c:v>
                </c:pt>
                <c:pt idx="274">
                  <c:v>3868.085</c:v>
                </c:pt>
                <c:pt idx="275">
                  <c:v>3867.6039999999998</c:v>
                </c:pt>
                <c:pt idx="276">
                  <c:v>3867.1210000000001</c:v>
                </c:pt>
                <c:pt idx="277">
                  <c:v>3866.6390000000001</c:v>
                </c:pt>
                <c:pt idx="278">
                  <c:v>3866.1570000000002</c:v>
                </c:pt>
                <c:pt idx="279">
                  <c:v>3865.6750000000002</c:v>
                </c:pt>
                <c:pt idx="280">
                  <c:v>3865.1930000000002</c:v>
                </c:pt>
                <c:pt idx="281">
                  <c:v>3864.71</c:v>
                </c:pt>
                <c:pt idx="282">
                  <c:v>3864.2289999999998</c:v>
                </c:pt>
                <c:pt idx="283">
                  <c:v>3863.7469999999998</c:v>
                </c:pt>
                <c:pt idx="284">
                  <c:v>3863.2640000000001</c:v>
                </c:pt>
                <c:pt idx="285">
                  <c:v>3862.7820000000002</c:v>
                </c:pt>
                <c:pt idx="286">
                  <c:v>3862.3</c:v>
                </c:pt>
                <c:pt idx="287">
                  <c:v>3861.8180000000002</c:v>
                </c:pt>
                <c:pt idx="288">
                  <c:v>3861.3359999999998</c:v>
                </c:pt>
                <c:pt idx="289">
                  <c:v>3860.8539999999998</c:v>
                </c:pt>
                <c:pt idx="290">
                  <c:v>3860.3719999999998</c:v>
                </c:pt>
                <c:pt idx="291">
                  <c:v>3859.8890000000001</c:v>
                </c:pt>
                <c:pt idx="292">
                  <c:v>3859.4070000000002</c:v>
                </c:pt>
                <c:pt idx="293">
                  <c:v>3858.9250000000002</c:v>
                </c:pt>
                <c:pt idx="294">
                  <c:v>3858.4430000000002</c:v>
                </c:pt>
                <c:pt idx="295">
                  <c:v>3857.9609999999998</c:v>
                </c:pt>
                <c:pt idx="296">
                  <c:v>3857.4789999999998</c:v>
                </c:pt>
                <c:pt idx="297">
                  <c:v>3856.9969999999998</c:v>
                </c:pt>
                <c:pt idx="298">
                  <c:v>3856.5149999999999</c:v>
                </c:pt>
                <c:pt idx="299">
                  <c:v>3856.0320000000002</c:v>
                </c:pt>
                <c:pt idx="300">
                  <c:v>3855.55</c:v>
                </c:pt>
                <c:pt idx="301">
                  <c:v>3855.0680000000002</c:v>
                </c:pt>
                <c:pt idx="302">
                  <c:v>3854.5859999999998</c:v>
                </c:pt>
                <c:pt idx="303">
                  <c:v>3854.1039999999998</c:v>
                </c:pt>
                <c:pt idx="304">
                  <c:v>3853.6219999999998</c:v>
                </c:pt>
                <c:pt idx="305">
                  <c:v>3853.14</c:v>
                </c:pt>
                <c:pt idx="306">
                  <c:v>3852.6579999999999</c:v>
                </c:pt>
                <c:pt idx="307">
                  <c:v>3852.1750000000002</c:v>
                </c:pt>
                <c:pt idx="308">
                  <c:v>3851.6930000000002</c:v>
                </c:pt>
                <c:pt idx="309">
                  <c:v>3851.2109999999998</c:v>
                </c:pt>
                <c:pt idx="310">
                  <c:v>3850.7289999999998</c:v>
                </c:pt>
                <c:pt idx="311">
                  <c:v>3850.2469999999998</c:v>
                </c:pt>
                <c:pt idx="312">
                  <c:v>3849.7649999999999</c:v>
                </c:pt>
                <c:pt idx="313">
                  <c:v>3849.2829999999999</c:v>
                </c:pt>
                <c:pt idx="314">
                  <c:v>3848.8</c:v>
                </c:pt>
                <c:pt idx="315">
                  <c:v>3848.3180000000002</c:v>
                </c:pt>
                <c:pt idx="316">
                  <c:v>3847.8359999999998</c:v>
                </c:pt>
                <c:pt idx="317">
                  <c:v>3847.3539999999998</c:v>
                </c:pt>
                <c:pt idx="318">
                  <c:v>3846.8719999999998</c:v>
                </c:pt>
                <c:pt idx="319">
                  <c:v>3846.39</c:v>
                </c:pt>
                <c:pt idx="320">
                  <c:v>3845.9079999999999</c:v>
                </c:pt>
                <c:pt idx="321">
                  <c:v>3845.4259999999999</c:v>
                </c:pt>
                <c:pt idx="322">
                  <c:v>3844.9430000000002</c:v>
                </c:pt>
                <c:pt idx="323">
                  <c:v>3844.4609999999998</c:v>
                </c:pt>
                <c:pt idx="324">
                  <c:v>3843.9789999999998</c:v>
                </c:pt>
                <c:pt idx="325">
                  <c:v>3843.4969999999998</c:v>
                </c:pt>
                <c:pt idx="326">
                  <c:v>3843.0149999999999</c:v>
                </c:pt>
                <c:pt idx="327">
                  <c:v>3842.5329999999999</c:v>
                </c:pt>
                <c:pt idx="328">
                  <c:v>3842.0509999999999</c:v>
                </c:pt>
                <c:pt idx="329">
                  <c:v>3841.569</c:v>
                </c:pt>
                <c:pt idx="330">
                  <c:v>3841.0859999999998</c:v>
                </c:pt>
                <c:pt idx="331">
                  <c:v>3840.6039999999998</c:v>
                </c:pt>
                <c:pt idx="332">
                  <c:v>3840.1219999999998</c:v>
                </c:pt>
                <c:pt idx="333">
                  <c:v>3839.64</c:v>
                </c:pt>
                <c:pt idx="334">
                  <c:v>3839.1579999999999</c:v>
                </c:pt>
                <c:pt idx="335">
                  <c:v>3838.6759999999999</c:v>
                </c:pt>
                <c:pt idx="336">
                  <c:v>3838.194</c:v>
                </c:pt>
                <c:pt idx="337">
                  <c:v>3837.7109999999998</c:v>
                </c:pt>
                <c:pt idx="338">
                  <c:v>3837.2289999999998</c:v>
                </c:pt>
                <c:pt idx="339">
                  <c:v>3836.748</c:v>
                </c:pt>
                <c:pt idx="340">
                  <c:v>3836.2649999999999</c:v>
                </c:pt>
                <c:pt idx="341">
                  <c:v>3835.7829999999999</c:v>
                </c:pt>
                <c:pt idx="342">
                  <c:v>3835.3009999999999</c:v>
                </c:pt>
                <c:pt idx="343">
                  <c:v>3834.819</c:v>
                </c:pt>
                <c:pt idx="344">
                  <c:v>3834.337</c:v>
                </c:pt>
                <c:pt idx="345">
                  <c:v>3833.8539999999998</c:v>
                </c:pt>
                <c:pt idx="346">
                  <c:v>3833.373</c:v>
                </c:pt>
                <c:pt idx="347">
                  <c:v>3832.8910000000001</c:v>
                </c:pt>
                <c:pt idx="348">
                  <c:v>3832.4079999999999</c:v>
                </c:pt>
                <c:pt idx="349">
                  <c:v>3831.9259999999999</c:v>
                </c:pt>
                <c:pt idx="350">
                  <c:v>3831.444</c:v>
                </c:pt>
                <c:pt idx="351">
                  <c:v>3830.962</c:v>
                </c:pt>
                <c:pt idx="352">
                  <c:v>3830.48</c:v>
                </c:pt>
                <c:pt idx="353">
                  <c:v>3829.998</c:v>
                </c:pt>
                <c:pt idx="354">
                  <c:v>3829.5160000000001</c:v>
                </c:pt>
                <c:pt idx="355">
                  <c:v>3829.0329999999999</c:v>
                </c:pt>
                <c:pt idx="356">
                  <c:v>3828.5509999999999</c:v>
                </c:pt>
                <c:pt idx="357">
                  <c:v>3828.069</c:v>
                </c:pt>
                <c:pt idx="358">
                  <c:v>3827.587</c:v>
                </c:pt>
                <c:pt idx="359">
                  <c:v>3827.105</c:v>
                </c:pt>
                <c:pt idx="360">
                  <c:v>3826.623</c:v>
                </c:pt>
                <c:pt idx="361">
                  <c:v>3826.1410000000001</c:v>
                </c:pt>
                <c:pt idx="362">
                  <c:v>3825.6590000000001</c:v>
                </c:pt>
                <c:pt idx="363">
                  <c:v>3825.1759999999999</c:v>
                </c:pt>
                <c:pt idx="364">
                  <c:v>3824.694</c:v>
                </c:pt>
                <c:pt idx="365">
                  <c:v>3824.212</c:v>
                </c:pt>
                <c:pt idx="366">
                  <c:v>3823.73</c:v>
                </c:pt>
                <c:pt idx="367">
                  <c:v>3823.248</c:v>
                </c:pt>
                <c:pt idx="368">
                  <c:v>3822.7660000000001</c:v>
                </c:pt>
                <c:pt idx="369">
                  <c:v>3822.2840000000001</c:v>
                </c:pt>
                <c:pt idx="370">
                  <c:v>3821.8020000000001</c:v>
                </c:pt>
                <c:pt idx="371">
                  <c:v>3821.319</c:v>
                </c:pt>
                <c:pt idx="372">
                  <c:v>3820.837</c:v>
                </c:pt>
                <c:pt idx="373">
                  <c:v>3820.355</c:v>
                </c:pt>
                <c:pt idx="374">
                  <c:v>3819.873</c:v>
                </c:pt>
                <c:pt idx="375">
                  <c:v>3819.3910000000001</c:v>
                </c:pt>
                <c:pt idx="376">
                  <c:v>3818.9090000000001</c:v>
                </c:pt>
                <c:pt idx="377">
                  <c:v>3818.4270000000001</c:v>
                </c:pt>
                <c:pt idx="378">
                  <c:v>3817.944</c:v>
                </c:pt>
                <c:pt idx="379">
                  <c:v>3817.462</c:v>
                </c:pt>
                <c:pt idx="380">
                  <c:v>3816.98</c:v>
                </c:pt>
                <c:pt idx="381">
                  <c:v>3816.498</c:v>
                </c:pt>
                <c:pt idx="382">
                  <c:v>3816.0160000000001</c:v>
                </c:pt>
                <c:pt idx="383">
                  <c:v>3815.5340000000001</c:v>
                </c:pt>
                <c:pt idx="384">
                  <c:v>3815.0520000000001</c:v>
                </c:pt>
                <c:pt idx="385">
                  <c:v>3814.57</c:v>
                </c:pt>
                <c:pt idx="386">
                  <c:v>3814.087</c:v>
                </c:pt>
                <c:pt idx="387">
                  <c:v>3813.605</c:v>
                </c:pt>
                <c:pt idx="388">
                  <c:v>3813.123</c:v>
                </c:pt>
                <c:pt idx="389">
                  <c:v>3812.6410000000001</c:v>
                </c:pt>
                <c:pt idx="390">
                  <c:v>3812.1590000000001</c:v>
                </c:pt>
                <c:pt idx="391">
                  <c:v>3811.6770000000001</c:v>
                </c:pt>
                <c:pt idx="392">
                  <c:v>3811.1950000000002</c:v>
                </c:pt>
                <c:pt idx="393">
                  <c:v>3810.7130000000002</c:v>
                </c:pt>
                <c:pt idx="394">
                  <c:v>3810.23</c:v>
                </c:pt>
                <c:pt idx="395">
                  <c:v>3809.7489999999998</c:v>
                </c:pt>
                <c:pt idx="396">
                  <c:v>3809.2660000000001</c:v>
                </c:pt>
                <c:pt idx="397">
                  <c:v>3808.7840000000001</c:v>
                </c:pt>
                <c:pt idx="398">
                  <c:v>3808.3020000000001</c:v>
                </c:pt>
                <c:pt idx="399">
                  <c:v>3807.82</c:v>
                </c:pt>
                <c:pt idx="400">
                  <c:v>3807.3380000000002</c:v>
                </c:pt>
                <c:pt idx="401">
                  <c:v>3806.855</c:v>
                </c:pt>
                <c:pt idx="402">
                  <c:v>3806.3739999999998</c:v>
                </c:pt>
                <c:pt idx="403">
                  <c:v>3805.8919999999998</c:v>
                </c:pt>
                <c:pt idx="404">
                  <c:v>3805.4090000000001</c:v>
                </c:pt>
                <c:pt idx="405">
                  <c:v>3804.9270000000001</c:v>
                </c:pt>
                <c:pt idx="406">
                  <c:v>3804.4450000000002</c:v>
                </c:pt>
                <c:pt idx="407">
                  <c:v>3803.9630000000002</c:v>
                </c:pt>
                <c:pt idx="408">
                  <c:v>3803.4810000000002</c:v>
                </c:pt>
                <c:pt idx="409">
                  <c:v>3802.9989999999998</c:v>
                </c:pt>
                <c:pt idx="410">
                  <c:v>3802.5169999999998</c:v>
                </c:pt>
                <c:pt idx="411">
                  <c:v>3802.0340000000001</c:v>
                </c:pt>
                <c:pt idx="412">
                  <c:v>3801.5520000000001</c:v>
                </c:pt>
                <c:pt idx="413">
                  <c:v>3801.07</c:v>
                </c:pt>
                <c:pt idx="414">
                  <c:v>3800.5880000000002</c:v>
                </c:pt>
                <c:pt idx="415">
                  <c:v>3800.1060000000002</c:v>
                </c:pt>
                <c:pt idx="416">
                  <c:v>3799.6239999999998</c:v>
                </c:pt>
                <c:pt idx="417">
                  <c:v>3799.1419999999998</c:v>
                </c:pt>
                <c:pt idx="418">
                  <c:v>3798.66</c:v>
                </c:pt>
                <c:pt idx="419">
                  <c:v>3798.1770000000001</c:v>
                </c:pt>
                <c:pt idx="420">
                  <c:v>3797.6950000000002</c:v>
                </c:pt>
                <c:pt idx="421">
                  <c:v>3797.2130000000002</c:v>
                </c:pt>
                <c:pt idx="422">
                  <c:v>3796.7310000000002</c:v>
                </c:pt>
                <c:pt idx="423">
                  <c:v>3796.2489999999998</c:v>
                </c:pt>
                <c:pt idx="424">
                  <c:v>3795.7669999999998</c:v>
                </c:pt>
                <c:pt idx="425">
                  <c:v>3795.2849999999999</c:v>
                </c:pt>
                <c:pt idx="426">
                  <c:v>3794.8029999999999</c:v>
                </c:pt>
                <c:pt idx="427">
                  <c:v>3794.32</c:v>
                </c:pt>
                <c:pt idx="428">
                  <c:v>3793.8380000000002</c:v>
                </c:pt>
                <c:pt idx="429">
                  <c:v>3793.3560000000002</c:v>
                </c:pt>
                <c:pt idx="430">
                  <c:v>3792.8739999999998</c:v>
                </c:pt>
                <c:pt idx="431">
                  <c:v>3792.3919999999998</c:v>
                </c:pt>
                <c:pt idx="432">
                  <c:v>3791.91</c:v>
                </c:pt>
                <c:pt idx="433">
                  <c:v>3791.4279999999999</c:v>
                </c:pt>
                <c:pt idx="434">
                  <c:v>3790.9450000000002</c:v>
                </c:pt>
                <c:pt idx="435">
                  <c:v>3790.4630000000002</c:v>
                </c:pt>
                <c:pt idx="436">
                  <c:v>3789.9810000000002</c:v>
                </c:pt>
                <c:pt idx="437">
                  <c:v>3789.4989999999998</c:v>
                </c:pt>
                <c:pt idx="438">
                  <c:v>3789.0169999999998</c:v>
                </c:pt>
                <c:pt idx="439">
                  <c:v>3788.5349999999999</c:v>
                </c:pt>
                <c:pt idx="440">
                  <c:v>3788.0529999999999</c:v>
                </c:pt>
                <c:pt idx="441">
                  <c:v>3787.5709999999999</c:v>
                </c:pt>
                <c:pt idx="442">
                  <c:v>3787.0880000000002</c:v>
                </c:pt>
                <c:pt idx="443">
                  <c:v>3786.6060000000002</c:v>
                </c:pt>
                <c:pt idx="444">
                  <c:v>3786.125</c:v>
                </c:pt>
                <c:pt idx="445">
                  <c:v>3785.6419999999998</c:v>
                </c:pt>
                <c:pt idx="446">
                  <c:v>3785.16</c:v>
                </c:pt>
                <c:pt idx="447">
                  <c:v>3784.6779999999999</c:v>
                </c:pt>
                <c:pt idx="448">
                  <c:v>3784.1959999999999</c:v>
                </c:pt>
                <c:pt idx="449">
                  <c:v>3783.7139999999999</c:v>
                </c:pt>
                <c:pt idx="450">
                  <c:v>3783.2310000000002</c:v>
                </c:pt>
                <c:pt idx="451">
                  <c:v>3782.75</c:v>
                </c:pt>
                <c:pt idx="452">
                  <c:v>3782.2669999999998</c:v>
                </c:pt>
                <c:pt idx="453">
                  <c:v>3781.7849999999999</c:v>
                </c:pt>
                <c:pt idx="454">
                  <c:v>3781.3029999999999</c:v>
                </c:pt>
                <c:pt idx="455">
                  <c:v>3780.8209999999999</c:v>
                </c:pt>
                <c:pt idx="456">
                  <c:v>3780.3389999999999</c:v>
                </c:pt>
                <c:pt idx="457">
                  <c:v>3779.8560000000002</c:v>
                </c:pt>
                <c:pt idx="458">
                  <c:v>3779.375</c:v>
                </c:pt>
                <c:pt idx="459">
                  <c:v>3778.893</c:v>
                </c:pt>
                <c:pt idx="460">
                  <c:v>3778.41</c:v>
                </c:pt>
                <c:pt idx="461">
                  <c:v>3777.9279999999999</c:v>
                </c:pt>
                <c:pt idx="462">
                  <c:v>3777.4459999999999</c:v>
                </c:pt>
                <c:pt idx="463">
                  <c:v>3776.9639999999999</c:v>
                </c:pt>
                <c:pt idx="464">
                  <c:v>3776.482</c:v>
                </c:pt>
                <c:pt idx="465">
                  <c:v>3776</c:v>
                </c:pt>
                <c:pt idx="466">
                  <c:v>3775.518</c:v>
                </c:pt>
                <c:pt idx="467">
                  <c:v>3775.0360000000001</c:v>
                </c:pt>
                <c:pt idx="468">
                  <c:v>3774.5529999999999</c:v>
                </c:pt>
                <c:pt idx="469">
                  <c:v>3774.0709999999999</c:v>
                </c:pt>
                <c:pt idx="470">
                  <c:v>3773.5889999999999</c:v>
                </c:pt>
                <c:pt idx="471">
                  <c:v>3773.107</c:v>
                </c:pt>
                <c:pt idx="472">
                  <c:v>3772.625</c:v>
                </c:pt>
                <c:pt idx="473">
                  <c:v>3772.143</c:v>
                </c:pt>
                <c:pt idx="474">
                  <c:v>3771.6610000000001</c:v>
                </c:pt>
                <c:pt idx="475">
                  <c:v>3771.1779999999999</c:v>
                </c:pt>
                <c:pt idx="476">
                  <c:v>3770.6959999999999</c:v>
                </c:pt>
                <c:pt idx="477">
                  <c:v>3770.2139999999999</c:v>
                </c:pt>
                <c:pt idx="478">
                  <c:v>3769.732</c:v>
                </c:pt>
                <c:pt idx="479">
                  <c:v>3769.25</c:v>
                </c:pt>
                <c:pt idx="480">
                  <c:v>3768.768</c:v>
                </c:pt>
                <c:pt idx="481">
                  <c:v>3768.2860000000001</c:v>
                </c:pt>
                <c:pt idx="482">
                  <c:v>3767.8040000000001</c:v>
                </c:pt>
                <c:pt idx="483">
                  <c:v>3767.3209999999999</c:v>
                </c:pt>
                <c:pt idx="484">
                  <c:v>3766.8389999999999</c:v>
                </c:pt>
                <c:pt idx="485">
                  <c:v>3766.357</c:v>
                </c:pt>
                <c:pt idx="486">
                  <c:v>3765.875</c:v>
                </c:pt>
                <c:pt idx="487">
                  <c:v>3765.393</c:v>
                </c:pt>
                <c:pt idx="488">
                  <c:v>3764.9110000000001</c:v>
                </c:pt>
                <c:pt idx="489">
                  <c:v>3764.4290000000001</c:v>
                </c:pt>
                <c:pt idx="490">
                  <c:v>3763.9470000000001</c:v>
                </c:pt>
                <c:pt idx="491">
                  <c:v>3763.4639999999999</c:v>
                </c:pt>
                <c:pt idx="492">
                  <c:v>3762.982</c:v>
                </c:pt>
                <c:pt idx="493">
                  <c:v>3762.5</c:v>
                </c:pt>
                <c:pt idx="494">
                  <c:v>3762.018</c:v>
                </c:pt>
                <c:pt idx="495">
                  <c:v>3761.5360000000001</c:v>
                </c:pt>
                <c:pt idx="496">
                  <c:v>3761.0540000000001</c:v>
                </c:pt>
                <c:pt idx="497">
                  <c:v>3760.5720000000001</c:v>
                </c:pt>
                <c:pt idx="498">
                  <c:v>3760.0889999999999</c:v>
                </c:pt>
                <c:pt idx="499">
                  <c:v>3759.607</c:v>
                </c:pt>
                <c:pt idx="500">
                  <c:v>3759.125</c:v>
                </c:pt>
                <c:pt idx="501">
                  <c:v>3758.643</c:v>
                </c:pt>
                <c:pt idx="502">
                  <c:v>3758.1610000000001</c:v>
                </c:pt>
                <c:pt idx="503">
                  <c:v>3757.6790000000001</c:v>
                </c:pt>
                <c:pt idx="504">
                  <c:v>3757.1970000000001</c:v>
                </c:pt>
                <c:pt idx="505">
                  <c:v>3756.7150000000001</c:v>
                </c:pt>
                <c:pt idx="506">
                  <c:v>3756.232</c:v>
                </c:pt>
                <c:pt idx="507">
                  <c:v>3755.75</c:v>
                </c:pt>
                <c:pt idx="508">
                  <c:v>3755.2689999999998</c:v>
                </c:pt>
                <c:pt idx="509">
                  <c:v>3754.7860000000001</c:v>
                </c:pt>
                <c:pt idx="510">
                  <c:v>3754.3040000000001</c:v>
                </c:pt>
                <c:pt idx="511">
                  <c:v>3753.8220000000001</c:v>
                </c:pt>
                <c:pt idx="512">
                  <c:v>3753.34</c:v>
                </c:pt>
                <c:pt idx="513">
                  <c:v>3752.8580000000002</c:v>
                </c:pt>
                <c:pt idx="514">
                  <c:v>3752.375</c:v>
                </c:pt>
                <c:pt idx="515">
                  <c:v>3751.8939999999998</c:v>
                </c:pt>
                <c:pt idx="516">
                  <c:v>3751.4110000000001</c:v>
                </c:pt>
                <c:pt idx="517">
                  <c:v>3750.9290000000001</c:v>
                </c:pt>
                <c:pt idx="518">
                  <c:v>3750.4470000000001</c:v>
                </c:pt>
                <c:pt idx="519">
                  <c:v>3749.9650000000001</c:v>
                </c:pt>
                <c:pt idx="520">
                  <c:v>3749.4830000000002</c:v>
                </c:pt>
                <c:pt idx="521">
                  <c:v>3749</c:v>
                </c:pt>
                <c:pt idx="522">
                  <c:v>3748.5189999999998</c:v>
                </c:pt>
                <c:pt idx="523">
                  <c:v>3748.0369999999998</c:v>
                </c:pt>
                <c:pt idx="524">
                  <c:v>3747.5540000000001</c:v>
                </c:pt>
                <c:pt idx="525">
                  <c:v>3747.0720000000001</c:v>
                </c:pt>
                <c:pt idx="526">
                  <c:v>3746.59</c:v>
                </c:pt>
                <c:pt idx="527">
                  <c:v>3746.1080000000002</c:v>
                </c:pt>
                <c:pt idx="528">
                  <c:v>3745.6260000000002</c:v>
                </c:pt>
                <c:pt idx="529">
                  <c:v>3745.1439999999998</c:v>
                </c:pt>
                <c:pt idx="530">
                  <c:v>3744.6619999999998</c:v>
                </c:pt>
                <c:pt idx="531">
                  <c:v>3744.18</c:v>
                </c:pt>
                <c:pt idx="532">
                  <c:v>3743.6970000000001</c:v>
                </c:pt>
                <c:pt idx="533">
                  <c:v>3743.2150000000001</c:v>
                </c:pt>
                <c:pt idx="534">
                  <c:v>3742.7330000000002</c:v>
                </c:pt>
                <c:pt idx="535">
                  <c:v>3742.2510000000002</c:v>
                </c:pt>
                <c:pt idx="536">
                  <c:v>3741.7689999999998</c:v>
                </c:pt>
                <c:pt idx="537">
                  <c:v>3741.2869999999998</c:v>
                </c:pt>
                <c:pt idx="538">
                  <c:v>3740.8049999999998</c:v>
                </c:pt>
                <c:pt idx="539">
                  <c:v>3740.3220000000001</c:v>
                </c:pt>
                <c:pt idx="540">
                  <c:v>3739.84</c:v>
                </c:pt>
                <c:pt idx="541">
                  <c:v>3739.3580000000002</c:v>
                </c:pt>
                <c:pt idx="542">
                  <c:v>3738.8760000000002</c:v>
                </c:pt>
                <c:pt idx="543">
                  <c:v>3738.3939999999998</c:v>
                </c:pt>
                <c:pt idx="544">
                  <c:v>3737.9119999999998</c:v>
                </c:pt>
                <c:pt idx="545">
                  <c:v>3737.43</c:v>
                </c:pt>
                <c:pt idx="546">
                  <c:v>3736.9479999999999</c:v>
                </c:pt>
                <c:pt idx="547">
                  <c:v>3736.4650000000001</c:v>
                </c:pt>
                <c:pt idx="548">
                  <c:v>3735.9830000000002</c:v>
                </c:pt>
                <c:pt idx="549">
                  <c:v>3735.5010000000002</c:v>
                </c:pt>
                <c:pt idx="550">
                  <c:v>3735.0189999999998</c:v>
                </c:pt>
                <c:pt idx="551">
                  <c:v>3734.5369999999998</c:v>
                </c:pt>
                <c:pt idx="552">
                  <c:v>3734.0549999999998</c:v>
                </c:pt>
                <c:pt idx="553">
                  <c:v>3733.5729999999999</c:v>
                </c:pt>
                <c:pt idx="554">
                  <c:v>3733.0909999999999</c:v>
                </c:pt>
                <c:pt idx="555">
                  <c:v>3732.6080000000002</c:v>
                </c:pt>
                <c:pt idx="556">
                  <c:v>3732.1260000000002</c:v>
                </c:pt>
                <c:pt idx="557">
                  <c:v>3731.6439999999998</c:v>
                </c:pt>
                <c:pt idx="558">
                  <c:v>3731.1619999999998</c:v>
                </c:pt>
                <c:pt idx="559">
                  <c:v>3730.68</c:v>
                </c:pt>
                <c:pt idx="560">
                  <c:v>3730.1979999999999</c:v>
                </c:pt>
                <c:pt idx="561">
                  <c:v>3729.7159999999999</c:v>
                </c:pt>
                <c:pt idx="562">
                  <c:v>3729.2330000000002</c:v>
                </c:pt>
                <c:pt idx="563">
                  <c:v>3728.7510000000002</c:v>
                </c:pt>
                <c:pt idx="564">
                  <c:v>3728.27</c:v>
                </c:pt>
                <c:pt idx="565">
                  <c:v>3727.7869999999998</c:v>
                </c:pt>
                <c:pt idx="566">
                  <c:v>3727.3049999999998</c:v>
                </c:pt>
                <c:pt idx="567">
                  <c:v>3726.8229999999999</c:v>
                </c:pt>
                <c:pt idx="568">
                  <c:v>3726.3409999999999</c:v>
                </c:pt>
                <c:pt idx="569">
                  <c:v>3725.8589999999999</c:v>
                </c:pt>
                <c:pt idx="570">
                  <c:v>3725.3760000000002</c:v>
                </c:pt>
                <c:pt idx="571">
                  <c:v>3724.895</c:v>
                </c:pt>
                <c:pt idx="572">
                  <c:v>3724.413</c:v>
                </c:pt>
                <c:pt idx="573">
                  <c:v>3723.93</c:v>
                </c:pt>
                <c:pt idx="574">
                  <c:v>3723.4479999999999</c:v>
                </c:pt>
                <c:pt idx="575">
                  <c:v>3722.9659999999999</c:v>
                </c:pt>
                <c:pt idx="576">
                  <c:v>3722.4839999999999</c:v>
                </c:pt>
                <c:pt idx="577">
                  <c:v>3722.002</c:v>
                </c:pt>
                <c:pt idx="578">
                  <c:v>3721.52</c:v>
                </c:pt>
                <c:pt idx="579">
                  <c:v>3721.038</c:v>
                </c:pt>
                <c:pt idx="580">
                  <c:v>3720.5549999999998</c:v>
                </c:pt>
                <c:pt idx="581">
                  <c:v>3720.0729999999999</c:v>
                </c:pt>
                <c:pt idx="582">
                  <c:v>3719.5909999999999</c:v>
                </c:pt>
                <c:pt idx="583">
                  <c:v>3719.1089999999999</c:v>
                </c:pt>
                <c:pt idx="584">
                  <c:v>3718.627</c:v>
                </c:pt>
                <c:pt idx="585">
                  <c:v>3718.145</c:v>
                </c:pt>
                <c:pt idx="586">
                  <c:v>3717.663</c:v>
                </c:pt>
                <c:pt idx="587">
                  <c:v>3717.181</c:v>
                </c:pt>
                <c:pt idx="588">
                  <c:v>3716.6979999999999</c:v>
                </c:pt>
                <c:pt idx="589">
                  <c:v>3716.2159999999999</c:v>
                </c:pt>
                <c:pt idx="590">
                  <c:v>3715.7339999999999</c:v>
                </c:pt>
                <c:pt idx="591">
                  <c:v>3715.252</c:v>
                </c:pt>
                <c:pt idx="592">
                  <c:v>3714.77</c:v>
                </c:pt>
                <c:pt idx="593">
                  <c:v>3714.288</c:v>
                </c:pt>
                <c:pt idx="594">
                  <c:v>3713.806</c:v>
                </c:pt>
                <c:pt idx="595">
                  <c:v>3713.3240000000001</c:v>
                </c:pt>
                <c:pt idx="596">
                  <c:v>3712.8409999999999</c:v>
                </c:pt>
                <c:pt idx="597">
                  <c:v>3712.3589999999999</c:v>
                </c:pt>
                <c:pt idx="598">
                  <c:v>3711.877</c:v>
                </c:pt>
                <c:pt idx="599">
                  <c:v>3711.395</c:v>
                </c:pt>
                <c:pt idx="600">
                  <c:v>3710.913</c:v>
                </c:pt>
                <c:pt idx="601">
                  <c:v>3710.431</c:v>
                </c:pt>
                <c:pt idx="602">
                  <c:v>3709.9490000000001</c:v>
                </c:pt>
                <c:pt idx="603">
                  <c:v>3709.4659999999999</c:v>
                </c:pt>
                <c:pt idx="604">
                  <c:v>3708.9839999999999</c:v>
                </c:pt>
                <c:pt idx="605">
                  <c:v>3708.502</c:v>
                </c:pt>
                <c:pt idx="606">
                  <c:v>3708.02</c:v>
                </c:pt>
                <c:pt idx="607">
                  <c:v>3707.538</c:v>
                </c:pt>
                <c:pt idx="608">
                  <c:v>3707.056</c:v>
                </c:pt>
                <c:pt idx="609">
                  <c:v>3706.5740000000001</c:v>
                </c:pt>
                <c:pt idx="610">
                  <c:v>3706.0920000000001</c:v>
                </c:pt>
                <c:pt idx="611">
                  <c:v>3705.6089999999999</c:v>
                </c:pt>
                <c:pt idx="612">
                  <c:v>3705.127</c:v>
                </c:pt>
                <c:pt idx="613">
                  <c:v>3704.645</c:v>
                </c:pt>
                <c:pt idx="614">
                  <c:v>3704.163</c:v>
                </c:pt>
                <c:pt idx="615">
                  <c:v>3703.681</c:v>
                </c:pt>
                <c:pt idx="616">
                  <c:v>3703.1990000000001</c:v>
                </c:pt>
                <c:pt idx="617">
                  <c:v>3702.7170000000001</c:v>
                </c:pt>
                <c:pt idx="618">
                  <c:v>3702.2350000000001</c:v>
                </c:pt>
                <c:pt idx="619">
                  <c:v>3701.752</c:v>
                </c:pt>
                <c:pt idx="620">
                  <c:v>3701.2710000000002</c:v>
                </c:pt>
                <c:pt idx="621">
                  <c:v>3700.788</c:v>
                </c:pt>
                <c:pt idx="622">
                  <c:v>3700.306</c:v>
                </c:pt>
                <c:pt idx="623">
                  <c:v>3699.8240000000001</c:v>
                </c:pt>
                <c:pt idx="624">
                  <c:v>3699.3420000000001</c:v>
                </c:pt>
                <c:pt idx="625">
                  <c:v>3698.86</c:v>
                </c:pt>
                <c:pt idx="626">
                  <c:v>3698.377</c:v>
                </c:pt>
                <c:pt idx="627">
                  <c:v>3697.8960000000002</c:v>
                </c:pt>
                <c:pt idx="628">
                  <c:v>3697.4140000000002</c:v>
                </c:pt>
                <c:pt idx="629">
                  <c:v>3696.931</c:v>
                </c:pt>
                <c:pt idx="630">
                  <c:v>3696.4490000000001</c:v>
                </c:pt>
                <c:pt idx="631">
                  <c:v>3695.9670000000001</c:v>
                </c:pt>
                <c:pt idx="632">
                  <c:v>3695.4850000000001</c:v>
                </c:pt>
                <c:pt idx="633">
                  <c:v>3695.0030000000002</c:v>
                </c:pt>
                <c:pt idx="634">
                  <c:v>3694.5210000000002</c:v>
                </c:pt>
                <c:pt idx="635">
                  <c:v>3694.0390000000002</c:v>
                </c:pt>
                <c:pt idx="636">
                  <c:v>3693.556</c:v>
                </c:pt>
                <c:pt idx="637">
                  <c:v>3693.0740000000001</c:v>
                </c:pt>
                <c:pt idx="638">
                  <c:v>3692.5920000000001</c:v>
                </c:pt>
                <c:pt idx="639">
                  <c:v>3692.11</c:v>
                </c:pt>
                <c:pt idx="640">
                  <c:v>3691.6280000000002</c:v>
                </c:pt>
                <c:pt idx="641">
                  <c:v>3691.1460000000002</c:v>
                </c:pt>
                <c:pt idx="642">
                  <c:v>3690.6640000000002</c:v>
                </c:pt>
                <c:pt idx="643">
                  <c:v>3690.1819999999998</c:v>
                </c:pt>
                <c:pt idx="644">
                  <c:v>3689.6990000000001</c:v>
                </c:pt>
                <c:pt idx="645">
                  <c:v>3689.2170000000001</c:v>
                </c:pt>
                <c:pt idx="646">
                  <c:v>3688.7350000000001</c:v>
                </c:pt>
                <c:pt idx="647">
                  <c:v>3688.2530000000002</c:v>
                </c:pt>
                <c:pt idx="648">
                  <c:v>3687.7710000000002</c:v>
                </c:pt>
                <c:pt idx="649">
                  <c:v>3687.2890000000002</c:v>
                </c:pt>
                <c:pt idx="650">
                  <c:v>3686.8069999999998</c:v>
                </c:pt>
                <c:pt idx="651">
                  <c:v>3686.3249999999998</c:v>
                </c:pt>
                <c:pt idx="652">
                  <c:v>3685.8420000000001</c:v>
                </c:pt>
                <c:pt idx="653">
                  <c:v>3685.36</c:v>
                </c:pt>
                <c:pt idx="654">
                  <c:v>3684.8780000000002</c:v>
                </c:pt>
                <c:pt idx="655">
                  <c:v>3684.3960000000002</c:v>
                </c:pt>
                <c:pt idx="656">
                  <c:v>3683.9140000000002</c:v>
                </c:pt>
                <c:pt idx="657">
                  <c:v>3683.4319999999998</c:v>
                </c:pt>
                <c:pt idx="658">
                  <c:v>3682.95</c:v>
                </c:pt>
                <c:pt idx="659">
                  <c:v>3682.4670000000001</c:v>
                </c:pt>
                <c:pt idx="660">
                  <c:v>3681.9850000000001</c:v>
                </c:pt>
                <c:pt idx="661">
                  <c:v>3681.5030000000002</c:v>
                </c:pt>
                <c:pt idx="662">
                  <c:v>3681.0210000000002</c:v>
                </c:pt>
                <c:pt idx="663">
                  <c:v>3680.5390000000002</c:v>
                </c:pt>
                <c:pt idx="664">
                  <c:v>3680.0569999999998</c:v>
                </c:pt>
                <c:pt idx="665">
                  <c:v>3679.5749999999998</c:v>
                </c:pt>
                <c:pt idx="666">
                  <c:v>3679.0929999999998</c:v>
                </c:pt>
                <c:pt idx="667">
                  <c:v>3678.61</c:v>
                </c:pt>
                <c:pt idx="668">
                  <c:v>3678.1280000000002</c:v>
                </c:pt>
                <c:pt idx="669">
                  <c:v>3677.6460000000002</c:v>
                </c:pt>
                <c:pt idx="670">
                  <c:v>3677.1640000000002</c:v>
                </c:pt>
                <c:pt idx="671">
                  <c:v>3676.6819999999998</c:v>
                </c:pt>
                <c:pt idx="672">
                  <c:v>3676.2</c:v>
                </c:pt>
                <c:pt idx="673">
                  <c:v>3675.7179999999998</c:v>
                </c:pt>
                <c:pt idx="674">
                  <c:v>3675.2359999999999</c:v>
                </c:pt>
                <c:pt idx="675">
                  <c:v>3674.7530000000002</c:v>
                </c:pt>
                <c:pt idx="676">
                  <c:v>3674.2710000000002</c:v>
                </c:pt>
                <c:pt idx="677">
                  <c:v>3673.7890000000002</c:v>
                </c:pt>
                <c:pt idx="678">
                  <c:v>3673.3069999999998</c:v>
                </c:pt>
                <c:pt idx="679">
                  <c:v>3672.8249999999998</c:v>
                </c:pt>
                <c:pt idx="680">
                  <c:v>3672.3429999999998</c:v>
                </c:pt>
                <c:pt idx="681">
                  <c:v>3671.8609999999999</c:v>
                </c:pt>
                <c:pt idx="682">
                  <c:v>3671.3780000000002</c:v>
                </c:pt>
                <c:pt idx="683">
                  <c:v>3670.8960000000002</c:v>
                </c:pt>
                <c:pt idx="684">
                  <c:v>3670.415</c:v>
                </c:pt>
                <c:pt idx="685">
                  <c:v>3669.9319999999998</c:v>
                </c:pt>
                <c:pt idx="686">
                  <c:v>3669.45</c:v>
                </c:pt>
                <c:pt idx="687">
                  <c:v>3668.9679999999998</c:v>
                </c:pt>
                <c:pt idx="688">
                  <c:v>3668.4859999999999</c:v>
                </c:pt>
                <c:pt idx="689">
                  <c:v>3668.0039999999999</c:v>
                </c:pt>
                <c:pt idx="690">
                  <c:v>3667.5210000000002</c:v>
                </c:pt>
                <c:pt idx="691">
                  <c:v>3667.04</c:v>
                </c:pt>
                <c:pt idx="692">
                  <c:v>3666.558</c:v>
                </c:pt>
                <c:pt idx="693">
                  <c:v>3666.0749999999998</c:v>
                </c:pt>
                <c:pt idx="694">
                  <c:v>3665.5929999999998</c:v>
                </c:pt>
                <c:pt idx="695">
                  <c:v>3665.1109999999999</c:v>
                </c:pt>
                <c:pt idx="696">
                  <c:v>3664.6289999999999</c:v>
                </c:pt>
                <c:pt idx="697">
                  <c:v>3664.1469999999999</c:v>
                </c:pt>
                <c:pt idx="698">
                  <c:v>3663.665</c:v>
                </c:pt>
                <c:pt idx="699">
                  <c:v>3663.183</c:v>
                </c:pt>
                <c:pt idx="700">
                  <c:v>3662.7</c:v>
                </c:pt>
                <c:pt idx="701">
                  <c:v>3662.2179999999998</c:v>
                </c:pt>
                <c:pt idx="702">
                  <c:v>3661.7359999999999</c:v>
                </c:pt>
                <c:pt idx="703">
                  <c:v>3661.2539999999999</c:v>
                </c:pt>
                <c:pt idx="704">
                  <c:v>3660.7719999999999</c:v>
                </c:pt>
                <c:pt idx="705">
                  <c:v>3660.29</c:v>
                </c:pt>
                <c:pt idx="706">
                  <c:v>3659.808</c:v>
                </c:pt>
                <c:pt idx="707">
                  <c:v>3659.326</c:v>
                </c:pt>
                <c:pt idx="708">
                  <c:v>3658.8429999999998</c:v>
                </c:pt>
                <c:pt idx="709">
                  <c:v>3658.3609999999999</c:v>
                </c:pt>
                <c:pt idx="710">
                  <c:v>3657.8789999999999</c:v>
                </c:pt>
                <c:pt idx="711">
                  <c:v>3657.3969999999999</c:v>
                </c:pt>
                <c:pt idx="712">
                  <c:v>3656.915</c:v>
                </c:pt>
                <c:pt idx="713">
                  <c:v>3656.433</c:v>
                </c:pt>
                <c:pt idx="714">
                  <c:v>3655.951</c:v>
                </c:pt>
                <c:pt idx="715">
                  <c:v>3655.4690000000001</c:v>
                </c:pt>
                <c:pt idx="716">
                  <c:v>3654.9859999999999</c:v>
                </c:pt>
                <c:pt idx="717">
                  <c:v>3654.5039999999999</c:v>
                </c:pt>
                <c:pt idx="718">
                  <c:v>3654.0219999999999</c:v>
                </c:pt>
                <c:pt idx="719">
                  <c:v>3653.54</c:v>
                </c:pt>
                <c:pt idx="720">
                  <c:v>3653.058</c:v>
                </c:pt>
                <c:pt idx="721">
                  <c:v>3652.576</c:v>
                </c:pt>
                <c:pt idx="722">
                  <c:v>3652.0940000000001</c:v>
                </c:pt>
                <c:pt idx="723">
                  <c:v>3651.6109999999999</c:v>
                </c:pt>
                <c:pt idx="724">
                  <c:v>3651.1289999999999</c:v>
                </c:pt>
                <c:pt idx="725">
                  <c:v>3650.6469999999999</c:v>
                </c:pt>
                <c:pt idx="726">
                  <c:v>3650.165</c:v>
                </c:pt>
                <c:pt idx="727">
                  <c:v>3649.683</c:v>
                </c:pt>
                <c:pt idx="728">
                  <c:v>3649.201</c:v>
                </c:pt>
                <c:pt idx="729">
                  <c:v>3648.7190000000001</c:v>
                </c:pt>
                <c:pt idx="730">
                  <c:v>3648.2370000000001</c:v>
                </c:pt>
                <c:pt idx="731">
                  <c:v>3647.7539999999999</c:v>
                </c:pt>
                <c:pt idx="732">
                  <c:v>3647.2719999999999</c:v>
                </c:pt>
                <c:pt idx="733">
                  <c:v>3646.7910000000002</c:v>
                </c:pt>
                <c:pt idx="734">
                  <c:v>3646.308</c:v>
                </c:pt>
                <c:pt idx="735">
                  <c:v>3645.826</c:v>
                </c:pt>
                <c:pt idx="736">
                  <c:v>3645.3440000000001</c:v>
                </c:pt>
                <c:pt idx="737">
                  <c:v>3644.8620000000001</c:v>
                </c:pt>
                <c:pt idx="738">
                  <c:v>3644.38</c:v>
                </c:pt>
                <c:pt idx="739">
                  <c:v>3643.8969999999999</c:v>
                </c:pt>
                <c:pt idx="740">
                  <c:v>3643.4160000000002</c:v>
                </c:pt>
                <c:pt idx="741">
                  <c:v>3642.933</c:v>
                </c:pt>
                <c:pt idx="742">
                  <c:v>3642.451</c:v>
                </c:pt>
                <c:pt idx="743">
                  <c:v>3641.9690000000001</c:v>
                </c:pt>
                <c:pt idx="744">
                  <c:v>3641.4870000000001</c:v>
                </c:pt>
                <c:pt idx="745">
                  <c:v>3641.0050000000001</c:v>
                </c:pt>
                <c:pt idx="746">
                  <c:v>3640.5219999999999</c:v>
                </c:pt>
                <c:pt idx="747">
                  <c:v>3640.0410000000002</c:v>
                </c:pt>
                <c:pt idx="748">
                  <c:v>3639.5590000000002</c:v>
                </c:pt>
                <c:pt idx="749">
                  <c:v>3639.076</c:v>
                </c:pt>
                <c:pt idx="750">
                  <c:v>3638.5940000000001</c:v>
                </c:pt>
                <c:pt idx="751">
                  <c:v>3638.1120000000001</c:v>
                </c:pt>
                <c:pt idx="752">
                  <c:v>3637.63</c:v>
                </c:pt>
                <c:pt idx="753">
                  <c:v>3637.1480000000001</c:v>
                </c:pt>
                <c:pt idx="754">
                  <c:v>3636.6660000000002</c:v>
                </c:pt>
                <c:pt idx="755">
                  <c:v>3636.1840000000002</c:v>
                </c:pt>
                <c:pt idx="756">
                  <c:v>3635.7020000000002</c:v>
                </c:pt>
                <c:pt idx="757">
                  <c:v>3635.2190000000001</c:v>
                </c:pt>
                <c:pt idx="758">
                  <c:v>3634.7370000000001</c:v>
                </c:pt>
                <c:pt idx="759">
                  <c:v>3634.2550000000001</c:v>
                </c:pt>
                <c:pt idx="760">
                  <c:v>3633.7730000000001</c:v>
                </c:pt>
                <c:pt idx="761">
                  <c:v>3633.2910000000002</c:v>
                </c:pt>
                <c:pt idx="762">
                  <c:v>3632.8090000000002</c:v>
                </c:pt>
                <c:pt idx="763">
                  <c:v>3632.3270000000002</c:v>
                </c:pt>
                <c:pt idx="764">
                  <c:v>3631.8440000000001</c:v>
                </c:pt>
                <c:pt idx="765">
                  <c:v>3631.3620000000001</c:v>
                </c:pt>
                <c:pt idx="766">
                  <c:v>3630.88</c:v>
                </c:pt>
                <c:pt idx="767">
                  <c:v>3630.3980000000001</c:v>
                </c:pt>
                <c:pt idx="768">
                  <c:v>3629.9160000000002</c:v>
                </c:pt>
                <c:pt idx="769">
                  <c:v>3629.4340000000002</c:v>
                </c:pt>
                <c:pt idx="770">
                  <c:v>3628.9520000000002</c:v>
                </c:pt>
                <c:pt idx="771">
                  <c:v>3628.47</c:v>
                </c:pt>
                <c:pt idx="772">
                  <c:v>3627.9870000000001</c:v>
                </c:pt>
                <c:pt idx="773">
                  <c:v>3627.5050000000001</c:v>
                </c:pt>
                <c:pt idx="774">
                  <c:v>3627.0230000000001</c:v>
                </c:pt>
                <c:pt idx="775">
                  <c:v>3626.5410000000002</c:v>
                </c:pt>
                <c:pt idx="776">
                  <c:v>3626.0590000000002</c:v>
                </c:pt>
                <c:pt idx="777">
                  <c:v>3625.5770000000002</c:v>
                </c:pt>
                <c:pt idx="778">
                  <c:v>3625.0949999999998</c:v>
                </c:pt>
                <c:pt idx="779">
                  <c:v>3624.6129999999998</c:v>
                </c:pt>
                <c:pt idx="780">
                  <c:v>3624.13</c:v>
                </c:pt>
                <c:pt idx="781">
                  <c:v>3623.6480000000001</c:v>
                </c:pt>
                <c:pt idx="782">
                  <c:v>3623.1660000000002</c:v>
                </c:pt>
                <c:pt idx="783">
                  <c:v>3622.6840000000002</c:v>
                </c:pt>
                <c:pt idx="784">
                  <c:v>3622.2020000000002</c:v>
                </c:pt>
                <c:pt idx="785">
                  <c:v>3621.72</c:v>
                </c:pt>
                <c:pt idx="786">
                  <c:v>3621.2379999999998</c:v>
                </c:pt>
                <c:pt idx="787">
                  <c:v>3620.7550000000001</c:v>
                </c:pt>
                <c:pt idx="788">
                  <c:v>3620.2730000000001</c:v>
                </c:pt>
                <c:pt idx="789">
                  <c:v>3619.7919999999999</c:v>
                </c:pt>
                <c:pt idx="790">
                  <c:v>3619.3090000000002</c:v>
                </c:pt>
                <c:pt idx="791">
                  <c:v>3618.8270000000002</c:v>
                </c:pt>
                <c:pt idx="792">
                  <c:v>3618.3449999999998</c:v>
                </c:pt>
                <c:pt idx="793">
                  <c:v>3617.8629999999998</c:v>
                </c:pt>
                <c:pt idx="794">
                  <c:v>3617.3809999999999</c:v>
                </c:pt>
                <c:pt idx="795">
                  <c:v>3616.8980000000001</c:v>
                </c:pt>
                <c:pt idx="796">
                  <c:v>3616.4169999999999</c:v>
                </c:pt>
                <c:pt idx="797">
                  <c:v>3615.9340000000002</c:v>
                </c:pt>
                <c:pt idx="798">
                  <c:v>3615.4520000000002</c:v>
                </c:pt>
                <c:pt idx="799">
                  <c:v>3614.97</c:v>
                </c:pt>
                <c:pt idx="800">
                  <c:v>3614.4879999999998</c:v>
                </c:pt>
                <c:pt idx="801">
                  <c:v>3614.0059999999999</c:v>
                </c:pt>
                <c:pt idx="802">
                  <c:v>3613.5239999999999</c:v>
                </c:pt>
                <c:pt idx="803">
                  <c:v>3613.0419999999999</c:v>
                </c:pt>
                <c:pt idx="804">
                  <c:v>3612.56</c:v>
                </c:pt>
                <c:pt idx="805">
                  <c:v>3612.0770000000002</c:v>
                </c:pt>
                <c:pt idx="806">
                  <c:v>3611.5949999999998</c:v>
                </c:pt>
                <c:pt idx="807">
                  <c:v>3611.1129999999998</c:v>
                </c:pt>
                <c:pt idx="808">
                  <c:v>3610.6309999999999</c:v>
                </c:pt>
                <c:pt idx="809">
                  <c:v>3610.1489999999999</c:v>
                </c:pt>
                <c:pt idx="810">
                  <c:v>3609.6669999999999</c:v>
                </c:pt>
                <c:pt idx="811">
                  <c:v>3609.1849999999999</c:v>
                </c:pt>
                <c:pt idx="812">
                  <c:v>3608.703</c:v>
                </c:pt>
                <c:pt idx="813">
                  <c:v>3608.22</c:v>
                </c:pt>
                <c:pt idx="814">
                  <c:v>3607.7379999999998</c:v>
                </c:pt>
                <c:pt idx="815">
                  <c:v>3607.2559999999999</c:v>
                </c:pt>
                <c:pt idx="816">
                  <c:v>3606.7739999999999</c:v>
                </c:pt>
                <c:pt idx="817">
                  <c:v>3606.2919999999999</c:v>
                </c:pt>
                <c:pt idx="818">
                  <c:v>3605.81</c:v>
                </c:pt>
                <c:pt idx="819">
                  <c:v>3605.328</c:v>
                </c:pt>
                <c:pt idx="820">
                  <c:v>3604.846</c:v>
                </c:pt>
                <c:pt idx="821">
                  <c:v>3604.3629999999998</c:v>
                </c:pt>
                <c:pt idx="822">
                  <c:v>3603.8809999999999</c:v>
                </c:pt>
                <c:pt idx="823">
                  <c:v>3603.3989999999999</c:v>
                </c:pt>
                <c:pt idx="824">
                  <c:v>3602.9169999999999</c:v>
                </c:pt>
                <c:pt idx="825">
                  <c:v>3602.4349999999999</c:v>
                </c:pt>
                <c:pt idx="826">
                  <c:v>3601.953</c:v>
                </c:pt>
                <c:pt idx="827">
                  <c:v>3601.471</c:v>
                </c:pt>
                <c:pt idx="828">
                  <c:v>3600.9879999999998</c:v>
                </c:pt>
                <c:pt idx="829">
                  <c:v>3600.5059999999999</c:v>
                </c:pt>
                <c:pt idx="830">
                  <c:v>3600.0239999999999</c:v>
                </c:pt>
                <c:pt idx="831">
                  <c:v>3599.5419999999999</c:v>
                </c:pt>
                <c:pt idx="832">
                  <c:v>3599.06</c:v>
                </c:pt>
                <c:pt idx="833">
                  <c:v>3598.578</c:v>
                </c:pt>
                <c:pt idx="834">
                  <c:v>3598.096</c:v>
                </c:pt>
                <c:pt idx="835">
                  <c:v>3597.614</c:v>
                </c:pt>
                <c:pt idx="836">
                  <c:v>3597.1309999999999</c:v>
                </c:pt>
                <c:pt idx="837">
                  <c:v>3596.6489999999999</c:v>
                </c:pt>
                <c:pt idx="838">
                  <c:v>3596.1669999999999</c:v>
                </c:pt>
                <c:pt idx="839">
                  <c:v>3595.6849999999999</c:v>
                </c:pt>
                <c:pt idx="840">
                  <c:v>3595.203</c:v>
                </c:pt>
                <c:pt idx="841">
                  <c:v>3594.721</c:v>
                </c:pt>
                <c:pt idx="842">
                  <c:v>3594.239</c:v>
                </c:pt>
                <c:pt idx="843">
                  <c:v>3593.7570000000001</c:v>
                </c:pt>
                <c:pt idx="844">
                  <c:v>3593.2739999999999</c:v>
                </c:pt>
                <c:pt idx="845">
                  <c:v>3592.7919999999999</c:v>
                </c:pt>
                <c:pt idx="846">
                  <c:v>3592.31</c:v>
                </c:pt>
                <c:pt idx="847">
                  <c:v>3591.828</c:v>
                </c:pt>
                <c:pt idx="848">
                  <c:v>3591.346</c:v>
                </c:pt>
                <c:pt idx="849">
                  <c:v>3590.864</c:v>
                </c:pt>
                <c:pt idx="850">
                  <c:v>3590.3820000000001</c:v>
                </c:pt>
                <c:pt idx="851">
                  <c:v>3589.8989999999999</c:v>
                </c:pt>
                <c:pt idx="852">
                  <c:v>3589.4169999999999</c:v>
                </c:pt>
                <c:pt idx="853">
                  <c:v>3588.9360000000001</c:v>
                </c:pt>
                <c:pt idx="854">
                  <c:v>3588.453</c:v>
                </c:pt>
                <c:pt idx="855">
                  <c:v>3587.971</c:v>
                </c:pt>
                <c:pt idx="856">
                  <c:v>3587.489</c:v>
                </c:pt>
                <c:pt idx="857">
                  <c:v>3587.0070000000001</c:v>
                </c:pt>
                <c:pt idx="858">
                  <c:v>3586.5250000000001</c:v>
                </c:pt>
                <c:pt idx="859">
                  <c:v>3586.0419999999999</c:v>
                </c:pt>
                <c:pt idx="860">
                  <c:v>3585.5610000000001</c:v>
                </c:pt>
                <c:pt idx="861">
                  <c:v>3585.078</c:v>
                </c:pt>
                <c:pt idx="862">
                  <c:v>3584.596</c:v>
                </c:pt>
                <c:pt idx="863">
                  <c:v>3584.114</c:v>
                </c:pt>
                <c:pt idx="864">
                  <c:v>3583.6320000000001</c:v>
                </c:pt>
                <c:pt idx="865">
                  <c:v>3583.15</c:v>
                </c:pt>
                <c:pt idx="866">
                  <c:v>3582.6680000000001</c:v>
                </c:pt>
                <c:pt idx="867">
                  <c:v>3582.1860000000001</c:v>
                </c:pt>
                <c:pt idx="868">
                  <c:v>3581.7040000000002</c:v>
                </c:pt>
                <c:pt idx="869">
                  <c:v>3581.221</c:v>
                </c:pt>
                <c:pt idx="870">
                  <c:v>3580.739</c:v>
                </c:pt>
                <c:pt idx="871">
                  <c:v>3580.2570000000001</c:v>
                </c:pt>
                <c:pt idx="872">
                  <c:v>3579.7750000000001</c:v>
                </c:pt>
                <c:pt idx="873">
                  <c:v>3579.2930000000001</c:v>
                </c:pt>
                <c:pt idx="874">
                  <c:v>3578.8110000000001</c:v>
                </c:pt>
                <c:pt idx="875">
                  <c:v>3578.3290000000002</c:v>
                </c:pt>
                <c:pt idx="876">
                  <c:v>3577.8470000000002</c:v>
                </c:pt>
                <c:pt idx="877">
                  <c:v>3577.364</c:v>
                </c:pt>
                <c:pt idx="878">
                  <c:v>3576.8820000000001</c:v>
                </c:pt>
                <c:pt idx="879">
                  <c:v>3576.4</c:v>
                </c:pt>
                <c:pt idx="880">
                  <c:v>3575.9180000000001</c:v>
                </c:pt>
                <c:pt idx="881">
                  <c:v>3575.4360000000001</c:v>
                </c:pt>
                <c:pt idx="882">
                  <c:v>3574.9540000000002</c:v>
                </c:pt>
                <c:pt idx="883">
                  <c:v>3574.4720000000002</c:v>
                </c:pt>
                <c:pt idx="884">
                  <c:v>3573.989</c:v>
                </c:pt>
                <c:pt idx="885">
                  <c:v>3573.5070000000001</c:v>
                </c:pt>
                <c:pt idx="886">
                  <c:v>3573.0250000000001</c:v>
                </c:pt>
                <c:pt idx="887">
                  <c:v>3572.5430000000001</c:v>
                </c:pt>
                <c:pt idx="888">
                  <c:v>3572.0610000000001</c:v>
                </c:pt>
                <c:pt idx="889">
                  <c:v>3571.5790000000002</c:v>
                </c:pt>
                <c:pt idx="890">
                  <c:v>3571.0970000000002</c:v>
                </c:pt>
                <c:pt idx="891">
                  <c:v>3570.6149999999998</c:v>
                </c:pt>
                <c:pt idx="892">
                  <c:v>3570.1320000000001</c:v>
                </c:pt>
                <c:pt idx="893">
                  <c:v>3569.65</c:v>
                </c:pt>
                <c:pt idx="894">
                  <c:v>3569.1680000000001</c:v>
                </c:pt>
                <c:pt idx="895">
                  <c:v>3568.6860000000001</c:v>
                </c:pt>
                <c:pt idx="896">
                  <c:v>3568.2040000000002</c:v>
                </c:pt>
                <c:pt idx="897">
                  <c:v>3567.7220000000002</c:v>
                </c:pt>
                <c:pt idx="898">
                  <c:v>3567.24</c:v>
                </c:pt>
                <c:pt idx="899">
                  <c:v>3566.7579999999998</c:v>
                </c:pt>
                <c:pt idx="900">
                  <c:v>3566.2750000000001</c:v>
                </c:pt>
                <c:pt idx="901">
                  <c:v>3565.7930000000001</c:v>
                </c:pt>
                <c:pt idx="902">
                  <c:v>3565.3110000000001</c:v>
                </c:pt>
                <c:pt idx="903">
                  <c:v>3564.8290000000002</c:v>
                </c:pt>
                <c:pt idx="904">
                  <c:v>3564.3470000000002</c:v>
                </c:pt>
                <c:pt idx="905">
                  <c:v>3563.8649999999998</c:v>
                </c:pt>
                <c:pt idx="906">
                  <c:v>3563.3829999999998</c:v>
                </c:pt>
                <c:pt idx="907">
                  <c:v>3562.9</c:v>
                </c:pt>
                <c:pt idx="908">
                  <c:v>3562.4180000000001</c:v>
                </c:pt>
                <c:pt idx="909">
                  <c:v>3561.9369999999999</c:v>
                </c:pt>
                <c:pt idx="910">
                  <c:v>3561.4540000000002</c:v>
                </c:pt>
                <c:pt idx="911">
                  <c:v>3560.9720000000002</c:v>
                </c:pt>
                <c:pt idx="912">
                  <c:v>3560.49</c:v>
                </c:pt>
                <c:pt idx="913">
                  <c:v>3560.0079999999998</c:v>
                </c:pt>
                <c:pt idx="914">
                  <c:v>3559.5259999999998</c:v>
                </c:pt>
                <c:pt idx="915">
                  <c:v>3559.0430000000001</c:v>
                </c:pt>
                <c:pt idx="916">
                  <c:v>3558.5619999999999</c:v>
                </c:pt>
                <c:pt idx="917">
                  <c:v>3558.08</c:v>
                </c:pt>
                <c:pt idx="918">
                  <c:v>3557.5970000000002</c:v>
                </c:pt>
                <c:pt idx="919">
                  <c:v>3557.1149999999998</c:v>
                </c:pt>
                <c:pt idx="920">
                  <c:v>3556.6329999999998</c:v>
                </c:pt>
                <c:pt idx="921">
                  <c:v>3556.1509999999998</c:v>
                </c:pt>
                <c:pt idx="922">
                  <c:v>3555.6689999999999</c:v>
                </c:pt>
                <c:pt idx="923">
                  <c:v>3555.1869999999999</c:v>
                </c:pt>
                <c:pt idx="924">
                  <c:v>3554.7049999999999</c:v>
                </c:pt>
                <c:pt idx="925">
                  <c:v>3554.2220000000002</c:v>
                </c:pt>
                <c:pt idx="926">
                  <c:v>3553.74</c:v>
                </c:pt>
                <c:pt idx="927">
                  <c:v>3553.2579999999998</c:v>
                </c:pt>
                <c:pt idx="928">
                  <c:v>3552.7759999999998</c:v>
                </c:pt>
                <c:pt idx="929">
                  <c:v>3552.2939999999999</c:v>
                </c:pt>
                <c:pt idx="930">
                  <c:v>3551.8119999999999</c:v>
                </c:pt>
                <c:pt idx="931">
                  <c:v>3551.33</c:v>
                </c:pt>
                <c:pt idx="932">
                  <c:v>3550.848</c:v>
                </c:pt>
                <c:pt idx="933">
                  <c:v>3550.3649999999998</c:v>
                </c:pt>
                <c:pt idx="934">
                  <c:v>3549.8829999999998</c:v>
                </c:pt>
                <c:pt idx="935">
                  <c:v>3549.4009999999998</c:v>
                </c:pt>
                <c:pt idx="936">
                  <c:v>3548.9189999999999</c:v>
                </c:pt>
                <c:pt idx="937">
                  <c:v>3548.4369999999999</c:v>
                </c:pt>
                <c:pt idx="938">
                  <c:v>3547.9549999999999</c:v>
                </c:pt>
                <c:pt idx="939">
                  <c:v>3547.473</c:v>
                </c:pt>
                <c:pt idx="940">
                  <c:v>3546.991</c:v>
                </c:pt>
                <c:pt idx="941">
                  <c:v>3546.5079999999998</c:v>
                </c:pt>
                <c:pt idx="942">
                  <c:v>3546.0259999999998</c:v>
                </c:pt>
                <c:pt idx="943">
                  <c:v>3545.5439999999999</c:v>
                </c:pt>
                <c:pt idx="944">
                  <c:v>3545.0619999999999</c:v>
                </c:pt>
                <c:pt idx="945">
                  <c:v>3544.58</c:v>
                </c:pt>
                <c:pt idx="946">
                  <c:v>3544.098</c:v>
                </c:pt>
                <c:pt idx="947">
                  <c:v>3543.616</c:v>
                </c:pt>
                <c:pt idx="948">
                  <c:v>3543.1329999999998</c:v>
                </c:pt>
                <c:pt idx="949">
                  <c:v>3542.6509999999998</c:v>
                </c:pt>
                <c:pt idx="950">
                  <c:v>3542.1689999999999</c:v>
                </c:pt>
                <c:pt idx="951">
                  <c:v>3541.6869999999999</c:v>
                </c:pt>
                <c:pt idx="952">
                  <c:v>3541.2049999999999</c:v>
                </c:pt>
                <c:pt idx="953">
                  <c:v>3540.723</c:v>
                </c:pt>
                <c:pt idx="954">
                  <c:v>3540.241</c:v>
                </c:pt>
                <c:pt idx="955">
                  <c:v>3539.759</c:v>
                </c:pt>
                <c:pt idx="956">
                  <c:v>3539.2759999999998</c:v>
                </c:pt>
                <c:pt idx="957">
                  <c:v>3538.7939999999999</c:v>
                </c:pt>
                <c:pt idx="958">
                  <c:v>3538.3119999999999</c:v>
                </c:pt>
                <c:pt idx="959">
                  <c:v>3537.83</c:v>
                </c:pt>
                <c:pt idx="960">
                  <c:v>3537.348</c:v>
                </c:pt>
                <c:pt idx="961">
                  <c:v>3536.866</c:v>
                </c:pt>
                <c:pt idx="962">
                  <c:v>3536.384</c:v>
                </c:pt>
                <c:pt idx="963">
                  <c:v>3535.902</c:v>
                </c:pt>
                <c:pt idx="964">
                  <c:v>3535.4189999999999</c:v>
                </c:pt>
                <c:pt idx="965">
                  <c:v>3534.9380000000001</c:v>
                </c:pt>
                <c:pt idx="966">
                  <c:v>3534.4549999999999</c:v>
                </c:pt>
                <c:pt idx="967">
                  <c:v>3533.973</c:v>
                </c:pt>
                <c:pt idx="968">
                  <c:v>3533.491</c:v>
                </c:pt>
                <c:pt idx="969">
                  <c:v>3533.009</c:v>
                </c:pt>
                <c:pt idx="970">
                  <c:v>3532.527</c:v>
                </c:pt>
                <c:pt idx="971">
                  <c:v>3532.0439999999999</c:v>
                </c:pt>
                <c:pt idx="972">
                  <c:v>3531.5619999999999</c:v>
                </c:pt>
                <c:pt idx="973">
                  <c:v>3531.0810000000001</c:v>
                </c:pt>
                <c:pt idx="974">
                  <c:v>3530.598</c:v>
                </c:pt>
                <c:pt idx="975">
                  <c:v>3530.116</c:v>
                </c:pt>
                <c:pt idx="976">
                  <c:v>3529.634</c:v>
                </c:pt>
                <c:pt idx="977">
                  <c:v>3529.152</c:v>
                </c:pt>
                <c:pt idx="978">
                  <c:v>3528.67</c:v>
                </c:pt>
                <c:pt idx="979">
                  <c:v>3528.1880000000001</c:v>
                </c:pt>
                <c:pt idx="980">
                  <c:v>3527.7060000000001</c:v>
                </c:pt>
                <c:pt idx="981">
                  <c:v>3527.2240000000002</c:v>
                </c:pt>
                <c:pt idx="982">
                  <c:v>3526.741</c:v>
                </c:pt>
                <c:pt idx="983">
                  <c:v>3526.259</c:v>
                </c:pt>
                <c:pt idx="984">
                  <c:v>3525.777</c:v>
                </c:pt>
                <c:pt idx="985">
                  <c:v>3525.2950000000001</c:v>
                </c:pt>
                <c:pt idx="986">
                  <c:v>3524.8130000000001</c:v>
                </c:pt>
                <c:pt idx="987">
                  <c:v>3524.3310000000001</c:v>
                </c:pt>
                <c:pt idx="988">
                  <c:v>3523.8490000000002</c:v>
                </c:pt>
                <c:pt idx="989">
                  <c:v>3523.366</c:v>
                </c:pt>
                <c:pt idx="990">
                  <c:v>3522.884</c:v>
                </c:pt>
                <c:pt idx="991">
                  <c:v>3522.402</c:v>
                </c:pt>
                <c:pt idx="992">
                  <c:v>3521.92</c:v>
                </c:pt>
                <c:pt idx="993">
                  <c:v>3521.4380000000001</c:v>
                </c:pt>
                <c:pt idx="994">
                  <c:v>3520.9560000000001</c:v>
                </c:pt>
                <c:pt idx="995">
                  <c:v>3520.4740000000002</c:v>
                </c:pt>
                <c:pt idx="996">
                  <c:v>3519.9920000000002</c:v>
                </c:pt>
                <c:pt idx="997">
                  <c:v>3519.509</c:v>
                </c:pt>
                <c:pt idx="998">
                  <c:v>3519.027</c:v>
                </c:pt>
                <c:pt idx="999">
                  <c:v>3518.5450000000001</c:v>
                </c:pt>
                <c:pt idx="1000">
                  <c:v>3518.0630000000001</c:v>
                </c:pt>
                <c:pt idx="1001">
                  <c:v>3517.5810000000001</c:v>
                </c:pt>
                <c:pt idx="1002">
                  <c:v>3517.0990000000002</c:v>
                </c:pt>
                <c:pt idx="1003">
                  <c:v>3516.6170000000002</c:v>
                </c:pt>
                <c:pt idx="1004">
                  <c:v>3516.1350000000002</c:v>
                </c:pt>
                <c:pt idx="1005">
                  <c:v>3515.652</c:v>
                </c:pt>
                <c:pt idx="1006">
                  <c:v>3515.17</c:v>
                </c:pt>
                <c:pt idx="1007">
                  <c:v>3514.6880000000001</c:v>
                </c:pt>
                <c:pt idx="1008">
                  <c:v>3514.2060000000001</c:v>
                </c:pt>
                <c:pt idx="1009">
                  <c:v>3513.7240000000002</c:v>
                </c:pt>
                <c:pt idx="1010">
                  <c:v>3513.2420000000002</c:v>
                </c:pt>
                <c:pt idx="1011">
                  <c:v>3512.76</c:v>
                </c:pt>
                <c:pt idx="1012">
                  <c:v>3512.277</c:v>
                </c:pt>
                <c:pt idx="1013">
                  <c:v>3511.7950000000001</c:v>
                </c:pt>
                <c:pt idx="1014">
                  <c:v>3511.3130000000001</c:v>
                </c:pt>
                <c:pt idx="1015">
                  <c:v>3510.8310000000001</c:v>
                </c:pt>
                <c:pt idx="1016">
                  <c:v>3510.3490000000002</c:v>
                </c:pt>
                <c:pt idx="1017">
                  <c:v>3509.8670000000002</c:v>
                </c:pt>
                <c:pt idx="1018">
                  <c:v>3509.3850000000002</c:v>
                </c:pt>
                <c:pt idx="1019">
                  <c:v>3508.9029999999998</c:v>
                </c:pt>
                <c:pt idx="1020">
                  <c:v>3508.42</c:v>
                </c:pt>
                <c:pt idx="1021">
                  <c:v>3507.9380000000001</c:v>
                </c:pt>
                <c:pt idx="1022">
                  <c:v>3507.4560000000001</c:v>
                </c:pt>
                <c:pt idx="1023">
                  <c:v>3506.9740000000002</c:v>
                </c:pt>
                <c:pt idx="1024">
                  <c:v>3506.4920000000002</c:v>
                </c:pt>
                <c:pt idx="1025">
                  <c:v>3506.01</c:v>
                </c:pt>
                <c:pt idx="1026">
                  <c:v>3505.5279999999998</c:v>
                </c:pt>
                <c:pt idx="1027">
                  <c:v>3505.0459999999998</c:v>
                </c:pt>
                <c:pt idx="1028">
                  <c:v>3504.5630000000001</c:v>
                </c:pt>
                <c:pt idx="1029">
                  <c:v>3504.0819999999999</c:v>
                </c:pt>
                <c:pt idx="1030">
                  <c:v>3503.5990000000002</c:v>
                </c:pt>
                <c:pt idx="1031">
                  <c:v>3503.1170000000002</c:v>
                </c:pt>
                <c:pt idx="1032">
                  <c:v>3502.6350000000002</c:v>
                </c:pt>
                <c:pt idx="1033">
                  <c:v>3502.1529999999998</c:v>
                </c:pt>
                <c:pt idx="1034">
                  <c:v>3501.6709999999998</c:v>
                </c:pt>
                <c:pt idx="1035">
                  <c:v>3501.1880000000001</c:v>
                </c:pt>
                <c:pt idx="1036">
                  <c:v>3500.7069999999999</c:v>
                </c:pt>
                <c:pt idx="1037">
                  <c:v>3500.2249999999999</c:v>
                </c:pt>
                <c:pt idx="1038">
                  <c:v>3499.7420000000002</c:v>
                </c:pt>
                <c:pt idx="1039">
                  <c:v>3499.26</c:v>
                </c:pt>
                <c:pt idx="1040">
                  <c:v>3498.7779999999998</c:v>
                </c:pt>
                <c:pt idx="1041">
                  <c:v>3498.2959999999998</c:v>
                </c:pt>
                <c:pt idx="1042">
                  <c:v>3497.8139999999999</c:v>
                </c:pt>
                <c:pt idx="1043">
                  <c:v>3497.3319999999999</c:v>
                </c:pt>
                <c:pt idx="1044">
                  <c:v>3496.85</c:v>
                </c:pt>
                <c:pt idx="1045">
                  <c:v>3496.3679999999999</c:v>
                </c:pt>
                <c:pt idx="1046">
                  <c:v>3495.8850000000002</c:v>
                </c:pt>
                <c:pt idx="1047">
                  <c:v>3495.4029999999998</c:v>
                </c:pt>
                <c:pt idx="1048">
                  <c:v>3494.9209999999998</c:v>
                </c:pt>
                <c:pt idx="1049">
                  <c:v>3494.4389999999999</c:v>
                </c:pt>
                <c:pt idx="1050">
                  <c:v>3493.9569999999999</c:v>
                </c:pt>
                <c:pt idx="1051">
                  <c:v>3493.4749999999999</c:v>
                </c:pt>
                <c:pt idx="1052">
                  <c:v>3492.9929999999999</c:v>
                </c:pt>
                <c:pt idx="1053">
                  <c:v>3492.51</c:v>
                </c:pt>
                <c:pt idx="1054">
                  <c:v>3492.0279999999998</c:v>
                </c:pt>
                <c:pt idx="1055">
                  <c:v>3491.5459999999998</c:v>
                </c:pt>
                <c:pt idx="1056">
                  <c:v>3491.0639999999999</c:v>
                </c:pt>
                <c:pt idx="1057">
                  <c:v>3490.5819999999999</c:v>
                </c:pt>
                <c:pt idx="1058">
                  <c:v>3490.1</c:v>
                </c:pt>
                <c:pt idx="1059">
                  <c:v>3489.6179999999999</c:v>
                </c:pt>
                <c:pt idx="1060">
                  <c:v>3489.136</c:v>
                </c:pt>
                <c:pt idx="1061">
                  <c:v>3488.6529999999998</c:v>
                </c:pt>
                <c:pt idx="1062">
                  <c:v>3488.1709999999998</c:v>
                </c:pt>
                <c:pt idx="1063">
                  <c:v>3487.6889999999999</c:v>
                </c:pt>
                <c:pt idx="1064">
                  <c:v>3487.2069999999999</c:v>
                </c:pt>
                <c:pt idx="1065">
                  <c:v>3486.7249999999999</c:v>
                </c:pt>
                <c:pt idx="1066">
                  <c:v>3486.2429999999999</c:v>
                </c:pt>
                <c:pt idx="1067">
                  <c:v>3485.761</c:v>
                </c:pt>
                <c:pt idx="1068">
                  <c:v>3485.279</c:v>
                </c:pt>
                <c:pt idx="1069">
                  <c:v>3484.7959999999998</c:v>
                </c:pt>
                <c:pt idx="1070">
                  <c:v>3484.3139999999999</c:v>
                </c:pt>
                <c:pt idx="1071">
                  <c:v>3483.8319999999999</c:v>
                </c:pt>
                <c:pt idx="1072">
                  <c:v>3483.35</c:v>
                </c:pt>
                <c:pt idx="1073">
                  <c:v>3482.8679999999999</c:v>
                </c:pt>
                <c:pt idx="1074">
                  <c:v>3482.386</c:v>
                </c:pt>
                <c:pt idx="1075">
                  <c:v>3481.904</c:v>
                </c:pt>
                <c:pt idx="1076">
                  <c:v>3481.4209999999998</c:v>
                </c:pt>
                <c:pt idx="1077">
                  <c:v>3480.9389999999999</c:v>
                </c:pt>
                <c:pt idx="1078">
                  <c:v>3480.4580000000001</c:v>
                </c:pt>
                <c:pt idx="1079">
                  <c:v>3479.9749999999999</c:v>
                </c:pt>
                <c:pt idx="1080">
                  <c:v>3479.4929999999999</c:v>
                </c:pt>
                <c:pt idx="1081">
                  <c:v>3479.011</c:v>
                </c:pt>
                <c:pt idx="1082">
                  <c:v>3478.529</c:v>
                </c:pt>
                <c:pt idx="1083">
                  <c:v>3478.047</c:v>
                </c:pt>
                <c:pt idx="1084">
                  <c:v>3477.5639999999999</c:v>
                </c:pt>
                <c:pt idx="1085">
                  <c:v>3477.0830000000001</c:v>
                </c:pt>
                <c:pt idx="1086">
                  <c:v>3476.6</c:v>
                </c:pt>
                <c:pt idx="1087">
                  <c:v>3476.1179999999999</c:v>
                </c:pt>
                <c:pt idx="1088">
                  <c:v>3475.636</c:v>
                </c:pt>
                <c:pt idx="1089">
                  <c:v>3475.154</c:v>
                </c:pt>
                <c:pt idx="1090">
                  <c:v>3474.672</c:v>
                </c:pt>
                <c:pt idx="1091">
                  <c:v>3474.19</c:v>
                </c:pt>
                <c:pt idx="1092">
                  <c:v>3473.7080000000001</c:v>
                </c:pt>
                <c:pt idx="1093">
                  <c:v>3473.2260000000001</c:v>
                </c:pt>
                <c:pt idx="1094">
                  <c:v>3472.7429999999999</c:v>
                </c:pt>
                <c:pt idx="1095">
                  <c:v>3472.261</c:v>
                </c:pt>
                <c:pt idx="1096">
                  <c:v>3471.779</c:v>
                </c:pt>
                <c:pt idx="1097">
                  <c:v>3471.297</c:v>
                </c:pt>
                <c:pt idx="1098">
                  <c:v>3470.8150000000001</c:v>
                </c:pt>
                <c:pt idx="1099">
                  <c:v>3470.3330000000001</c:v>
                </c:pt>
                <c:pt idx="1100">
                  <c:v>3469.8510000000001</c:v>
                </c:pt>
                <c:pt idx="1101">
                  <c:v>3469.3690000000001</c:v>
                </c:pt>
                <c:pt idx="1102">
                  <c:v>3468.886</c:v>
                </c:pt>
                <c:pt idx="1103">
                  <c:v>3468.404</c:v>
                </c:pt>
                <c:pt idx="1104">
                  <c:v>3467.922</c:v>
                </c:pt>
                <c:pt idx="1105">
                  <c:v>3467.44</c:v>
                </c:pt>
                <c:pt idx="1106">
                  <c:v>3466.9580000000001</c:v>
                </c:pt>
                <c:pt idx="1107">
                  <c:v>3466.4760000000001</c:v>
                </c:pt>
                <c:pt idx="1108">
                  <c:v>3465.9940000000001</c:v>
                </c:pt>
                <c:pt idx="1109">
                  <c:v>3465.511</c:v>
                </c:pt>
                <c:pt idx="1110">
                  <c:v>3465.029</c:v>
                </c:pt>
                <c:pt idx="1111">
                  <c:v>3464.547</c:v>
                </c:pt>
                <c:pt idx="1112">
                  <c:v>3464.0650000000001</c:v>
                </c:pt>
                <c:pt idx="1113">
                  <c:v>3463.5830000000001</c:v>
                </c:pt>
                <c:pt idx="1114">
                  <c:v>3463.1010000000001</c:v>
                </c:pt>
                <c:pt idx="1115">
                  <c:v>3462.6190000000001</c:v>
                </c:pt>
                <c:pt idx="1116">
                  <c:v>3462.1370000000002</c:v>
                </c:pt>
                <c:pt idx="1117">
                  <c:v>3461.654</c:v>
                </c:pt>
                <c:pt idx="1118">
                  <c:v>3461.172</c:v>
                </c:pt>
                <c:pt idx="1119">
                  <c:v>3460.69</c:v>
                </c:pt>
                <c:pt idx="1120">
                  <c:v>3460.2080000000001</c:v>
                </c:pt>
                <c:pt idx="1121">
                  <c:v>3459.7260000000001</c:v>
                </c:pt>
                <c:pt idx="1122">
                  <c:v>3459.2440000000001</c:v>
                </c:pt>
                <c:pt idx="1123">
                  <c:v>3458.7620000000002</c:v>
                </c:pt>
                <c:pt idx="1124">
                  <c:v>3458.28</c:v>
                </c:pt>
                <c:pt idx="1125">
                  <c:v>3457.797</c:v>
                </c:pt>
                <c:pt idx="1126">
                  <c:v>3457.3150000000001</c:v>
                </c:pt>
                <c:pt idx="1127">
                  <c:v>3456.8330000000001</c:v>
                </c:pt>
                <c:pt idx="1128">
                  <c:v>3456.3510000000001</c:v>
                </c:pt>
                <c:pt idx="1129">
                  <c:v>3455.8690000000001</c:v>
                </c:pt>
                <c:pt idx="1130">
                  <c:v>3455.3870000000002</c:v>
                </c:pt>
                <c:pt idx="1131">
                  <c:v>3454.9050000000002</c:v>
                </c:pt>
                <c:pt idx="1132">
                  <c:v>3454.422</c:v>
                </c:pt>
                <c:pt idx="1133">
                  <c:v>3453.94</c:v>
                </c:pt>
                <c:pt idx="1134">
                  <c:v>3453.4580000000001</c:v>
                </c:pt>
                <c:pt idx="1135">
                  <c:v>3452.9760000000001</c:v>
                </c:pt>
                <c:pt idx="1136">
                  <c:v>3452.4940000000001</c:v>
                </c:pt>
                <c:pt idx="1137">
                  <c:v>3452.0120000000002</c:v>
                </c:pt>
                <c:pt idx="1138">
                  <c:v>3451.53</c:v>
                </c:pt>
                <c:pt idx="1139">
                  <c:v>3451.0479999999998</c:v>
                </c:pt>
                <c:pt idx="1140">
                  <c:v>3450.5650000000001</c:v>
                </c:pt>
                <c:pt idx="1141">
                  <c:v>3450.0830000000001</c:v>
                </c:pt>
                <c:pt idx="1142">
                  <c:v>3449.6019999999999</c:v>
                </c:pt>
                <c:pt idx="1143">
                  <c:v>3449.1190000000001</c:v>
                </c:pt>
                <c:pt idx="1144">
                  <c:v>3448.6370000000002</c:v>
                </c:pt>
                <c:pt idx="1145">
                  <c:v>3448.1550000000002</c:v>
                </c:pt>
                <c:pt idx="1146">
                  <c:v>3447.6729999999998</c:v>
                </c:pt>
                <c:pt idx="1147">
                  <c:v>3447.1909999999998</c:v>
                </c:pt>
                <c:pt idx="1148">
                  <c:v>3446.7080000000001</c:v>
                </c:pt>
                <c:pt idx="1149">
                  <c:v>3446.2269999999999</c:v>
                </c:pt>
                <c:pt idx="1150">
                  <c:v>3445.7440000000001</c:v>
                </c:pt>
                <c:pt idx="1151">
                  <c:v>3445.2620000000002</c:v>
                </c:pt>
                <c:pt idx="1152">
                  <c:v>3444.78</c:v>
                </c:pt>
                <c:pt idx="1153">
                  <c:v>3444.2979999999998</c:v>
                </c:pt>
                <c:pt idx="1154">
                  <c:v>3443.8159999999998</c:v>
                </c:pt>
                <c:pt idx="1155">
                  <c:v>3443.3330000000001</c:v>
                </c:pt>
                <c:pt idx="1156">
                  <c:v>3442.8519999999999</c:v>
                </c:pt>
                <c:pt idx="1157">
                  <c:v>3442.37</c:v>
                </c:pt>
                <c:pt idx="1158">
                  <c:v>3441.8870000000002</c:v>
                </c:pt>
                <c:pt idx="1159">
                  <c:v>3441.4050000000002</c:v>
                </c:pt>
                <c:pt idx="1160">
                  <c:v>3440.9229999999998</c:v>
                </c:pt>
                <c:pt idx="1161">
                  <c:v>3440.4409999999998</c:v>
                </c:pt>
                <c:pt idx="1162">
                  <c:v>3439.9589999999998</c:v>
                </c:pt>
                <c:pt idx="1163">
                  <c:v>3439.4769999999999</c:v>
                </c:pt>
                <c:pt idx="1164">
                  <c:v>3438.9949999999999</c:v>
                </c:pt>
                <c:pt idx="1165">
                  <c:v>3438.5129999999999</c:v>
                </c:pt>
                <c:pt idx="1166">
                  <c:v>3438.03</c:v>
                </c:pt>
                <c:pt idx="1167">
                  <c:v>3437.5479999999998</c:v>
                </c:pt>
                <c:pt idx="1168">
                  <c:v>3437.0659999999998</c:v>
                </c:pt>
                <c:pt idx="1169">
                  <c:v>3436.5839999999998</c:v>
                </c:pt>
                <c:pt idx="1170">
                  <c:v>3436.1019999999999</c:v>
                </c:pt>
                <c:pt idx="1171">
                  <c:v>3435.62</c:v>
                </c:pt>
                <c:pt idx="1172">
                  <c:v>3435.1379999999999</c:v>
                </c:pt>
                <c:pt idx="1173">
                  <c:v>3434.6550000000002</c:v>
                </c:pt>
                <c:pt idx="1174">
                  <c:v>3434.1729999999998</c:v>
                </c:pt>
                <c:pt idx="1175">
                  <c:v>3433.6909999999998</c:v>
                </c:pt>
                <c:pt idx="1176">
                  <c:v>3433.2089999999998</c:v>
                </c:pt>
                <c:pt idx="1177">
                  <c:v>3432.7269999999999</c:v>
                </c:pt>
                <c:pt idx="1178">
                  <c:v>3432.2449999999999</c:v>
                </c:pt>
                <c:pt idx="1179">
                  <c:v>3431.7629999999999</c:v>
                </c:pt>
                <c:pt idx="1180">
                  <c:v>3431.2809999999999</c:v>
                </c:pt>
                <c:pt idx="1181">
                  <c:v>3430.7979999999998</c:v>
                </c:pt>
                <c:pt idx="1182">
                  <c:v>3430.3159999999998</c:v>
                </c:pt>
                <c:pt idx="1183">
                  <c:v>3429.8339999999998</c:v>
                </c:pt>
                <c:pt idx="1184">
                  <c:v>3429.3519999999999</c:v>
                </c:pt>
                <c:pt idx="1185">
                  <c:v>3428.87</c:v>
                </c:pt>
                <c:pt idx="1186">
                  <c:v>3428.3879999999999</c:v>
                </c:pt>
                <c:pt idx="1187">
                  <c:v>3427.9059999999999</c:v>
                </c:pt>
                <c:pt idx="1188">
                  <c:v>3427.424</c:v>
                </c:pt>
                <c:pt idx="1189">
                  <c:v>3426.9409999999998</c:v>
                </c:pt>
                <c:pt idx="1190">
                  <c:v>3426.4589999999998</c:v>
                </c:pt>
                <c:pt idx="1191">
                  <c:v>3425.9769999999999</c:v>
                </c:pt>
                <c:pt idx="1192">
                  <c:v>3425.4949999999999</c:v>
                </c:pt>
                <c:pt idx="1193">
                  <c:v>3425.0129999999999</c:v>
                </c:pt>
                <c:pt idx="1194">
                  <c:v>3424.5309999999999</c:v>
                </c:pt>
                <c:pt idx="1195">
                  <c:v>3424.049</c:v>
                </c:pt>
                <c:pt idx="1196">
                  <c:v>3423.5659999999998</c:v>
                </c:pt>
                <c:pt idx="1197">
                  <c:v>3423.0839999999998</c:v>
                </c:pt>
                <c:pt idx="1198">
                  <c:v>3422.6030000000001</c:v>
                </c:pt>
                <c:pt idx="1199">
                  <c:v>3422.12</c:v>
                </c:pt>
                <c:pt idx="1200">
                  <c:v>3421.6379999999999</c:v>
                </c:pt>
                <c:pt idx="1201">
                  <c:v>3421.1559999999999</c:v>
                </c:pt>
                <c:pt idx="1202">
                  <c:v>3420.674</c:v>
                </c:pt>
                <c:pt idx="1203">
                  <c:v>3420.192</c:v>
                </c:pt>
                <c:pt idx="1204">
                  <c:v>3419.7089999999998</c:v>
                </c:pt>
                <c:pt idx="1205">
                  <c:v>3419.2280000000001</c:v>
                </c:pt>
                <c:pt idx="1206">
                  <c:v>3418.7460000000001</c:v>
                </c:pt>
                <c:pt idx="1207">
                  <c:v>3418.2629999999999</c:v>
                </c:pt>
                <c:pt idx="1208">
                  <c:v>3417.7809999999999</c:v>
                </c:pt>
                <c:pt idx="1209">
                  <c:v>3417.299</c:v>
                </c:pt>
                <c:pt idx="1210">
                  <c:v>3416.817</c:v>
                </c:pt>
                <c:pt idx="1211">
                  <c:v>3416.335</c:v>
                </c:pt>
                <c:pt idx="1212">
                  <c:v>3415.8530000000001</c:v>
                </c:pt>
                <c:pt idx="1213">
                  <c:v>3415.3710000000001</c:v>
                </c:pt>
                <c:pt idx="1214">
                  <c:v>3414.8879999999999</c:v>
                </c:pt>
                <c:pt idx="1215">
                  <c:v>3414.4059999999999</c:v>
                </c:pt>
                <c:pt idx="1216">
                  <c:v>3413.924</c:v>
                </c:pt>
                <c:pt idx="1217">
                  <c:v>3413.442</c:v>
                </c:pt>
                <c:pt idx="1218">
                  <c:v>3412.96</c:v>
                </c:pt>
                <c:pt idx="1219">
                  <c:v>3412.4780000000001</c:v>
                </c:pt>
                <c:pt idx="1220">
                  <c:v>3411.9960000000001</c:v>
                </c:pt>
                <c:pt idx="1221">
                  <c:v>3411.5140000000001</c:v>
                </c:pt>
                <c:pt idx="1222">
                  <c:v>3411.0309999999999</c:v>
                </c:pt>
                <c:pt idx="1223">
                  <c:v>3410.549</c:v>
                </c:pt>
                <c:pt idx="1224">
                  <c:v>3410.067</c:v>
                </c:pt>
                <c:pt idx="1225">
                  <c:v>3409.585</c:v>
                </c:pt>
                <c:pt idx="1226">
                  <c:v>3409.1030000000001</c:v>
                </c:pt>
                <c:pt idx="1227">
                  <c:v>3408.6210000000001</c:v>
                </c:pt>
                <c:pt idx="1228">
                  <c:v>3408.1390000000001</c:v>
                </c:pt>
                <c:pt idx="1229">
                  <c:v>3407.6570000000002</c:v>
                </c:pt>
                <c:pt idx="1230">
                  <c:v>3407.174</c:v>
                </c:pt>
                <c:pt idx="1231">
                  <c:v>3406.692</c:v>
                </c:pt>
                <c:pt idx="1232">
                  <c:v>3406.21</c:v>
                </c:pt>
                <c:pt idx="1233">
                  <c:v>3405.7280000000001</c:v>
                </c:pt>
                <c:pt idx="1234">
                  <c:v>3405.2460000000001</c:v>
                </c:pt>
                <c:pt idx="1235">
                  <c:v>3404.7640000000001</c:v>
                </c:pt>
                <c:pt idx="1236">
                  <c:v>3404.2820000000002</c:v>
                </c:pt>
                <c:pt idx="1237">
                  <c:v>3403.799</c:v>
                </c:pt>
                <c:pt idx="1238">
                  <c:v>3403.317</c:v>
                </c:pt>
                <c:pt idx="1239">
                  <c:v>3402.835</c:v>
                </c:pt>
                <c:pt idx="1240">
                  <c:v>3402.3530000000001</c:v>
                </c:pt>
                <c:pt idx="1241">
                  <c:v>3401.8710000000001</c:v>
                </c:pt>
                <c:pt idx="1242">
                  <c:v>3401.3890000000001</c:v>
                </c:pt>
                <c:pt idx="1243">
                  <c:v>3400.9070000000002</c:v>
                </c:pt>
                <c:pt idx="1244">
                  <c:v>3400.4250000000002</c:v>
                </c:pt>
                <c:pt idx="1245">
                  <c:v>3399.942</c:v>
                </c:pt>
                <c:pt idx="1246">
                  <c:v>3399.46</c:v>
                </c:pt>
                <c:pt idx="1247">
                  <c:v>3398.9780000000001</c:v>
                </c:pt>
                <c:pt idx="1248">
                  <c:v>3398.4960000000001</c:v>
                </c:pt>
                <c:pt idx="1249">
                  <c:v>3398.0140000000001</c:v>
                </c:pt>
                <c:pt idx="1250">
                  <c:v>3397.5320000000002</c:v>
                </c:pt>
                <c:pt idx="1251">
                  <c:v>3397.05</c:v>
                </c:pt>
                <c:pt idx="1252">
                  <c:v>3396.5680000000002</c:v>
                </c:pt>
                <c:pt idx="1253">
                  <c:v>3396.085</c:v>
                </c:pt>
                <c:pt idx="1254">
                  <c:v>3395.6039999999998</c:v>
                </c:pt>
                <c:pt idx="1255">
                  <c:v>3395.1210000000001</c:v>
                </c:pt>
                <c:pt idx="1256">
                  <c:v>3394.6390000000001</c:v>
                </c:pt>
                <c:pt idx="1257">
                  <c:v>3394.1570000000002</c:v>
                </c:pt>
                <c:pt idx="1258">
                  <c:v>3393.6750000000002</c:v>
                </c:pt>
                <c:pt idx="1259">
                  <c:v>3393.1930000000002</c:v>
                </c:pt>
                <c:pt idx="1260">
                  <c:v>3392.71</c:v>
                </c:pt>
                <c:pt idx="1261">
                  <c:v>3392.2289999999998</c:v>
                </c:pt>
                <c:pt idx="1262">
                  <c:v>3391.7469999999998</c:v>
                </c:pt>
                <c:pt idx="1263">
                  <c:v>3391.2640000000001</c:v>
                </c:pt>
                <c:pt idx="1264">
                  <c:v>3390.7820000000002</c:v>
                </c:pt>
                <c:pt idx="1265">
                  <c:v>3390.3</c:v>
                </c:pt>
                <c:pt idx="1266">
                  <c:v>3389.8180000000002</c:v>
                </c:pt>
                <c:pt idx="1267">
                  <c:v>3389.3359999999998</c:v>
                </c:pt>
                <c:pt idx="1268">
                  <c:v>3388.8539999999998</c:v>
                </c:pt>
                <c:pt idx="1269">
                  <c:v>3388.3719999999998</c:v>
                </c:pt>
                <c:pt idx="1270">
                  <c:v>3387.89</c:v>
                </c:pt>
                <c:pt idx="1271">
                  <c:v>3387.4070000000002</c:v>
                </c:pt>
                <c:pt idx="1272">
                  <c:v>3386.9250000000002</c:v>
                </c:pt>
                <c:pt idx="1273">
                  <c:v>3386.4430000000002</c:v>
                </c:pt>
                <c:pt idx="1274">
                  <c:v>3385.9609999999998</c:v>
                </c:pt>
                <c:pt idx="1275">
                  <c:v>3385.4789999999998</c:v>
                </c:pt>
                <c:pt idx="1276">
                  <c:v>3384.9969999999998</c:v>
                </c:pt>
                <c:pt idx="1277">
                  <c:v>3384.5149999999999</c:v>
                </c:pt>
                <c:pt idx="1278">
                  <c:v>3384.0320000000002</c:v>
                </c:pt>
                <c:pt idx="1279">
                  <c:v>3383.55</c:v>
                </c:pt>
                <c:pt idx="1280">
                  <c:v>3383.0680000000002</c:v>
                </c:pt>
                <c:pt idx="1281">
                  <c:v>3382.5859999999998</c:v>
                </c:pt>
                <c:pt idx="1282">
                  <c:v>3382.1039999999998</c:v>
                </c:pt>
                <c:pt idx="1283">
                  <c:v>3381.6219999999998</c:v>
                </c:pt>
                <c:pt idx="1284">
                  <c:v>3381.14</c:v>
                </c:pt>
                <c:pt idx="1285">
                  <c:v>3380.6579999999999</c:v>
                </c:pt>
                <c:pt idx="1286">
                  <c:v>3380.1750000000002</c:v>
                </c:pt>
                <c:pt idx="1287">
                  <c:v>3379.6930000000002</c:v>
                </c:pt>
                <c:pt idx="1288">
                  <c:v>3379.2109999999998</c:v>
                </c:pt>
                <c:pt idx="1289">
                  <c:v>3378.7289999999998</c:v>
                </c:pt>
                <c:pt idx="1290">
                  <c:v>3378.2469999999998</c:v>
                </c:pt>
                <c:pt idx="1291">
                  <c:v>3377.7649999999999</c:v>
                </c:pt>
                <c:pt idx="1292">
                  <c:v>3377.2829999999999</c:v>
                </c:pt>
                <c:pt idx="1293">
                  <c:v>3376.8009999999999</c:v>
                </c:pt>
                <c:pt idx="1294">
                  <c:v>3376.3180000000002</c:v>
                </c:pt>
                <c:pt idx="1295">
                  <c:v>3375.8359999999998</c:v>
                </c:pt>
                <c:pt idx="1296">
                  <c:v>3375.3539999999998</c:v>
                </c:pt>
                <c:pt idx="1297">
                  <c:v>3374.8719999999998</c:v>
                </c:pt>
                <c:pt idx="1298">
                  <c:v>3374.39</c:v>
                </c:pt>
                <c:pt idx="1299">
                  <c:v>3373.9079999999999</c:v>
                </c:pt>
                <c:pt idx="1300">
                  <c:v>3373.4259999999999</c:v>
                </c:pt>
                <c:pt idx="1301">
                  <c:v>3372.9430000000002</c:v>
                </c:pt>
                <c:pt idx="1302">
                  <c:v>3372.4609999999998</c:v>
                </c:pt>
                <c:pt idx="1303">
                  <c:v>3371.9789999999998</c:v>
                </c:pt>
                <c:pt idx="1304">
                  <c:v>3371.4969999999998</c:v>
                </c:pt>
                <c:pt idx="1305">
                  <c:v>3371.0149999999999</c:v>
                </c:pt>
                <c:pt idx="1306">
                  <c:v>3370.5329999999999</c:v>
                </c:pt>
                <c:pt idx="1307">
                  <c:v>3370.0509999999999</c:v>
                </c:pt>
                <c:pt idx="1308">
                  <c:v>3369.569</c:v>
                </c:pt>
                <c:pt idx="1309">
                  <c:v>3369.0859999999998</c:v>
                </c:pt>
                <c:pt idx="1310">
                  <c:v>3368.6039999999998</c:v>
                </c:pt>
                <c:pt idx="1311">
                  <c:v>3368.1219999999998</c:v>
                </c:pt>
                <c:pt idx="1312">
                  <c:v>3367.64</c:v>
                </c:pt>
                <c:pt idx="1313">
                  <c:v>3367.1579999999999</c:v>
                </c:pt>
                <c:pt idx="1314">
                  <c:v>3366.6759999999999</c:v>
                </c:pt>
                <c:pt idx="1315">
                  <c:v>3366.194</c:v>
                </c:pt>
                <c:pt idx="1316">
                  <c:v>3365.712</c:v>
                </c:pt>
                <c:pt idx="1317">
                  <c:v>3365.2289999999998</c:v>
                </c:pt>
                <c:pt idx="1318">
                  <c:v>3364.748</c:v>
                </c:pt>
                <c:pt idx="1319">
                  <c:v>3364.2649999999999</c:v>
                </c:pt>
                <c:pt idx="1320">
                  <c:v>3363.7829999999999</c:v>
                </c:pt>
                <c:pt idx="1321">
                  <c:v>3363.3009999999999</c:v>
                </c:pt>
                <c:pt idx="1322">
                  <c:v>3362.819</c:v>
                </c:pt>
                <c:pt idx="1323">
                  <c:v>3362.337</c:v>
                </c:pt>
                <c:pt idx="1324">
                  <c:v>3361.8539999999998</c:v>
                </c:pt>
                <c:pt idx="1325">
                  <c:v>3361.373</c:v>
                </c:pt>
                <c:pt idx="1326">
                  <c:v>3360.8910000000001</c:v>
                </c:pt>
                <c:pt idx="1327">
                  <c:v>3360.4079999999999</c:v>
                </c:pt>
                <c:pt idx="1328">
                  <c:v>3359.9259999999999</c:v>
                </c:pt>
                <c:pt idx="1329">
                  <c:v>3359.444</c:v>
                </c:pt>
                <c:pt idx="1330">
                  <c:v>3358.962</c:v>
                </c:pt>
                <c:pt idx="1331">
                  <c:v>3358.48</c:v>
                </c:pt>
                <c:pt idx="1332">
                  <c:v>3357.998</c:v>
                </c:pt>
                <c:pt idx="1333">
                  <c:v>3357.5160000000001</c:v>
                </c:pt>
                <c:pt idx="1334">
                  <c:v>3357.0329999999999</c:v>
                </c:pt>
                <c:pt idx="1335">
                  <c:v>3356.5509999999999</c:v>
                </c:pt>
                <c:pt idx="1336">
                  <c:v>3356.069</c:v>
                </c:pt>
                <c:pt idx="1337">
                  <c:v>3355.587</c:v>
                </c:pt>
                <c:pt idx="1338">
                  <c:v>3355.105</c:v>
                </c:pt>
                <c:pt idx="1339">
                  <c:v>3354.623</c:v>
                </c:pt>
                <c:pt idx="1340">
                  <c:v>3354.1410000000001</c:v>
                </c:pt>
                <c:pt idx="1341">
                  <c:v>3353.6590000000001</c:v>
                </c:pt>
                <c:pt idx="1342">
                  <c:v>3353.1759999999999</c:v>
                </c:pt>
                <c:pt idx="1343">
                  <c:v>3352.694</c:v>
                </c:pt>
                <c:pt idx="1344">
                  <c:v>3352.212</c:v>
                </c:pt>
                <c:pt idx="1345">
                  <c:v>3351.73</c:v>
                </c:pt>
                <c:pt idx="1346">
                  <c:v>3351.248</c:v>
                </c:pt>
                <c:pt idx="1347">
                  <c:v>3350.7660000000001</c:v>
                </c:pt>
                <c:pt idx="1348">
                  <c:v>3350.2840000000001</c:v>
                </c:pt>
                <c:pt idx="1349">
                  <c:v>3349.8020000000001</c:v>
                </c:pt>
                <c:pt idx="1350">
                  <c:v>3349.319</c:v>
                </c:pt>
                <c:pt idx="1351">
                  <c:v>3348.837</c:v>
                </c:pt>
                <c:pt idx="1352">
                  <c:v>3348.355</c:v>
                </c:pt>
                <c:pt idx="1353">
                  <c:v>3347.873</c:v>
                </c:pt>
                <c:pt idx="1354">
                  <c:v>3347.3910000000001</c:v>
                </c:pt>
                <c:pt idx="1355">
                  <c:v>3346.9090000000001</c:v>
                </c:pt>
                <c:pt idx="1356">
                  <c:v>3346.4270000000001</c:v>
                </c:pt>
                <c:pt idx="1357">
                  <c:v>3345.944</c:v>
                </c:pt>
                <c:pt idx="1358">
                  <c:v>3345.462</c:v>
                </c:pt>
                <c:pt idx="1359">
                  <c:v>3344.98</c:v>
                </c:pt>
                <c:pt idx="1360">
                  <c:v>3344.498</c:v>
                </c:pt>
                <c:pt idx="1361">
                  <c:v>3344.0160000000001</c:v>
                </c:pt>
                <c:pt idx="1362">
                  <c:v>3343.5340000000001</c:v>
                </c:pt>
                <c:pt idx="1363">
                  <c:v>3343.0520000000001</c:v>
                </c:pt>
                <c:pt idx="1364">
                  <c:v>3342.57</c:v>
                </c:pt>
                <c:pt idx="1365">
                  <c:v>3342.087</c:v>
                </c:pt>
                <c:pt idx="1366">
                  <c:v>3341.605</c:v>
                </c:pt>
                <c:pt idx="1367">
                  <c:v>3341.1239999999998</c:v>
                </c:pt>
                <c:pt idx="1368">
                  <c:v>3340.6410000000001</c:v>
                </c:pt>
                <c:pt idx="1369">
                  <c:v>3340.1590000000001</c:v>
                </c:pt>
                <c:pt idx="1370">
                  <c:v>3339.6770000000001</c:v>
                </c:pt>
                <c:pt idx="1371">
                  <c:v>3339.1950000000002</c:v>
                </c:pt>
                <c:pt idx="1372">
                  <c:v>3338.7130000000002</c:v>
                </c:pt>
                <c:pt idx="1373">
                  <c:v>3338.23</c:v>
                </c:pt>
                <c:pt idx="1374">
                  <c:v>3337.7489999999998</c:v>
                </c:pt>
                <c:pt idx="1375">
                  <c:v>3337.2660000000001</c:v>
                </c:pt>
                <c:pt idx="1376">
                  <c:v>3336.7840000000001</c:v>
                </c:pt>
                <c:pt idx="1377">
                  <c:v>3336.3020000000001</c:v>
                </c:pt>
                <c:pt idx="1378">
                  <c:v>3335.82</c:v>
                </c:pt>
                <c:pt idx="1379">
                  <c:v>3335.3380000000002</c:v>
                </c:pt>
                <c:pt idx="1380">
                  <c:v>3334.855</c:v>
                </c:pt>
                <c:pt idx="1381">
                  <c:v>3334.3739999999998</c:v>
                </c:pt>
                <c:pt idx="1382">
                  <c:v>3333.8919999999998</c:v>
                </c:pt>
                <c:pt idx="1383">
                  <c:v>3333.4090000000001</c:v>
                </c:pt>
                <c:pt idx="1384">
                  <c:v>3332.9270000000001</c:v>
                </c:pt>
                <c:pt idx="1385">
                  <c:v>3332.4450000000002</c:v>
                </c:pt>
                <c:pt idx="1386">
                  <c:v>3331.9630000000002</c:v>
                </c:pt>
                <c:pt idx="1387">
                  <c:v>3331.4810000000002</c:v>
                </c:pt>
                <c:pt idx="1388">
                  <c:v>3330.9989999999998</c:v>
                </c:pt>
                <c:pt idx="1389">
                  <c:v>3330.5169999999998</c:v>
                </c:pt>
                <c:pt idx="1390">
                  <c:v>3330.0349999999999</c:v>
                </c:pt>
                <c:pt idx="1391">
                  <c:v>3329.5520000000001</c:v>
                </c:pt>
                <c:pt idx="1392">
                  <c:v>3329.07</c:v>
                </c:pt>
                <c:pt idx="1393">
                  <c:v>3328.5880000000002</c:v>
                </c:pt>
                <c:pt idx="1394">
                  <c:v>3328.1060000000002</c:v>
                </c:pt>
                <c:pt idx="1395">
                  <c:v>3327.6239999999998</c:v>
                </c:pt>
                <c:pt idx="1396">
                  <c:v>3327.1419999999998</c:v>
                </c:pt>
                <c:pt idx="1397">
                  <c:v>3326.66</c:v>
                </c:pt>
                <c:pt idx="1398">
                  <c:v>3326.1770000000001</c:v>
                </c:pt>
                <c:pt idx="1399">
                  <c:v>3325.6950000000002</c:v>
                </c:pt>
                <c:pt idx="1400">
                  <c:v>3325.2130000000002</c:v>
                </c:pt>
                <c:pt idx="1401">
                  <c:v>3324.7310000000002</c:v>
                </c:pt>
                <c:pt idx="1402">
                  <c:v>3324.2489999999998</c:v>
                </c:pt>
                <c:pt idx="1403">
                  <c:v>3323.7669999999998</c:v>
                </c:pt>
                <c:pt idx="1404">
                  <c:v>3323.2849999999999</c:v>
                </c:pt>
                <c:pt idx="1405">
                  <c:v>3322.8029999999999</c:v>
                </c:pt>
                <c:pt idx="1406">
                  <c:v>3322.32</c:v>
                </c:pt>
                <c:pt idx="1407">
                  <c:v>3321.8380000000002</c:v>
                </c:pt>
                <c:pt idx="1408">
                  <c:v>3321.3560000000002</c:v>
                </c:pt>
                <c:pt idx="1409">
                  <c:v>3320.8739999999998</c:v>
                </c:pt>
                <c:pt idx="1410">
                  <c:v>3320.3919999999998</c:v>
                </c:pt>
                <c:pt idx="1411">
                  <c:v>3319.91</c:v>
                </c:pt>
                <c:pt idx="1412">
                  <c:v>3319.4279999999999</c:v>
                </c:pt>
                <c:pt idx="1413">
                  <c:v>3318.9459999999999</c:v>
                </c:pt>
                <c:pt idx="1414">
                  <c:v>3318.4630000000002</c:v>
                </c:pt>
                <c:pt idx="1415">
                  <c:v>3317.9810000000002</c:v>
                </c:pt>
                <c:pt idx="1416">
                  <c:v>3317.4989999999998</c:v>
                </c:pt>
                <c:pt idx="1417">
                  <c:v>3317.0169999999998</c:v>
                </c:pt>
                <c:pt idx="1418">
                  <c:v>3316.5349999999999</c:v>
                </c:pt>
                <c:pt idx="1419">
                  <c:v>3316.0529999999999</c:v>
                </c:pt>
                <c:pt idx="1420">
                  <c:v>3315.5709999999999</c:v>
                </c:pt>
                <c:pt idx="1421">
                  <c:v>3315.0880000000002</c:v>
                </c:pt>
                <c:pt idx="1422">
                  <c:v>3314.6060000000002</c:v>
                </c:pt>
                <c:pt idx="1423">
                  <c:v>3314.125</c:v>
                </c:pt>
                <c:pt idx="1424">
                  <c:v>3313.6419999999998</c:v>
                </c:pt>
                <c:pt idx="1425">
                  <c:v>3313.16</c:v>
                </c:pt>
                <c:pt idx="1426">
                  <c:v>3312.6779999999999</c:v>
                </c:pt>
                <c:pt idx="1427">
                  <c:v>3312.1959999999999</c:v>
                </c:pt>
                <c:pt idx="1428">
                  <c:v>3311.7139999999999</c:v>
                </c:pt>
                <c:pt idx="1429">
                  <c:v>3311.2310000000002</c:v>
                </c:pt>
                <c:pt idx="1430">
                  <c:v>3310.75</c:v>
                </c:pt>
                <c:pt idx="1431">
                  <c:v>3310.268</c:v>
                </c:pt>
                <c:pt idx="1432">
                  <c:v>3309.7849999999999</c:v>
                </c:pt>
                <c:pt idx="1433">
                  <c:v>3309.3029999999999</c:v>
                </c:pt>
                <c:pt idx="1434">
                  <c:v>3308.8209999999999</c:v>
                </c:pt>
                <c:pt idx="1435">
                  <c:v>3308.3389999999999</c:v>
                </c:pt>
                <c:pt idx="1436">
                  <c:v>3307.857</c:v>
                </c:pt>
                <c:pt idx="1437">
                  <c:v>3307.375</c:v>
                </c:pt>
                <c:pt idx="1438">
                  <c:v>3306.893</c:v>
                </c:pt>
                <c:pt idx="1439">
                  <c:v>3306.41</c:v>
                </c:pt>
                <c:pt idx="1440">
                  <c:v>3305.9279999999999</c:v>
                </c:pt>
                <c:pt idx="1441">
                  <c:v>3305.4459999999999</c:v>
                </c:pt>
                <c:pt idx="1442">
                  <c:v>3304.9639999999999</c:v>
                </c:pt>
                <c:pt idx="1443">
                  <c:v>3304.482</c:v>
                </c:pt>
                <c:pt idx="1444">
                  <c:v>3304</c:v>
                </c:pt>
                <c:pt idx="1445">
                  <c:v>3303.518</c:v>
                </c:pt>
                <c:pt idx="1446">
                  <c:v>3303.0360000000001</c:v>
                </c:pt>
                <c:pt idx="1447">
                  <c:v>3302.5529999999999</c:v>
                </c:pt>
                <c:pt idx="1448">
                  <c:v>3302.0709999999999</c:v>
                </c:pt>
                <c:pt idx="1449">
                  <c:v>3301.5889999999999</c:v>
                </c:pt>
                <c:pt idx="1450">
                  <c:v>3301.107</c:v>
                </c:pt>
                <c:pt idx="1451">
                  <c:v>3300.625</c:v>
                </c:pt>
                <c:pt idx="1452">
                  <c:v>3300.143</c:v>
                </c:pt>
                <c:pt idx="1453">
                  <c:v>3299.6610000000001</c:v>
                </c:pt>
                <c:pt idx="1454">
                  <c:v>3299.1790000000001</c:v>
                </c:pt>
                <c:pt idx="1455">
                  <c:v>3298.6959999999999</c:v>
                </c:pt>
                <c:pt idx="1456">
                  <c:v>3298.2139999999999</c:v>
                </c:pt>
                <c:pt idx="1457">
                  <c:v>3297.732</c:v>
                </c:pt>
                <c:pt idx="1458">
                  <c:v>3297.25</c:v>
                </c:pt>
                <c:pt idx="1459">
                  <c:v>3296.768</c:v>
                </c:pt>
                <c:pt idx="1460">
                  <c:v>3296.2860000000001</c:v>
                </c:pt>
                <c:pt idx="1461">
                  <c:v>3295.8040000000001</c:v>
                </c:pt>
                <c:pt idx="1462">
                  <c:v>3295.3209999999999</c:v>
                </c:pt>
                <c:pt idx="1463">
                  <c:v>3294.8389999999999</c:v>
                </c:pt>
                <c:pt idx="1464">
                  <c:v>3294.357</c:v>
                </c:pt>
                <c:pt idx="1465">
                  <c:v>3293.875</c:v>
                </c:pt>
                <c:pt idx="1466">
                  <c:v>3293.393</c:v>
                </c:pt>
                <c:pt idx="1467">
                  <c:v>3292.9110000000001</c:v>
                </c:pt>
                <c:pt idx="1468">
                  <c:v>3292.4290000000001</c:v>
                </c:pt>
                <c:pt idx="1469">
                  <c:v>3291.9470000000001</c:v>
                </c:pt>
                <c:pt idx="1470">
                  <c:v>3291.4639999999999</c:v>
                </c:pt>
                <c:pt idx="1471">
                  <c:v>3290.982</c:v>
                </c:pt>
                <c:pt idx="1472">
                  <c:v>3290.5</c:v>
                </c:pt>
                <c:pt idx="1473">
                  <c:v>3290.018</c:v>
                </c:pt>
                <c:pt idx="1474">
                  <c:v>3289.5360000000001</c:v>
                </c:pt>
                <c:pt idx="1475">
                  <c:v>3289.0540000000001</c:v>
                </c:pt>
                <c:pt idx="1476">
                  <c:v>3288.5720000000001</c:v>
                </c:pt>
                <c:pt idx="1477">
                  <c:v>3288.09</c:v>
                </c:pt>
                <c:pt idx="1478">
                  <c:v>3287.607</c:v>
                </c:pt>
                <c:pt idx="1479">
                  <c:v>3287.125</c:v>
                </c:pt>
                <c:pt idx="1480">
                  <c:v>3286.643</c:v>
                </c:pt>
                <c:pt idx="1481">
                  <c:v>3286.1610000000001</c:v>
                </c:pt>
                <c:pt idx="1482">
                  <c:v>3285.6790000000001</c:v>
                </c:pt>
                <c:pt idx="1483">
                  <c:v>3285.1970000000001</c:v>
                </c:pt>
                <c:pt idx="1484">
                  <c:v>3284.7150000000001</c:v>
                </c:pt>
                <c:pt idx="1485">
                  <c:v>3284.232</c:v>
                </c:pt>
                <c:pt idx="1486">
                  <c:v>3283.75</c:v>
                </c:pt>
                <c:pt idx="1487">
                  <c:v>3283.2689999999998</c:v>
                </c:pt>
                <c:pt idx="1488">
                  <c:v>3282.7860000000001</c:v>
                </c:pt>
                <c:pt idx="1489">
                  <c:v>3282.3040000000001</c:v>
                </c:pt>
                <c:pt idx="1490">
                  <c:v>3281.8220000000001</c:v>
                </c:pt>
                <c:pt idx="1491">
                  <c:v>3281.34</c:v>
                </c:pt>
                <c:pt idx="1492">
                  <c:v>3280.8580000000002</c:v>
                </c:pt>
                <c:pt idx="1493">
                  <c:v>3280.375</c:v>
                </c:pt>
                <c:pt idx="1494">
                  <c:v>3279.8939999999998</c:v>
                </c:pt>
                <c:pt idx="1495">
                  <c:v>3279.4119999999998</c:v>
                </c:pt>
                <c:pt idx="1496">
                  <c:v>3278.9290000000001</c:v>
                </c:pt>
                <c:pt idx="1497">
                  <c:v>3278.4470000000001</c:v>
                </c:pt>
                <c:pt idx="1498">
                  <c:v>3277.9650000000001</c:v>
                </c:pt>
                <c:pt idx="1499">
                  <c:v>3277.4830000000002</c:v>
                </c:pt>
                <c:pt idx="1500">
                  <c:v>3277.0010000000002</c:v>
                </c:pt>
                <c:pt idx="1501">
                  <c:v>3276.5189999999998</c:v>
                </c:pt>
                <c:pt idx="1502">
                  <c:v>3276.0369999999998</c:v>
                </c:pt>
                <c:pt idx="1503">
                  <c:v>3275.5540000000001</c:v>
                </c:pt>
                <c:pt idx="1504">
                  <c:v>3275.0720000000001</c:v>
                </c:pt>
                <c:pt idx="1505">
                  <c:v>3274.59</c:v>
                </c:pt>
                <c:pt idx="1506">
                  <c:v>3274.1080000000002</c:v>
                </c:pt>
                <c:pt idx="1507">
                  <c:v>3273.6260000000002</c:v>
                </c:pt>
                <c:pt idx="1508">
                  <c:v>3273.1439999999998</c:v>
                </c:pt>
                <c:pt idx="1509">
                  <c:v>3272.6619999999998</c:v>
                </c:pt>
                <c:pt idx="1510">
                  <c:v>3272.18</c:v>
                </c:pt>
                <c:pt idx="1511">
                  <c:v>3271.6970000000001</c:v>
                </c:pt>
                <c:pt idx="1512">
                  <c:v>3271.2150000000001</c:v>
                </c:pt>
                <c:pt idx="1513">
                  <c:v>3270.7330000000002</c:v>
                </c:pt>
                <c:pt idx="1514">
                  <c:v>3270.2510000000002</c:v>
                </c:pt>
                <c:pt idx="1515">
                  <c:v>3269.7689999999998</c:v>
                </c:pt>
                <c:pt idx="1516">
                  <c:v>3269.2869999999998</c:v>
                </c:pt>
                <c:pt idx="1517">
                  <c:v>3268.8049999999998</c:v>
                </c:pt>
                <c:pt idx="1518">
                  <c:v>3268.3229999999999</c:v>
                </c:pt>
                <c:pt idx="1519">
                  <c:v>3267.84</c:v>
                </c:pt>
                <c:pt idx="1520">
                  <c:v>3267.3580000000002</c:v>
                </c:pt>
                <c:pt idx="1521">
                  <c:v>3266.8760000000002</c:v>
                </c:pt>
                <c:pt idx="1522">
                  <c:v>3266.3939999999998</c:v>
                </c:pt>
                <c:pt idx="1523">
                  <c:v>3265.9119999999998</c:v>
                </c:pt>
                <c:pt idx="1524">
                  <c:v>3265.43</c:v>
                </c:pt>
                <c:pt idx="1525">
                  <c:v>3264.9479999999999</c:v>
                </c:pt>
                <c:pt idx="1526">
                  <c:v>3264.4650000000001</c:v>
                </c:pt>
                <c:pt idx="1527">
                  <c:v>3263.9830000000002</c:v>
                </c:pt>
                <c:pt idx="1528">
                  <c:v>3263.5010000000002</c:v>
                </c:pt>
                <c:pt idx="1529">
                  <c:v>3263.0189999999998</c:v>
                </c:pt>
                <c:pt idx="1530">
                  <c:v>3262.5369999999998</c:v>
                </c:pt>
                <c:pt idx="1531">
                  <c:v>3262.0549999999998</c:v>
                </c:pt>
                <c:pt idx="1532">
                  <c:v>3261.5729999999999</c:v>
                </c:pt>
                <c:pt idx="1533">
                  <c:v>3261.0909999999999</c:v>
                </c:pt>
                <c:pt idx="1534">
                  <c:v>3260.6080000000002</c:v>
                </c:pt>
                <c:pt idx="1535">
                  <c:v>3260.1260000000002</c:v>
                </c:pt>
                <c:pt idx="1536">
                  <c:v>3259.6439999999998</c:v>
                </c:pt>
                <c:pt idx="1537">
                  <c:v>3259.1619999999998</c:v>
                </c:pt>
                <c:pt idx="1538">
                  <c:v>3258.68</c:v>
                </c:pt>
                <c:pt idx="1539">
                  <c:v>3258.1979999999999</c:v>
                </c:pt>
                <c:pt idx="1540">
                  <c:v>3257.7159999999999</c:v>
                </c:pt>
                <c:pt idx="1541">
                  <c:v>3257.2339999999999</c:v>
                </c:pt>
                <c:pt idx="1542">
                  <c:v>3256.7510000000002</c:v>
                </c:pt>
                <c:pt idx="1543">
                  <c:v>3256.27</c:v>
                </c:pt>
                <c:pt idx="1544">
                  <c:v>3255.7869999999998</c:v>
                </c:pt>
                <c:pt idx="1545">
                  <c:v>3255.3049999999998</c:v>
                </c:pt>
                <c:pt idx="1546">
                  <c:v>3254.8229999999999</c:v>
                </c:pt>
                <c:pt idx="1547">
                  <c:v>3254.3409999999999</c:v>
                </c:pt>
                <c:pt idx="1548">
                  <c:v>3253.8589999999999</c:v>
                </c:pt>
                <c:pt idx="1549">
                  <c:v>3253.3760000000002</c:v>
                </c:pt>
                <c:pt idx="1550">
                  <c:v>3252.895</c:v>
                </c:pt>
                <c:pt idx="1551">
                  <c:v>3252.413</c:v>
                </c:pt>
                <c:pt idx="1552">
                  <c:v>3251.93</c:v>
                </c:pt>
                <c:pt idx="1553">
                  <c:v>3251.4479999999999</c:v>
                </c:pt>
                <c:pt idx="1554">
                  <c:v>3250.9659999999999</c:v>
                </c:pt>
                <c:pt idx="1555">
                  <c:v>3250.4839999999999</c:v>
                </c:pt>
                <c:pt idx="1556">
                  <c:v>3250.002</c:v>
                </c:pt>
                <c:pt idx="1557">
                  <c:v>3249.52</c:v>
                </c:pt>
                <c:pt idx="1558">
                  <c:v>3249.038</c:v>
                </c:pt>
                <c:pt idx="1559">
                  <c:v>3248.5549999999998</c:v>
                </c:pt>
                <c:pt idx="1560">
                  <c:v>3248.0729999999999</c:v>
                </c:pt>
                <c:pt idx="1561">
                  <c:v>3247.5909999999999</c:v>
                </c:pt>
                <c:pt idx="1562">
                  <c:v>3247.1089999999999</c:v>
                </c:pt>
                <c:pt idx="1563">
                  <c:v>3246.627</c:v>
                </c:pt>
                <c:pt idx="1564">
                  <c:v>3246.145</c:v>
                </c:pt>
                <c:pt idx="1565">
                  <c:v>3245.663</c:v>
                </c:pt>
                <c:pt idx="1566">
                  <c:v>3245.181</c:v>
                </c:pt>
                <c:pt idx="1567">
                  <c:v>3244.6979999999999</c:v>
                </c:pt>
                <c:pt idx="1568">
                  <c:v>3244.2159999999999</c:v>
                </c:pt>
                <c:pt idx="1569">
                  <c:v>3243.7339999999999</c:v>
                </c:pt>
                <c:pt idx="1570">
                  <c:v>3243.252</c:v>
                </c:pt>
                <c:pt idx="1571">
                  <c:v>3242.77</c:v>
                </c:pt>
                <c:pt idx="1572">
                  <c:v>3242.288</c:v>
                </c:pt>
                <c:pt idx="1573">
                  <c:v>3241.806</c:v>
                </c:pt>
                <c:pt idx="1574">
                  <c:v>3241.3240000000001</c:v>
                </c:pt>
                <c:pt idx="1575">
                  <c:v>3240.8409999999999</c:v>
                </c:pt>
                <c:pt idx="1576">
                  <c:v>3240.3589999999999</c:v>
                </c:pt>
                <c:pt idx="1577">
                  <c:v>3239.877</c:v>
                </c:pt>
                <c:pt idx="1578">
                  <c:v>3239.395</c:v>
                </c:pt>
                <c:pt idx="1579">
                  <c:v>3238.913</c:v>
                </c:pt>
                <c:pt idx="1580">
                  <c:v>3238.431</c:v>
                </c:pt>
                <c:pt idx="1581">
                  <c:v>3237.9490000000001</c:v>
                </c:pt>
                <c:pt idx="1582">
                  <c:v>3237.4659999999999</c:v>
                </c:pt>
                <c:pt idx="1583">
                  <c:v>3236.9839999999999</c:v>
                </c:pt>
                <c:pt idx="1584">
                  <c:v>3236.502</c:v>
                </c:pt>
                <c:pt idx="1585">
                  <c:v>3236.02</c:v>
                </c:pt>
                <c:pt idx="1586">
                  <c:v>3235.538</c:v>
                </c:pt>
                <c:pt idx="1587">
                  <c:v>3235.056</c:v>
                </c:pt>
                <c:pt idx="1588">
                  <c:v>3234.5740000000001</c:v>
                </c:pt>
                <c:pt idx="1589">
                  <c:v>3234.0920000000001</c:v>
                </c:pt>
                <c:pt idx="1590">
                  <c:v>3233.6089999999999</c:v>
                </c:pt>
                <c:pt idx="1591">
                  <c:v>3233.127</c:v>
                </c:pt>
                <c:pt idx="1592">
                  <c:v>3232.6460000000002</c:v>
                </c:pt>
                <c:pt idx="1593">
                  <c:v>3232.163</c:v>
                </c:pt>
                <c:pt idx="1594">
                  <c:v>3231.681</c:v>
                </c:pt>
                <c:pt idx="1595">
                  <c:v>3231.1990000000001</c:v>
                </c:pt>
                <c:pt idx="1596">
                  <c:v>3230.7170000000001</c:v>
                </c:pt>
                <c:pt idx="1597">
                  <c:v>3230.2350000000001</c:v>
                </c:pt>
                <c:pt idx="1598">
                  <c:v>3229.752</c:v>
                </c:pt>
                <c:pt idx="1599">
                  <c:v>3229.2710000000002</c:v>
                </c:pt>
                <c:pt idx="1600">
                  <c:v>3228.788</c:v>
                </c:pt>
                <c:pt idx="1601">
                  <c:v>3228.306</c:v>
                </c:pt>
                <c:pt idx="1602">
                  <c:v>3227.8240000000001</c:v>
                </c:pt>
                <c:pt idx="1603">
                  <c:v>3227.3420000000001</c:v>
                </c:pt>
                <c:pt idx="1604">
                  <c:v>3226.86</c:v>
                </c:pt>
                <c:pt idx="1605">
                  <c:v>3226.377</c:v>
                </c:pt>
                <c:pt idx="1606">
                  <c:v>3225.8960000000002</c:v>
                </c:pt>
                <c:pt idx="1607">
                  <c:v>3225.4140000000002</c:v>
                </c:pt>
                <c:pt idx="1608">
                  <c:v>3224.931</c:v>
                </c:pt>
                <c:pt idx="1609">
                  <c:v>3224.4490000000001</c:v>
                </c:pt>
                <c:pt idx="1610">
                  <c:v>3223.9670000000001</c:v>
                </c:pt>
                <c:pt idx="1611">
                  <c:v>3223.4850000000001</c:v>
                </c:pt>
                <c:pt idx="1612">
                  <c:v>3223.0030000000002</c:v>
                </c:pt>
                <c:pt idx="1613">
                  <c:v>3222.5210000000002</c:v>
                </c:pt>
                <c:pt idx="1614">
                  <c:v>3222.0390000000002</c:v>
                </c:pt>
                <c:pt idx="1615">
                  <c:v>3221.5569999999998</c:v>
                </c:pt>
                <c:pt idx="1616">
                  <c:v>3221.0740000000001</c:v>
                </c:pt>
                <c:pt idx="1617">
                  <c:v>3220.5920000000001</c:v>
                </c:pt>
                <c:pt idx="1618">
                  <c:v>3220.11</c:v>
                </c:pt>
                <c:pt idx="1619">
                  <c:v>3219.6280000000002</c:v>
                </c:pt>
                <c:pt idx="1620">
                  <c:v>3219.1460000000002</c:v>
                </c:pt>
                <c:pt idx="1621">
                  <c:v>3218.6640000000002</c:v>
                </c:pt>
                <c:pt idx="1622">
                  <c:v>3218.1819999999998</c:v>
                </c:pt>
                <c:pt idx="1623">
                  <c:v>3217.6990000000001</c:v>
                </c:pt>
                <c:pt idx="1624">
                  <c:v>3217.2170000000001</c:v>
                </c:pt>
                <c:pt idx="1625">
                  <c:v>3216.7350000000001</c:v>
                </c:pt>
                <c:pt idx="1626">
                  <c:v>3216.2530000000002</c:v>
                </c:pt>
                <c:pt idx="1627">
                  <c:v>3215.7710000000002</c:v>
                </c:pt>
                <c:pt idx="1628">
                  <c:v>3215.2890000000002</c:v>
                </c:pt>
                <c:pt idx="1629">
                  <c:v>3214.8069999999998</c:v>
                </c:pt>
                <c:pt idx="1630">
                  <c:v>3214.3249999999998</c:v>
                </c:pt>
                <c:pt idx="1631">
                  <c:v>3213.8420000000001</c:v>
                </c:pt>
                <c:pt idx="1632">
                  <c:v>3213.36</c:v>
                </c:pt>
                <c:pt idx="1633">
                  <c:v>3212.8780000000002</c:v>
                </c:pt>
                <c:pt idx="1634">
                  <c:v>3212.3960000000002</c:v>
                </c:pt>
                <c:pt idx="1635">
                  <c:v>3211.9140000000002</c:v>
                </c:pt>
                <c:pt idx="1636">
                  <c:v>3211.4319999999998</c:v>
                </c:pt>
                <c:pt idx="1637">
                  <c:v>3210.95</c:v>
                </c:pt>
                <c:pt idx="1638">
                  <c:v>3210.4679999999998</c:v>
                </c:pt>
                <c:pt idx="1639">
                  <c:v>3209.9850000000001</c:v>
                </c:pt>
                <c:pt idx="1640">
                  <c:v>3209.5030000000002</c:v>
                </c:pt>
                <c:pt idx="1641">
                  <c:v>3209.0210000000002</c:v>
                </c:pt>
                <c:pt idx="1642">
                  <c:v>3208.5390000000002</c:v>
                </c:pt>
                <c:pt idx="1643">
                  <c:v>3208.0569999999998</c:v>
                </c:pt>
                <c:pt idx="1644">
                  <c:v>3207.5749999999998</c:v>
                </c:pt>
                <c:pt idx="1645">
                  <c:v>3207.0929999999998</c:v>
                </c:pt>
                <c:pt idx="1646">
                  <c:v>3206.61</c:v>
                </c:pt>
                <c:pt idx="1647">
                  <c:v>3206.1280000000002</c:v>
                </c:pt>
                <c:pt idx="1648">
                  <c:v>3205.6460000000002</c:v>
                </c:pt>
                <c:pt idx="1649">
                  <c:v>3205.1640000000002</c:v>
                </c:pt>
                <c:pt idx="1650">
                  <c:v>3204.6819999999998</c:v>
                </c:pt>
                <c:pt idx="1651">
                  <c:v>3204.2</c:v>
                </c:pt>
                <c:pt idx="1652">
                  <c:v>3203.7179999999998</c:v>
                </c:pt>
                <c:pt idx="1653">
                  <c:v>3203.2359999999999</c:v>
                </c:pt>
                <c:pt idx="1654">
                  <c:v>3202.7530000000002</c:v>
                </c:pt>
                <c:pt idx="1655">
                  <c:v>3202.2710000000002</c:v>
                </c:pt>
                <c:pt idx="1656">
                  <c:v>3201.79</c:v>
                </c:pt>
                <c:pt idx="1657">
                  <c:v>3201.3069999999998</c:v>
                </c:pt>
                <c:pt idx="1658">
                  <c:v>3200.8249999999998</c:v>
                </c:pt>
                <c:pt idx="1659">
                  <c:v>3200.3429999999998</c:v>
                </c:pt>
                <c:pt idx="1660">
                  <c:v>3199.8609999999999</c:v>
                </c:pt>
                <c:pt idx="1661">
                  <c:v>3199.3789999999999</c:v>
                </c:pt>
                <c:pt idx="1662">
                  <c:v>3198.8960000000002</c:v>
                </c:pt>
                <c:pt idx="1663">
                  <c:v>3198.415</c:v>
                </c:pt>
                <c:pt idx="1664">
                  <c:v>3197.9319999999998</c:v>
                </c:pt>
                <c:pt idx="1665">
                  <c:v>3197.45</c:v>
                </c:pt>
                <c:pt idx="1666">
                  <c:v>3196.9679999999998</c:v>
                </c:pt>
                <c:pt idx="1667">
                  <c:v>3196.4859999999999</c:v>
                </c:pt>
                <c:pt idx="1668">
                  <c:v>3196.0039999999999</c:v>
                </c:pt>
                <c:pt idx="1669">
                  <c:v>3195.5210000000002</c:v>
                </c:pt>
                <c:pt idx="1670">
                  <c:v>3195.04</c:v>
                </c:pt>
                <c:pt idx="1671">
                  <c:v>3194.558</c:v>
                </c:pt>
                <c:pt idx="1672">
                  <c:v>3194.0749999999998</c:v>
                </c:pt>
                <c:pt idx="1673">
                  <c:v>3193.5929999999998</c:v>
                </c:pt>
                <c:pt idx="1674">
                  <c:v>3193.1109999999999</c:v>
                </c:pt>
                <c:pt idx="1675">
                  <c:v>3192.6289999999999</c:v>
                </c:pt>
                <c:pt idx="1676">
                  <c:v>3192.1469999999999</c:v>
                </c:pt>
                <c:pt idx="1677">
                  <c:v>3191.665</c:v>
                </c:pt>
                <c:pt idx="1678">
                  <c:v>3191.183</c:v>
                </c:pt>
                <c:pt idx="1679">
                  <c:v>3190.701</c:v>
                </c:pt>
                <c:pt idx="1680">
                  <c:v>3190.2179999999998</c:v>
                </c:pt>
                <c:pt idx="1681">
                  <c:v>3189.7359999999999</c:v>
                </c:pt>
                <c:pt idx="1682">
                  <c:v>3189.2539999999999</c:v>
                </c:pt>
                <c:pt idx="1683">
                  <c:v>3188.7719999999999</c:v>
                </c:pt>
                <c:pt idx="1684">
                  <c:v>3188.29</c:v>
                </c:pt>
                <c:pt idx="1685">
                  <c:v>3187.808</c:v>
                </c:pt>
                <c:pt idx="1686">
                  <c:v>3187.326</c:v>
                </c:pt>
                <c:pt idx="1687">
                  <c:v>3186.8429999999998</c:v>
                </c:pt>
                <c:pt idx="1688">
                  <c:v>3186.3609999999999</c:v>
                </c:pt>
                <c:pt idx="1689">
                  <c:v>3185.8789999999999</c:v>
                </c:pt>
                <c:pt idx="1690">
                  <c:v>3185.3969999999999</c:v>
                </c:pt>
                <c:pt idx="1691">
                  <c:v>3184.915</c:v>
                </c:pt>
                <c:pt idx="1692">
                  <c:v>3184.433</c:v>
                </c:pt>
                <c:pt idx="1693">
                  <c:v>3183.951</c:v>
                </c:pt>
                <c:pt idx="1694">
                  <c:v>3183.4690000000001</c:v>
                </c:pt>
                <c:pt idx="1695">
                  <c:v>3182.9859999999999</c:v>
                </c:pt>
                <c:pt idx="1696">
                  <c:v>3182.5039999999999</c:v>
                </c:pt>
                <c:pt idx="1697">
                  <c:v>3182.0219999999999</c:v>
                </c:pt>
                <c:pt idx="1698">
                  <c:v>3181.54</c:v>
                </c:pt>
                <c:pt idx="1699">
                  <c:v>3181.058</c:v>
                </c:pt>
                <c:pt idx="1700">
                  <c:v>3180.576</c:v>
                </c:pt>
                <c:pt idx="1701">
                  <c:v>3180.0940000000001</c:v>
                </c:pt>
                <c:pt idx="1702">
                  <c:v>3179.6120000000001</c:v>
                </c:pt>
                <c:pt idx="1703">
                  <c:v>3179.1289999999999</c:v>
                </c:pt>
                <c:pt idx="1704">
                  <c:v>3178.6469999999999</c:v>
                </c:pt>
                <c:pt idx="1705">
                  <c:v>3178.165</c:v>
                </c:pt>
                <c:pt idx="1706">
                  <c:v>3177.683</c:v>
                </c:pt>
                <c:pt idx="1707">
                  <c:v>3177.201</c:v>
                </c:pt>
                <c:pt idx="1708">
                  <c:v>3176.7190000000001</c:v>
                </c:pt>
                <c:pt idx="1709">
                  <c:v>3176.2370000000001</c:v>
                </c:pt>
                <c:pt idx="1710">
                  <c:v>3175.7539999999999</c:v>
                </c:pt>
                <c:pt idx="1711">
                  <c:v>3175.2719999999999</c:v>
                </c:pt>
                <c:pt idx="1712">
                  <c:v>3174.7910000000002</c:v>
                </c:pt>
                <c:pt idx="1713">
                  <c:v>3174.308</c:v>
                </c:pt>
                <c:pt idx="1714">
                  <c:v>3173.826</c:v>
                </c:pt>
                <c:pt idx="1715">
                  <c:v>3173.3440000000001</c:v>
                </c:pt>
                <c:pt idx="1716">
                  <c:v>3172.8620000000001</c:v>
                </c:pt>
                <c:pt idx="1717">
                  <c:v>3172.38</c:v>
                </c:pt>
                <c:pt idx="1718">
                  <c:v>3171.8969999999999</c:v>
                </c:pt>
                <c:pt idx="1719">
                  <c:v>3171.4160000000002</c:v>
                </c:pt>
                <c:pt idx="1720">
                  <c:v>3170.9340000000002</c:v>
                </c:pt>
                <c:pt idx="1721">
                  <c:v>3170.451</c:v>
                </c:pt>
                <c:pt idx="1722">
                  <c:v>3169.9690000000001</c:v>
                </c:pt>
                <c:pt idx="1723">
                  <c:v>3169.4870000000001</c:v>
                </c:pt>
                <c:pt idx="1724">
                  <c:v>3169.0050000000001</c:v>
                </c:pt>
                <c:pt idx="1725">
                  <c:v>3168.5230000000001</c:v>
                </c:pt>
                <c:pt idx="1726">
                  <c:v>3168.0410000000002</c:v>
                </c:pt>
                <c:pt idx="1727">
                  <c:v>3167.5590000000002</c:v>
                </c:pt>
                <c:pt idx="1728">
                  <c:v>3167.076</c:v>
                </c:pt>
                <c:pt idx="1729">
                  <c:v>3166.5940000000001</c:v>
                </c:pt>
                <c:pt idx="1730">
                  <c:v>3166.1120000000001</c:v>
                </c:pt>
                <c:pt idx="1731">
                  <c:v>3165.63</c:v>
                </c:pt>
                <c:pt idx="1732">
                  <c:v>3165.1480000000001</c:v>
                </c:pt>
                <c:pt idx="1733">
                  <c:v>3164.6660000000002</c:v>
                </c:pt>
                <c:pt idx="1734">
                  <c:v>3164.1840000000002</c:v>
                </c:pt>
                <c:pt idx="1735">
                  <c:v>3163.7020000000002</c:v>
                </c:pt>
                <c:pt idx="1736">
                  <c:v>3163.2190000000001</c:v>
                </c:pt>
                <c:pt idx="1737">
                  <c:v>3162.7370000000001</c:v>
                </c:pt>
                <c:pt idx="1738">
                  <c:v>3162.2550000000001</c:v>
                </c:pt>
                <c:pt idx="1739">
                  <c:v>3161.7730000000001</c:v>
                </c:pt>
                <c:pt idx="1740">
                  <c:v>3161.2910000000002</c:v>
                </c:pt>
                <c:pt idx="1741">
                  <c:v>3160.8090000000002</c:v>
                </c:pt>
                <c:pt idx="1742">
                  <c:v>3160.3270000000002</c:v>
                </c:pt>
                <c:pt idx="1743">
                  <c:v>3159.8449999999998</c:v>
                </c:pt>
                <c:pt idx="1744">
                  <c:v>3159.3620000000001</c:v>
                </c:pt>
                <c:pt idx="1745">
                  <c:v>3158.88</c:v>
                </c:pt>
                <c:pt idx="1746">
                  <c:v>3158.3980000000001</c:v>
                </c:pt>
                <c:pt idx="1747">
                  <c:v>3157.9160000000002</c:v>
                </c:pt>
                <c:pt idx="1748">
                  <c:v>3157.4340000000002</c:v>
                </c:pt>
                <c:pt idx="1749">
                  <c:v>3156.9520000000002</c:v>
                </c:pt>
                <c:pt idx="1750">
                  <c:v>3156.47</c:v>
                </c:pt>
                <c:pt idx="1751">
                  <c:v>3155.9870000000001</c:v>
                </c:pt>
                <c:pt idx="1752">
                  <c:v>3155.5050000000001</c:v>
                </c:pt>
                <c:pt idx="1753">
                  <c:v>3155.0230000000001</c:v>
                </c:pt>
                <c:pt idx="1754">
                  <c:v>3154.5410000000002</c:v>
                </c:pt>
                <c:pt idx="1755">
                  <c:v>3154.0590000000002</c:v>
                </c:pt>
                <c:pt idx="1756">
                  <c:v>3153.5770000000002</c:v>
                </c:pt>
                <c:pt idx="1757">
                  <c:v>3153.0949999999998</c:v>
                </c:pt>
                <c:pt idx="1758">
                  <c:v>3152.6129999999998</c:v>
                </c:pt>
                <c:pt idx="1759">
                  <c:v>3152.13</c:v>
                </c:pt>
                <c:pt idx="1760">
                  <c:v>3151.6480000000001</c:v>
                </c:pt>
                <c:pt idx="1761">
                  <c:v>3151.1660000000002</c:v>
                </c:pt>
                <c:pt idx="1762">
                  <c:v>3150.6840000000002</c:v>
                </c:pt>
                <c:pt idx="1763">
                  <c:v>3150.2020000000002</c:v>
                </c:pt>
                <c:pt idx="1764">
                  <c:v>3149.72</c:v>
                </c:pt>
                <c:pt idx="1765">
                  <c:v>3149.2379999999998</c:v>
                </c:pt>
                <c:pt idx="1766">
                  <c:v>3148.7559999999999</c:v>
                </c:pt>
                <c:pt idx="1767">
                  <c:v>3148.2730000000001</c:v>
                </c:pt>
                <c:pt idx="1768">
                  <c:v>3147.7919999999999</c:v>
                </c:pt>
                <c:pt idx="1769">
                  <c:v>3147.3090000000002</c:v>
                </c:pt>
                <c:pt idx="1770">
                  <c:v>3146.8270000000002</c:v>
                </c:pt>
                <c:pt idx="1771">
                  <c:v>3146.3449999999998</c:v>
                </c:pt>
                <c:pt idx="1772">
                  <c:v>3145.8629999999998</c:v>
                </c:pt>
                <c:pt idx="1773">
                  <c:v>3145.3809999999999</c:v>
                </c:pt>
                <c:pt idx="1774">
                  <c:v>3144.8980000000001</c:v>
                </c:pt>
                <c:pt idx="1775">
                  <c:v>3144.4169999999999</c:v>
                </c:pt>
                <c:pt idx="1776">
                  <c:v>3143.9349999999999</c:v>
                </c:pt>
                <c:pt idx="1777">
                  <c:v>3143.4520000000002</c:v>
                </c:pt>
                <c:pt idx="1778">
                  <c:v>3142.97</c:v>
                </c:pt>
                <c:pt idx="1779">
                  <c:v>3142.4879999999998</c:v>
                </c:pt>
                <c:pt idx="1780">
                  <c:v>3142.0059999999999</c:v>
                </c:pt>
                <c:pt idx="1781">
                  <c:v>3141.5239999999999</c:v>
                </c:pt>
                <c:pt idx="1782">
                  <c:v>3141.0419999999999</c:v>
                </c:pt>
                <c:pt idx="1783">
                  <c:v>3140.56</c:v>
                </c:pt>
                <c:pt idx="1784">
                  <c:v>3140.0770000000002</c:v>
                </c:pt>
                <c:pt idx="1785">
                  <c:v>3139.5949999999998</c:v>
                </c:pt>
                <c:pt idx="1786">
                  <c:v>3139.1129999999998</c:v>
                </c:pt>
                <c:pt idx="1787">
                  <c:v>3138.6309999999999</c:v>
                </c:pt>
                <c:pt idx="1788">
                  <c:v>3138.1489999999999</c:v>
                </c:pt>
                <c:pt idx="1789">
                  <c:v>3137.6669999999999</c:v>
                </c:pt>
                <c:pt idx="1790">
                  <c:v>3137.1849999999999</c:v>
                </c:pt>
                <c:pt idx="1791">
                  <c:v>3136.703</c:v>
                </c:pt>
                <c:pt idx="1792">
                  <c:v>3136.22</c:v>
                </c:pt>
                <c:pt idx="1793">
                  <c:v>3135.7379999999998</c:v>
                </c:pt>
                <c:pt idx="1794">
                  <c:v>3135.2559999999999</c:v>
                </c:pt>
                <c:pt idx="1795">
                  <c:v>3134.7739999999999</c:v>
                </c:pt>
                <c:pt idx="1796">
                  <c:v>3134.2919999999999</c:v>
                </c:pt>
                <c:pt idx="1797">
                  <c:v>3133.81</c:v>
                </c:pt>
                <c:pt idx="1798">
                  <c:v>3133.328</c:v>
                </c:pt>
                <c:pt idx="1799">
                  <c:v>3132.846</c:v>
                </c:pt>
                <c:pt idx="1800">
                  <c:v>3132.3629999999998</c:v>
                </c:pt>
                <c:pt idx="1801">
                  <c:v>3131.8809999999999</c:v>
                </c:pt>
                <c:pt idx="1802">
                  <c:v>3131.3989999999999</c:v>
                </c:pt>
                <c:pt idx="1803">
                  <c:v>3130.9169999999999</c:v>
                </c:pt>
                <c:pt idx="1804">
                  <c:v>3130.4349999999999</c:v>
                </c:pt>
                <c:pt idx="1805">
                  <c:v>3129.953</c:v>
                </c:pt>
                <c:pt idx="1806">
                  <c:v>3129.471</c:v>
                </c:pt>
                <c:pt idx="1807">
                  <c:v>3128.9879999999998</c:v>
                </c:pt>
                <c:pt idx="1808">
                  <c:v>3128.5059999999999</c:v>
                </c:pt>
                <c:pt idx="1809">
                  <c:v>3128.0239999999999</c:v>
                </c:pt>
                <c:pt idx="1810">
                  <c:v>3127.5419999999999</c:v>
                </c:pt>
                <c:pt idx="1811">
                  <c:v>3127.06</c:v>
                </c:pt>
                <c:pt idx="1812">
                  <c:v>3126.578</c:v>
                </c:pt>
                <c:pt idx="1813">
                  <c:v>3126.096</c:v>
                </c:pt>
                <c:pt idx="1814">
                  <c:v>3125.614</c:v>
                </c:pt>
                <c:pt idx="1815">
                  <c:v>3125.1309999999999</c:v>
                </c:pt>
                <c:pt idx="1816">
                  <c:v>3124.6489999999999</c:v>
                </c:pt>
                <c:pt idx="1817">
                  <c:v>3124.1669999999999</c:v>
                </c:pt>
                <c:pt idx="1818">
                  <c:v>3123.6849999999999</c:v>
                </c:pt>
                <c:pt idx="1819">
                  <c:v>3123.203</c:v>
                </c:pt>
                <c:pt idx="1820">
                  <c:v>3122.721</c:v>
                </c:pt>
                <c:pt idx="1821">
                  <c:v>3122.239</c:v>
                </c:pt>
                <c:pt idx="1822">
                  <c:v>3121.7570000000001</c:v>
                </c:pt>
                <c:pt idx="1823">
                  <c:v>3121.2739999999999</c:v>
                </c:pt>
                <c:pt idx="1824">
                  <c:v>3120.7919999999999</c:v>
                </c:pt>
                <c:pt idx="1825">
                  <c:v>3120.31</c:v>
                </c:pt>
                <c:pt idx="1826">
                  <c:v>3119.828</c:v>
                </c:pt>
                <c:pt idx="1827">
                  <c:v>3119.346</c:v>
                </c:pt>
                <c:pt idx="1828">
                  <c:v>3118.864</c:v>
                </c:pt>
                <c:pt idx="1829">
                  <c:v>3118.3820000000001</c:v>
                </c:pt>
                <c:pt idx="1830">
                  <c:v>3117.8989999999999</c:v>
                </c:pt>
                <c:pt idx="1831">
                  <c:v>3117.4169999999999</c:v>
                </c:pt>
                <c:pt idx="1832">
                  <c:v>3116.9360000000001</c:v>
                </c:pt>
                <c:pt idx="1833">
                  <c:v>3116.453</c:v>
                </c:pt>
                <c:pt idx="1834">
                  <c:v>3115.971</c:v>
                </c:pt>
                <c:pt idx="1835">
                  <c:v>3115.489</c:v>
                </c:pt>
                <c:pt idx="1836">
                  <c:v>3115.0070000000001</c:v>
                </c:pt>
                <c:pt idx="1837">
                  <c:v>3114.5250000000001</c:v>
                </c:pt>
                <c:pt idx="1838">
                  <c:v>3114.0419999999999</c:v>
                </c:pt>
                <c:pt idx="1839">
                  <c:v>3113.5610000000001</c:v>
                </c:pt>
                <c:pt idx="1840">
                  <c:v>3113.0790000000002</c:v>
                </c:pt>
                <c:pt idx="1841">
                  <c:v>3112.596</c:v>
                </c:pt>
                <c:pt idx="1842">
                  <c:v>3112.114</c:v>
                </c:pt>
                <c:pt idx="1843">
                  <c:v>3111.6320000000001</c:v>
                </c:pt>
                <c:pt idx="1844">
                  <c:v>3111.15</c:v>
                </c:pt>
                <c:pt idx="1845">
                  <c:v>3110.6680000000001</c:v>
                </c:pt>
                <c:pt idx="1846">
                  <c:v>3110.1860000000001</c:v>
                </c:pt>
                <c:pt idx="1847">
                  <c:v>3109.7040000000002</c:v>
                </c:pt>
                <c:pt idx="1848">
                  <c:v>3109.221</c:v>
                </c:pt>
                <c:pt idx="1849">
                  <c:v>3108.739</c:v>
                </c:pt>
                <c:pt idx="1850">
                  <c:v>3108.2570000000001</c:v>
                </c:pt>
                <c:pt idx="1851">
                  <c:v>3107.7750000000001</c:v>
                </c:pt>
                <c:pt idx="1852">
                  <c:v>3107.2930000000001</c:v>
                </c:pt>
                <c:pt idx="1853">
                  <c:v>3106.8110000000001</c:v>
                </c:pt>
                <c:pt idx="1854">
                  <c:v>3106.3290000000002</c:v>
                </c:pt>
                <c:pt idx="1855">
                  <c:v>3105.8470000000002</c:v>
                </c:pt>
                <c:pt idx="1856">
                  <c:v>3105.364</c:v>
                </c:pt>
                <c:pt idx="1857">
                  <c:v>3104.8820000000001</c:v>
                </c:pt>
                <c:pt idx="1858">
                  <c:v>3104.4</c:v>
                </c:pt>
                <c:pt idx="1859">
                  <c:v>3103.9180000000001</c:v>
                </c:pt>
                <c:pt idx="1860">
                  <c:v>3103.4360000000001</c:v>
                </c:pt>
                <c:pt idx="1861">
                  <c:v>3102.9540000000002</c:v>
                </c:pt>
                <c:pt idx="1862">
                  <c:v>3102.4720000000002</c:v>
                </c:pt>
                <c:pt idx="1863">
                  <c:v>3101.99</c:v>
                </c:pt>
                <c:pt idx="1864">
                  <c:v>3101.5070000000001</c:v>
                </c:pt>
                <c:pt idx="1865">
                  <c:v>3101.0250000000001</c:v>
                </c:pt>
                <c:pt idx="1866">
                  <c:v>3100.5430000000001</c:v>
                </c:pt>
                <c:pt idx="1867">
                  <c:v>3100.0610000000001</c:v>
                </c:pt>
                <c:pt idx="1868">
                  <c:v>3099.5790000000002</c:v>
                </c:pt>
                <c:pt idx="1869">
                  <c:v>3099.0970000000002</c:v>
                </c:pt>
                <c:pt idx="1870">
                  <c:v>3098.6149999999998</c:v>
                </c:pt>
                <c:pt idx="1871">
                  <c:v>3098.1320000000001</c:v>
                </c:pt>
                <c:pt idx="1872">
                  <c:v>3097.65</c:v>
                </c:pt>
                <c:pt idx="1873">
                  <c:v>3097.1680000000001</c:v>
                </c:pt>
                <c:pt idx="1874">
                  <c:v>3096.6860000000001</c:v>
                </c:pt>
                <c:pt idx="1875">
                  <c:v>3096.2040000000002</c:v>
                </c:pt>
                <c:pt idx="1876">
                  <c:v>3095.7220000000002</c:v>
                </c:pt>
                <c:pt idx="1877">
                  <c:v>3095.24</c:v>
                </c:pt>
                <c:pt idx="1878">
                  <c:v>3094.7579999999998</c:v>
                </c:pt>
                <c:pt idx="1879">
                  <c:v>3094.2750000000001</c:v>
                </c:pt>
                <c:pt idx="1880">
                  <c:v>3093.7930000000001</c:v>
                </c:pt>
                <c:pt idx="1881">
                  <c:v>3093.3119999999999</c:v>
                </c:pt>
                <c:pt idx="1882">
                  <c:v>3092.8290000000002</c:v>
                </c:pt>
                <c:pt idx="1883">
                  <c:v>3092.3470000000002</c:v>
                </c:pt>
                <c:pt idx="1884">
                  <c:v>3091.8649999999998</c:v>
                </c:pt>
                <c:pt idx="1885">
                  <c:v>3091.3829999999998</c:v>
                </c:pt>
                <c:pt idx="1886">
                  <c:v>3090.9009999999998</c:v>
                </c:pt>
                <c:pt idx="1887">
                  <c:v>3090.4180000000001</c:v>
                </c:pt>
                <c:pt idx="1888">
                  <c:v>3089.9369999999999</c:v>
                </c:pt>
                <c:pt idx="1889">
                  <c:v>3089.4540000000002</c:v>
                </c:pt>
                <c:pt idx="1890">
                  <c:v>3088.9720000000002</c:v>
                </c:pt>
                <c:pt idx="1891">
                  <c:v>3088.49</c:v>
                </c:pt>
                <c:pt idx="1892">
                  <c:v>3088.0079999999998</c:v>
                </c:pt>
                <c:pt idx="1893">
                  <c:v>3087.5259999999998</c:v>
                </c:pt>
                <c:pt idx="1894">
                  <c:v>3087.0430000000001</c:v>
                </c:pt>
                <c:pt idx="1895">
                  <c:v>3086.5619999999999</c:v>
                </c:pt>
                <c:pt idx="1896">
                  <c:v>3086.08</c:v>
                </c:pt>
                <c:pt idx="1897">
                  <c:v>3085.5970000000002</c:v>
                </c:pt>
                <c:pt idx="1898">
                  <c:v>3085.1149999999998</c:v>
                </c:pt>
                <c:pt idx="1899">
                  <c:v>3084.6329999999998</c:v>
                </c:pt>
                <c:pt idx="1900">
                  <c:v>3084.1509999999998</c:v>
                </c:pt>
                <c:pt idx="1901">
                  <c:v>3083.6689999999999</c:v>
                </c:pt>
                <c:pt idx="1902">
                  <c:v>3083.1869999999999</c:v>
                </c:pt>
                <c:pt idx="1903">
                  <c:v>3082.7049999999999</c:v>
                </c:pt>
                <c:pt idx="1904">
                  <c:v>3082.223</c:v>
                </c:pt>
                <c:pt idx="1905">
                  <c:v>3081.74</c:v>
                </c:pt>
                <c:pt idx="1906">
                  <c:v>3081.2579999999998</c:v>
                </c:pt>
                <c:pt idx="1907">
                  <c:v>3080.7759999999998</c:v>
                </c:pt>
                <c:pt idx="1908">
                  <c:v>3080.2939999999999</c:v>
                </c:pt>
                <c:pt idx="1909">
                  <c:v>3079.8119999999999</c:v>
                </c:pt>
                <c:pt idx="1910">
                  <c:v>3079.33</c:v>
                </c:pt>
                <c:pt idx="1911">
                  <c:v>3078.848</c:v>
                </c:pt>
                <c:pt idx="1912">
                  <c:v>3078.3649999999998</c:v>
                </c:pt>
                <c:pt idx="1913">
                  <c:v>3077.8829999999998</c:v>
                </c:pt>
                <c:pt idx="1914">
                  <c:v>3077.4009999999998</c:v>
                </c:pt>
                <c:pt idx="1915">
                  <c:v>3076.9189999999999</c:v>
                </c:pt>
                <c:pt idx="1916">
                  <c:v>3076.4369999999999</c:v>
                </c:pt>
                <c:pt idx="1917">
                  <c:v>3075.9549999999999</c:v>
                </c:pt>
                <c:pt idx="1918">
                  <c:v>3075.473</c:v>
                </c:pt>
                <c:pt idx="1919">
                  <c:v>3074.991</c:v>
                </c:pt>
                <c:pt idx="1920">
                  <c:v>3074.5079999999998</c:v>
                </c:pt>
                <c:pt idx="1921">
                  <c:v>3074.0259999999998</c:v>
                </c:pt>
                <c:pt idx="1922">
                  <c:v>3073.5439999999999</c:v>
                </c:pt>
                <c:pt idx="1923">
                  <c:v>3073.0619999999999</c:v>
                </c:pt>
                <c:pt idx="1924">
                  <c:v>3072.58</c:v>
                </c:pt>
                <c:pt idx="1925">
                  <c:v>3072.098</c:v>
                </c:pt>
                <c:pt idx="1926">
                  <c:v>3071.616</c:v>
                </c:pt>
                <c:pt idx="1927">
                  <c:v>3071.134</c:v>
                </c:pt>
                <c:pt idx="1928">
                  <c:v>3070.6509999999998</c:v>
                </c:pt>
                <c:pt idx="1929">
                  <c:v>3070.1689999999999</c:v>
                </c:pt>
                <c:pt idx="1930">
                  <c:v>3069.6869999999999</c:v>
                </c:pt>
                <c:pt idx="1931">
                  <c:v>3069.2049999999999</c:v>
                </c:pt>
                <c:pt idx="1932">
                  <c:v>3068.723</c:v>
                </c:pt>
                <c:pt idx="1933">
                  <c:v>3068.241</c:v>
                </c:pt>
                <c:pt idx="1934">
                  <c:v>3067.759</c:v>
                </c:pt>
                <c:pt idx="1935">
                  <c:v>3067.2759999999998</c:v>
                </c:pt>
                <c:pt idx="1936">
                  <c:v>3066.7939999999999</c:v>
                </c:pt>
                <c:pt idx="1937">
                  <c:v>3066.3119999999999</c:v>
                </c:pt>
                <c:pt idx="1938">
                  <c:v>3065.83</c:v>
                </c:pt>
                <c:pt idx="1939">
                  <c:v>3065.348</c:v>
                </c:pt>
                <c:pt idx="1940">
                  <c:v>3064.866</c:v>
                </c:pt>
                <c:pt idx="1941">
                  <c:v>3064.384</c:v>
                </c:pt>
                <c:pt idx="1942">
                  <c:v>3063.902</c:v>
                </c:pt>
                <c:pt idx="1943">
                  <c:v>3063.4189999999999</c:v>
                </c:pt>
                <c:pt idx="1944">
                  <c:v>3062.9380000000001</c:v>
                </c:pt>
                <c:pt idx="1945">
                  <c:v>3062.4560000000001</c:v>
                </c:pt>
                <c:pt idx="1946">
                  <c:v>3061.973</c:v>
                </c:pt>
                <c:pt idx="1947">
                  <c:v>3061.491</c:v>
                </c:pt>
                <c:pt idx="1948">
                  <c:v>3061.009</c:v>
                </c:pt>
                <c:pt idx="1949">
                  <c:v>3060.527</c:v>
                </c:pt>
                <c:pt idx="1950">
                  <c:v>3060.0450000000001</c:v>
                </c:pt>
                <c:pt idx="1951">
                  <c:v>3059.5619999999999</c:v>
                </c:pt>
                <c:pt idx="1952">
                  <c:v>3059.0810000000001</c:v>
                </c:pt>
                <c:pt idx="1953">
                  <c:v>3058.598</c:v>
                </c:pt>
                <c:pt idx="1954">
                  <c:v>3058.116</c:v>
                </c:pt>
                <c:pt idx="1955">
                  <c:v>3057.634</c:v>
                </c:pt>
                <c:pt idx="1956">
                  <c:v>3057.152</c:v>
                </c:pt>
                <c:pt idx="1957">
                  <c:v>3056.67</c:v>
                </c:pt>
                <c:pt idx="1958">
                  <c:v>3056.1880000000001</c:v>
                </c:pt>
                <c:pt idx="1959">
                  <c:v>3055.7060000000001</c:v>
                </c:pt>
                <c:pt idx="1960">
                  <c:v>3055.2240000000002</c:v>
                </c:pt>
                <c:pt idx="1961">
                  <c:v>3054.741</c:v>
                </c:pt>
                <c:pt idx="1962">
                  <c:v>3054.259</c:v>
                </c:pt>
                <c:pt idx="1963">
                  <c:v>3053.777</c:v>
                </c:pt>
                <c:pt idx="1964">
                  <c:v>3053.2950000000001</c:v>
                </c:pt>
                <c:pt idx="1965">
                  <c:v>3052.8130000000001</c:v>
                </c:pt>
                <c:pt idx="1966">
                  <c:v>3052.3310000000001</c:v>
                </c:pt>
                <c:pt idx="1967">
                  <c:v>3051.8490000000002</c:v>
                </c:pt>
                <c:pt idx="1968">
                  <c:v>3051.3670000000002</c:v>
                </c:pt>
                <c:pt idx="1969">
                  <c:v>3050.884</c:v>
                </c:pt>
                <c:pt idx="1970">
                  <c:v>3050.402</c:v>
                </c:pt>
                <c:pt idx="1971">
                  <c:v>3049.92</c:v>
                </c:pt>
                <c:pt idx="1972">
                  <c:v>3049.4380000000001</c:v>
                </c:pt>
                <c:pt idx="1973">
                  <c:v>3048.9560000000001</c:v>
                </c:pt>
                <c:pt idx="1974">
                  <c:v>3048.4740000000002</c:v>
                </c:pt>
                <c:pt idx="1975">
                  <c:v>3047.9920000000002</c:v>
                </c:pt>
                <c:pt idx="1976">
                  <c:v>3047.509</c:v>
                </c:pt>
                <c:pt idx="1977">
                  <c:v>3047.027</c:v>
                </c:pt>
                <c:pt idx="1978">
                  <c:v>3046.5450000000001</c:v>
                </c:pt>
                <c:pt idx="1979">
                  <c:v>3046.0630000000001</c:v>
                </c:pt>
                <c:pt idx="1980">
                  <c:v>3045.5810000000001</c:v>
                </c:pt>
                <c:pt idx="1981">
                  <c:v>3045.0990000000002</c:v>
                </c:pt>
                <c:pt idx="1982">
                  <c:v>3044.6170000000002</c:v>
                </c:pt>
                <c:pt idx="1983">
                  <c:v>3044.1350000000002</c:v>
                </c:pt>
                <c:pt idx="1984">
                  <c:v>3043.652</c:v>
                </c:pt>
                <c:pt idx="1985">
                  <c:v>3043.17</c:v>
                </c:pt>
                <c:pt idx="1986">
                  <c:v>3042.6880000000001</c:v>
                </c:pt>
                <c:pt idx="1987">
                  <c:v>3042.2060000000001</c:v>
                </c:pt>
                <c:pt idx="1988">
                  <c:v>3041.7240000000002</c:v>
                </c:pt>
                <c:pt idx="1989">
                  <c:v>3041.2420000000002</c:v>
                </c:pt>
                <c:pt idx="1990">
                  <c:v>3040.76</c:v>
                </c:pt>
                <c:pt idx="1991">
                  <c:v>3040.2779999999998</c:v>
                </c:pt>
                <c:pt idx="1992">
                  <c:v>3039.7950000000001</c:v>
                </c:pt>
                <c:pt idx="1993">
                  <c:v>3039.3130000000001</c:v>
                </c:pt>
                <c:pt idx="1994">
                  <c:v>3038.8310000000001</c:v>
                </c:pt>
                <c:pt idx="1995">
                  <c:v>3038.3490000000002</c:v>
                </c:pt>
                <c:pt idx="1996">
                  <c:v>3037.8670000000002</c:v>
                </c:pt>
                <c:pt idx="1997">
                  <c:v>3037.3850000000002</c:v>
                </c:pt>
                <c:pt idx="1998">
                  <c:v>3036.9029999999998</c:v>
                </c:pt>
                <c:pt idx="1999">
                  <c:v>3036.42</c:v>
                </c:pt>
                <c:pt idx="2000">
                  <c:v>3035.9380000000001</c:v>
                </c:pt>
                <c:pt idx="2001">
                  <c:v>3035.4569999999999</c:v>
                </c:pt>
                <c:pt idx="2002">
                  <c:v>3034.9740000000002</c:v>
                </c:pt>
                <c:pt idx="2003">
                  <c:v>3034.4920000000002</c:v>
                </c:pt>
                <c:pt idx="2004">
                  <c:v>3034.01</c:v>
                </c:pt>
                <c:pt idx="2005">
                  <c:v>3033.5279999999998</c:v>
                </c:pt>
                <c:pt idx="2006">
                  <c:v>3033.0459999999998</c:v>
                </c:pt>
                <c:pt idx="2007">
                  <c:v>3032.5630000000001</c:v>
                </c:pt>
                <c:pt idx="2008">
                  <c:v>3032.0819999999999</c:v>
                </c:pt>
                <c:pt idx="2009">
                  <c:v>3031.5990000000002</c:v>
                </c:pt>
                <c:pt idx="2010">
                  <c:v>3031.1170000000002</c:v>
                </c:pt>
                <c:pt idx="2011">
                  <c:v>3030.6350000000002</c:v>
                </c:pt>
                <c:pt idx="2012">
                  <c:v>3030.1529999999998</c:v>
                </c:pt>
                <c:pt idx="2013">
                  <c:v>3029.6709999999998</c:v>
                </c:pt>
                <c:pt idx="2014">
                  <c:v>3029.1889999999999</c:v>
                </c:pt>
                <c:pt idx="2015">
                  <c:v>3028.7069999999999</c:v>
                </c:pt>
                <c:pt idx="2016">
                  <c:v>3028.2249999999999</c:v>
                </c:pt>
                <c:pt idx="2017">
                  <c:v>3027.7420000000002</c:v>
                </c:pt>
                <c:pt idx="2018">
                  <c:v>3027.26</c:v>
                </c:pt>
                <c:pt idx="2019">
                  <c:v>3026.7779999999998</c:v>
                </c:pt>
                <c:pt idx="2020">
                  <c:v>3026.2959999999998</c:v>
                </c:pt>
                <c:pt idx="2021">
                  <c:v>3025.8139999999999</c:v>
                </c:pt>
                <c:pt idx="2022">
                  <c:v>3025.3319999999999</c:v>
                </c:pt>
                <c:pt idx="2023">
                  <c:v>3024.85</c:v>
                </c:pt>
                <c:pt idx="2024">
                  <c:v>3024.3679999999999</c:v>
                </c:pt>
                <c:pt idx="2025">
                  <c:v>3023.8850000000002</c:v>
                </c:pt>
                <c:pt idx="2026">
                  <c:v>3023.4029999999998</c:v>
                </c:pt>
                <c:pt idx="2027">
                  <c:v>3022.9209999999998</c:v>
                </c:pt>
                <c:pt idx="2028">
                  <c:v>3022.4389999999999</c:v>
                </c:pt>
                <c:pt idx="2029">
                  <c:v>3021.9569999999999</c:v>
                </c:pt>
                <c:pt idx="2030">
                  <c:v>3021.4749999999999</c:v>
                </c:pt>
                <c:pt idx="2031">
                  <c:v>3020.9929999999999</c:v>
                </c:pt>
                <c:pt idx="2032">
                  <c:v>3020.51</c:v>
                </c:pt>
                <c:pt idx="2033">
                  <c:v>3020.0279999999998</c:v>
                </c:pt>
                <c:pt idx="2034">
                  <c:v>3019.5459999999998</c:v>
                </c:pt>
                <c:pt idx="2035">
                  <c:v>3019.0639999999999</c:v>
                </c:pt>
                <c:pt idx="2036">
                  <c:v>3018.5819999999999</c:v>
                </c:pt>
                <c:pt idx="2037">
                  <c:v>3018.1</c:v>
                </c:pt>
                <c:pt idx="2038">
                  <c:v>3017.6179999999999</c:v>
                </c:pt>
                <c:pt idx="2039">
                  <c:v>3017.136</c:v>
                </c:pt>
                <c:pt idx="2040">
                  <c:v>3016.6529999999998</c:v>
                </c:pt>
                <c:pt idx="2041">
                  <c:v>3016.1709999999998</c:v>
                </c:pt>
                <c:pt idx="2042">
                  <c:v>3015.6889999999999</c:v>
                </c:pt>
                <c:pt idx="2043">
                  <c:v>3015.2069999999999</c:v>
                </c:pt>
                <c:pt idx="2044">
                  <c:v>3014.7249999999999</c:v>
                </c:pt>
                <c:pt idx="2045">
                  <c:v>3014.2429999999999</c:v>
                </c:pt>
                <c:pt idx="2046">
                  <c:v>3013.761</c:v>
                </c:pt>
                <c:pt idx="2047">
                  <c:v>3013.279</c:v>
                </c:pt>
                <c:pt idx="2048">
                  <c:v>3012.7959999999998</c:v>
                </c:pt>
                <c:pt idx="2049">
                  <c:v>3012.3139999999999</c:v>
                </c:pt>
                <c:pt idx="2050">
                  <c:v>3011.8319999999999</c:v>
                </c:pt>
                <c:pt idx="2051">
                  <c:v>3011.35</c:v>
                </c:pt>
                <c:pt idx="2052">
                  <c:v>3010.8679999999999</c:v>
                </c:pt>
                <c:pt idx="2053">
                  <c:v>3010.386</c:v>
                </c:pt>
                <c:pt idx="2054">
                  <c:v>3009.904</c:v>
                </c:pt>
                <c:pt idx="2055">
                  <c:v>3009.4209999999998</c:v>
                </c:pt>
                <c:pt idx="2056">
                  <c:v>3008.9389999999999</c:v>
                </c:pt>
                <c:pt idx="2057">
                  <c:v>3008.4580000000001</c:v>
                </c:pt>
                <c:pt idx="2058">
                  <c:v>3007.9749999999999</c:v>
                </c:pt>
                <c:pt idx="2059">
                  <c:v>3007.4929999999999</c:v>
                </c:pt>
                <c:pt idx="2060">
                  <c:v>3007.011</c:v>
                </c:pt>
                <c:pt idx="2061">
                  <c:v>3006.529</c:v>
                </c:pt>
                <c:pt idx="2062">
                  <c:v>3006.047</c:v>
                </c:pt>
                <c:pt idx="2063">
                  <c:v>3005.5639999999999</c:v>
                </c:pt>
                <c:pt idx="2064">
                  <c:v>3005.0830000000001</c:v>
                </c:pt>
                <c:pt idx="2065">
                  <c:v>3004.6010000000001</c:v>
                </c:pt>
                <c:pt idx="2066">
                  <c:v>3004.1179999999999</c:v>
                </c:pt>
                <c:pt idx="2067">
                  <c:v>3003.636</c:v>
                </c:pt>
                <c:pt idx="2068">
                  <c:v>3003.154</c:v>
                </c:pt>
                <c:pt idx="2069">
                  <c:v>3002.672</c:v>
                </c:pt>
                <c:pt idx="2070">
                  <c:v>3002.19</c:v>
                </c:pt>
                <c:pt idx="2071">
                  <c:v>3001.7080000000001</c:v>
                </c:pt>
                <c:pt idx="2072">
                  <c:v>3001.2260000000001</c:v>
                </c:pt>
                <c:pt idx="2073">
                  <c:v>3000.7429999999999</c:v>
                </c:pt>
                <c:pt idx="2074">
                  <c:v>3000.261</c:v>
                </c:pt>
                <c:pt idx="2075">
                  <c:v>2999.779</c:v>
                </c:pt>
                <c:pt idx="2076">
                  <c:v>2999.297</c:v>
                </c:pt>
                <c:pt idx="2077">
                  <c:v>2998.8150000000001</c:v>
                </c:pt>
                <c:pt idx="2078">
                  <c:v>2998.3330000000001</c:v>
                </c:pt>
                <c:pt idx="2079">
                  <c:v>2997.8510000000001</c:v>
                </c:pt>
                <c:pt idx="2080">
                  <c:v>2997.3690000000001</c:v>
                </c:pt>
                <c:pt idx="2081">
                  <c:v>2996.886</c:v>
                </c:pt>
                <c:pt idx="2082">
                  <c:v>2996.404</c:v>
                </c:pt>
                <c:pt idx="2083">
                  <c:v>2995.922</c:v>
                </c:pt>
                <c:pt idx="2084">
                  <c:v>2995.44</c:v>
                </c:pt>
                <c:pt idx="2085">
                  <c:v>2994.9580000000001</c:v>
                </c:pt>
                <c:pt idx="2086">
                  <c:v>2994.4760000000001</c:v>
                </c:pt>
                <c:pt idx="2087">
                  <c:v>2993.9940000000001</c:v>
                </c:pt>
                <c:pt idx="2088">
                  <c:v>2993.5120000000002</c:v>
                </c:pt>
                <c:pt idx="2089">
                  <c:v>2993.029</c:v>
                </c:pt>
                <c:pt idx="2090">
                  <c:v>2992.547</c:v>
                </c:pt>
                <c:pt idx="2091">
                  <c:v>2992.0650000000001</c:v>
                </c:pt>
                <c:pt idx="2092">
                  <c:v>2991.5830000000001</c:v>
                </c:pt>
                <c:pt idx="2093">
                  <c:v>2991.1010000000001</c:v>
                </c:pt>
                <c:pt idx="2094">
                  <c:v>2990.6190000000001</c:v>
                </c:pt>
                <c:pt idx="2095">
                  <c:v>2990.1370000000002</c:v>
                </c:pt>
                <c:pt idx="2096">
                  <c:v>2989.654</c:v>
                </c:pt>
                <c:pt idx="2097">
                  <c:v>2989.172</c:v>
                </c:pt>
                <c:pt idx="2098">
                  <c:v>2988.69</c:v>
                </c:pt>
                <c:pt idx="2099">
                  <c:v>2988.2080000000001</c:v>
                </c:pt>
                <c:pt idx="2100">
                  <c:v>2987.7260000000001</c:v>
                </c:pt>
                <c:pt idx="2101">
                  <c:v>2987.2440000000001</c:v>
                </c:pt>
                <c:pt idx="2102">
                  <c:v>2986.7620000000002</c:v>
                </c:pt>
                <c:pt idx="2103">
                  <c:v>2986.28</c:v>
                </c:pt>
                <c:pt idx="2104">
                  <c:v>2985.797</c:v>
                </c:pt>
                <c:pt idx="2105">
                  <c:v>2985.3150000000001</c:v>
                </c:pt>
                <c:pt idx="2106">
                  <c:v>2984.8330000000001</c:v>
                </c:pt>
                <c:pt idx="2107">
                  <c:v>2984.3510000000001</c:v>
                </c:pt>
                <c:pt idx="2108">
                  <c:v>2983.8690000000001</c:v>
                </c:pt>
                <c:pt idx="2109">
                  <c:v>2983.3870000000002</c:v>
                </c:pt>
                <c:pt idx="2110">
                  <c:v>2982.9050000000002</c:v>
                </c:pt>
                <c:pt idx="2111">
                  <c:v>2982.4229999999998</c:v>
                </c:pt>
                <c:pt idx="2112">
                  <c:v>2981.94</c:v>
                </c:pt>
                <c:pt idx="2113">
                  <c:v>2981.4580000000001</c:v>
                </c:pt>
                <c:pt idx="2114">
                  <c:v>2980.9760000000001</c:v>
                </c:pt>
                <c:pt idx="2115">
                  <c:v>2980.4940000000001</c:v>
                </c:pt>
                <c:pt idx="2116">
                  <c:v>2980.0120000000002</c:v>
                </c:pt>
                <c:pt idx="2117">
                  <c:v>2979.53</c:v>
                </c:pt>
                <c:pt idx="2118">
                  <c:v>2979.0479999999998</c:v>
                </c:pt>
                <c:pt idx="2119">
                  <c:v>2978.5650000000001</c:v>
                </c:pt>
                <c:pt idx="2120">
                  <c:v>2978.0830000000001</c:v>
                </c:pt>
                <c:pt idx="2121">
                  <c:v>2977.6019999999999</c:v>
                </c:pt>
                <c:pt idx="2122">
                  <c:v>2977.1190000000001</c:v>
                </c:pt>
                <c:pt idx="2123">
                  <c:v>2976.6370000000002</c:v>
                </c:pt>
                <c:pt idx="2124">
                  <c:v>2976.1550000000002</c:v>
                </c:pt>
                <c:pt idx="2125">
                  <c:v>2975.6729999999998</c:v>
                </c:pt>
                <c:pt idx="2126">
                  <c:v>2975.1909999999998</c:v>
                </c:pt>
                <c:pt idx="2127">
                  <c:v>2974.7080000000001</c:v>
                </c:pt>
                <c:pt idx="2128">
                  <c:v>2974.2269999999999</c:v>
                </c:pt>
                <c:pt idx="2129">
                  <c:v>2973.7449999999999</c:v>
                </c:pt>
                <c:pt idx="2130">
                  <c:v>2973.2620000000002</c:v>
                </c:pt>
                <c:pt idx="2131">
                  <c:v>2972.78</c:v>
                </c:pt>
                <c:pt idx="2132">
                  <c:v>2972.2979999999998</c:v>
                </c:pt>
                <c:pt idx="2133">
                  <c:v>2971.8159999999998</c:v>
                </c:pt>
                <c:pt idx="2134">
                  <c:v>2971.3339999999998</c:v>
                </c:pt>
                <c:pt idx="2135">
                  <c:v>2970.8519999999999</c:v>
                </c:pt>
                <c:pt idx="2136">
                  <c:v>2970.37</c:v>
                </c:pt>
                <c:pt idx="2137">
                  <c:v>2969.8870000000002</c:v>
                </c:pt>
                <c:pt idx="2138">
                  <c:v>2969.4050000000002</c:v>
                </c:pt>
                <c:pt idx="2139">
                  <c:v>2968.9229999999998</c:v>
                </c:pt>
                <c:pt idx="2140">
                  <c:v>2968.4409999999998</c:v>
                </c:pt>
                <c:pt idx="2141">
                  <c:v>2967.9589999999998</c:v>
                </c:pt>
                <c:pt idx="2142">
                  <c:v>2967.4769999999999</c:v>
                </c:pt>
                <c:pt idx="2143">
                  <c:v>2966.9949999999999</c:v>
                </c:pt>
                <c:pt idx="2144">
                  <c:v>2966.5129999999999</c:v>
                </c:pt>
                <c:pt idx="2145">
                  <c:v>2966.03</c:v>
                </c:pt>
                <c:pt idx="2146">
                  <c:v>2965.5479999999998</c:v>
                </c:pt>
                <c:pt idx="2147">
                  <c:v>2965.0659999999998</c:v>
                </c:pt>
                <c:pt idx="2148">
                  <c:v>2964.5839999999998</c:v>
                </c:pt>
                <c:pt idx="2149">
                  <c:v>2964.1019999999999</c:v>
                </c:pt>
                <c:pt idx="2150">
                  <c:v>2963.62</c:v>
                </c:pt>
                <c:pt idx="2151">
                  <c:v>2963.1379999999999</c:v>
                </c:pt>
                <c:pt idx="2152">
                  <c:v>2962.6559999999999</c:v>
                </c:pt>
                <c:pt idx="2153">
                  <c:v>2962.1729999999998</c:v>
                </c:pt>
                <c:pt idx="2154">
                  <c:v>2961.6909999999998</c:v>
                </c:pt>
                <c:pt idx="2155">
                  <c:v>2961.2089999999998</c:v>
                </c:pt>
                <c:pt idx="2156">
                  <c:v>2960.7269999999999</c:v>
                </c:pt>
                <c:pt idx="2157">
                  <c:v>2960.2449999999999</c:v>
                </c:pt>
                <c:pt idx="2158">
                  <c:v>2959.7629999999999</c:v>
                </c:pt>
                <c:pt idx="2159">
                  <c:v>2959.2809999999999</c:v>
                </c:pt>
                <c:pt idx="2160">
                  <c:v>2958.7979999999998</c:v>
                </c:pt>
                <c:pt idx="2161">
                  <c:v>2958.3159999999998</c:v>
                </c:pt>
                <c:pt idx="2162">
                  <c:v>2957.8339999999998</c:v>
                </c:pt>
                <c:pt idx="2163">
                  <c:v>2957.3519999999999</c:v>
                </c:pt>
                <c:pt idx="2164">
                  <c:v>2956.87</c:v>
                </c:pt>
                <c:pt idx="2165">
                  <c:v>2956.3879999999999</c:v>
                </c:pt>
                <c:pt idx="2166">
                  <c:v>2955.9059999999999</c:v>
                </c:pt>
                <c:pt idx="2167">
                  <c:v>2955.424</c:v>
                </c:pt>
                <c:pt idx="2168">
                  <c:v>2954.9409999999998</c:v>
                </c:pt>
                <c:pt idx="2169">
                  <c:v>2954.4589999999998</c:v>
                </c:pt>
                <c:pt idx="2170">
                  <c:v>2953.9780000000001</c:v>
                </c:pt>
                <c:pt idx="2171">
                  <c:v>2953.4949999999999</c:v>
                </c:pt>
                <c:pt idx="2172">
                  <c:v>2953.0129999999999</c:v>
                </c:pt>
                <c:pt idx="2173">
                  <c:v>2952.5309999999999</c:v>
                </c:pt>
                <c:pt idx="2174">
                  <c:v>2952.049</c:v>
                </c:pt>
                <c:pt idx="2175">
                  <c:v>2951.567</c:v>
                </c:pt>
                <c:pt idx="2176">
                  <c:v>2951.0839999999998</c:v>
                </c:pt>
                <c:pt idx="2177">
                  <c:v>2950.6030000000001</c:v>
                </c:pt>
                <c:pt idx="2178">
                  <c:v>2950.12</c:v>
                </c:pt>
                <c:pt idx="2179">
                  <c:v>2949.6379999999999</c:v>
                </c:pt>
                <c:pt idx="2180">
                  <c:v>2949.1559999999999</c:v>
                </c:pt>
                <c:pt idx="2181">
                  <c:v>2948.674</c:v>
                </c:pt>
                <c:pt idx="2182">
                  <c:v>2948.192</c:v>
                </c:pt>
                <c:pt idx="2183">
                  <c:v>2947.7089999999998</c:v>
                </c:pt>
                <c:pt idx="2184">
                  <c:v>2947.2280000000001</c:v>
                </c:pt>
                <c:pt idx="2185">
                  <c:v>2946.7460000000001</c:v>
                </c:pt>
                <c:pt idx="2186">
                  <c:v>2946.2629999999999</c:v>
                </c:pt>
                <c:pt idx="2187">
                  <c:v>2945.7809999999999</c:v>
                </c:pt>
                <c:pt idx="2188">
                  <c:v>2945.299</c:v>
                </c:pt>
                <c:pt idx="2189">
                  <c:v>2944.817</c:v>
                </c:pt>
                <c:pt idx="2190">
                  <c:v>2944.335</c:v>
                </c:pt>
                <c:pt idx="2191">
                  <c:v>2943.8530000000001</c:v>
                </c:pt>
                <c:pt idx="2192">
                  <c:v>2943.3710000000001</c:v>
                </c:pt>
                <c:pt idx="2193">
                  <c:v>2942.8890000000001</c:v>
                </c:pt>
                <c:pt idx="2194">
                  <c:v>2942.4059999999999</c:v>
                </c:pt>
                <c:pt idx="2195">
                  <c:v>2941.924</c:v>
                </c:pt>
                <c:pt idx="2196">
                  <c:v>2941.442</c:v>
                </c:pt>
                <c:pt idx="2197">
                  <c:v>2940.96</c:v>
                </c:pt>
                <c:pt idx="2198">
                  <c:v>2940.4780000000001</c:v>
                </c:pt>
                <c:pt idx="2199">
                  <c:v>2939.9960000000001</c:v>
                </c:pt>
                <c:pt idx="2200">
                  <c:v>2939.5140000000001</c:v>
                </c:pt>
                <c:pt idx="2201">
                  <c:v>2939.0309999999999</c:v>
                </c:pt>
                <c:pt idx="2202">
                  <c:v>2938.549</c:v>
                </c:pt>
                <c:pt idx="2203">
                  <c:v>2938.067</c:v>
                </c:pt>
                <c:pt idx="2204">
                  <c:v>2937.585</c:v>
                </c:pt>
                <c:pt idx="2205">
                  <c:v>2937.1030000000001</c:v>
                </c:pt>
                <c:pt idx="2206">
                  <c:v>2936.6210000000001</c:v>
                </c:pt>
                <c:pt idx="2207">
                  <c:v>2936.1390000000001</c:v>
                </c:pt>
                <c:pt idx="2208">
                  <c:v>2935.6570000000002</c:v>
                </c:pt>
                <c:pt idx="2209">
                  <c:v>2935.174</c:v>
                </c:pt>
                <c:pt idx="2210">
                  <c:v>2934.692</c:v>
                </c:pt>
                <c:pt idx="2211">
                  <c:v>2934.21</c:v>
                </c:pt>
                <c:pt idx="2212">
                  <c:v>2933.7280000000001</c:v>
                </c:pt>
                <c:pt idx="2213">
                  <c:v>2933.2460000000001</c:v>
                </c:pt>
                <c:pt idx="2214">
                  <c:v>2932.7640000000001</c:v>
                </c:pt>
                <c:pt idx="2215">
                  <c:v>2932.2820000000002</c:v>
                </c:pt>
                <c:pt idx="2216">
                  <c:v>2931.8</c:v>
                </c:pt>
                <c:pt idx="2217">
                  <c:v>2931.317</c:v>
                </c:pt>
                <c:pt idx="2218">
                  <c:v>2930.835</c:v>
                </c:pt>
                <c:pt idx="2219">
                  <c:v>2930.3530000000001</c:v>
                </c:pt>
                <c:pt idx="2220">
                  <c:v>2929.8710000000001</c:v>
                </c:pt>
                <c:pt idx="2221">
                  <c:v>2929.3890000000001</c:v>
                </c:pt>
                <c:pt idx="2222">
                  <c:v>2928.9070000000002</c:v>
                </c:pt>
                <c:pt idx="2223">
                  <c:v>2928.4250000000002</c:v>
                </c:pt>
                <c:pt idx="2224">
                  <c:v>2927.942</c:v>
                </c:pt>
                <c:pt idx="2225">
                  <c:v>2927.46</c:v>
                </c:pt>
                <c:pt idx="2226">
                  <c:v>2926.9789999999998</c:v>
                </c:pt>
                <c:pt idx="2227">
                  <c:v>2926.4960000000001</c:v>
                </c:pt>
                <c:pt idx="2228">
                  <c:v>2926.0140000000001</c:v>
                </c:pt>
                <c:pt idx="2229">
                  <c:v>2925.5320000000002</c:v>
                </c:pt>
                <c:pt idx="2230">
                  <c:v>2925.05</c:v>
                </c:pt>
                <c:pt idx="2231">
                  <c:v>2924.5680000000002</c:v>
                </c:pt>
                <c:pt idx="2232">
                  <c:v>2924.085</c:v>
                </c:pt>
                <c:pt idx="2233">
                  <c:v>2923.6039999999998</c:v>
                </c:pt>
                <c:pt idx="2234">
                  <c:v>2923.1210000000001</c:v>
                </c:pt>
                <c:pt idx="2235">
                  <c:v>2922.6390000000001</c:v>
                </c:pt>
                <c:pt idx="2236">
                  <c:v>2922.1570000000002</c:v>
                </c:pt>
                <c:pt idx="2237">
                  <c:v>2921.6750000000002</c:v>
                </c:pt>
                <c:pt idx="2238">
                  <c:v>2921.1930000000002</c:v>
                </c:pt>
                <c:pt idx="2239">
                  <c:v>2920.7109999999998</c:v>
                </c:pt>
                <c:pt idx="2240">
                  <c:v>2920.2289999999998</c:v>
                </c:pt>
                <c:pt idx="2241">
                  <c:v>2919.7469999999998</c:v>
                </c:pt>
                <c:pt idx="2242">
                  <c:v>2919.2640000000001</c:v>
                </c:pt>
                <c:pt idx="2243">
                  <c:v>2918.7820000000002</c:v>
                </c:pt>
                <c:pt idx="2244">
                  <c:v>2918.3</c:v>
                </c:pt>
                <c:pt idx="2245">
                  <c:v>2917.8180000000002</c:v>
                </c:pt>
                <c:pt idx="2246">
                  <c:v>2917.3359999999998</c:v>
                </c:pt>
                <c:pt idx="2247">
                  <c:v>2916.8539999999998</c:v>
                </c:pt>
                <c:pt idx="2248">
                  <c:v>2916.3719999999998</c:v>
                </c:pt>
                <c:pt idx="2249">
                  <c:v>2915.89</c:v>
                </c:pt>
                <c:pt idx="2250">
                  <c:v>2915.4070000000002</c:v>
                </c:pt>
                <c:pt idx="2251">
                  <c:v>2914.9250000000002</c:v>
                </c:pt>
                <c:pt idx="2252">
                  <c:v>2914.4430000000002</c:v>
                </c:pt>
                <c:pt idx="2253">
                  <c:v>2913.9609999999998</c:v>
                </c:pt>
                <c:pt idx="2254">
                  <c:v>2913.4789999999998</c:v>
                </c:pt>
                <c:pt idx="2255">
                  <c:v>2912.9969999999998</c:v>
                </c:pt>
                <c:pt idx="2256">
                  <c:v>2912.5149999999999</c:v>
                </c:pt>
                <c:pt idx="2257">
                  <c:v>2912.0320000000002</c:v>
                </c:pt>
                <c:pt idx="2258">
                  <c:v>2911.55</c:v>
                </c:pt>
                <c:pt idx="2259">
                  <c:v>2911.0680000000002</c:v>
                </c:pt>
                <c:pt idx="2260">
                  <c:v>2910.5859999999998</c:v>
                </c:pt>
                <c:pt idx="2261">
                  <c:v>2910.1039999999998</c:v>
                </c:pt>
                <c:pt idx="2262">
                  <c:v>2909.6219999999998</c:v>
                </c:pt>
                <c:pt idx="2263">
                  <c:v>2909.14</c:v>
                </c:pt>
                <c:pt idx="2264">
                  <c:v>2908.6579999999999</c:v>
                </c:pt>
                <c:pt idx="2265">
                  <c:v>2908.1750000000002</c:v>
                </c:pt>
                <c:pt idx="2266">
                  <c:v>2907.6930000000002</c:v>
                </c:pt>
                <c:pt idx="2267">
                  <c:v>2907.2109999999998</c:v>
                </c:pt>
                <c:pt idx="2268">
                  <c:v>2906.7289999999998</c:v>
                </c:pt>
                <c:pt idx="2269">
                  <c:v>2906.2469999999998</c:v>
                </c:pt>
                <c:pt idx="2270">
                  <c:v>2905.7649999999999</c:v>
                </c:pt>
                <c:pt idx="2271">
                  <c:v>2905.2829999999999</c:v>
                </c:pt>
                <c:pt idx="2272">
                  <c:v>2904.8009999999999</c:v>
                </c:pt>
                <c:pt idx="2273">
                  <c:v>2904.3180000000002</c:v>
                </c:pt>
                <c:pt idx="2274">
                  <c:v>2903.8359999999998</c:v>
                </c:pt>
                <c:pt idx="2275">
                  <c:v>2903.3539999999998</c:v>
                </c:pt>
                <c:pt idx="2276">
                  <c:v>2902.8719999999998</c:v>
                </c:pt>
                <c:pt idx="2277">
                  <c:v>2902.39</c:v>
                </c:pt>
                <c:pt idx="2278">
                  <c:v>2901.9079999999999</c:v>
                </c:pt>
                <c:pt idx="2279">
                  <c:v>2901.4259999999999</c:v>
                </c:pt>
                <c:pt idx="2280">
                  <c:v>2900.9430000000002</c:v>
                </c:pt>
                <c:pt idx="2281">
                  <c:v>2900.4609999999998</c:v>
                </c:pt>
                <c:pt idx="2282">
                  <c:v>2899.9789999999998</c:v>
                </c:pt>
                <c:pt idx="2283">
                  <c:v>2899.4969999999998</c:v>
                </c:pt>
                <c:pt idx="2284">
                  <c:v>2899.0149999999999</c:v>
                </c:pt>
                <c:pt idx="2285">
                  <c:v>2898.5329999999999</c:v>
                </c:pt>
                <c:pt idx="2286">
                  <c:v>2898.0509999999999</c:v>
                </c:pt>
                <c:pt idx="2287">
                  <c:v>2897.569</c:v>
                </c:pt>
                <c:pt idx="2288">
                  <c:v>2897.0859999999998</c:v>
                </c:pt>
                <c:pt idx="2289">
                  <c:v>2896.6039999999998</c:v>
                </c:pt>
                <c:pt idx="2290">
                  <c:v>2896.123</c:v>
                </c:pt>
                <c:pt idx="2291">
                  <c:v>2895.64</c:v>
                </c:pt>
                <c:pt idx="2292">
                  <c:v>2895.1579999999999</c:v>
                </c:pt>
                <c:pt idx="2293">
                  <c:v>2894.6759999999999</c:v>
                </c:pt>
                <c:pt idx="2294">
                  <c:v>2894.194</c:v>
                </c:pt>
                <c:pt idx="2295">
                  <c:v>2893.712</c:v>
                </c:pt>
                <c:pt idx="2296">
                  <c:v>2893.2289999999998</c:v>
                </c:pt>
                <c:pt idx="2297">
                  <c:v>2892.748</c:v>
                </c:pt>
                <c:pt idx="2298">
                  <c:v>2892.2649999999999</c:v>
                </c:pt>
                <c:pt idx="2299">
                  <c:v>2891.7829999999999</c:v>
                </c:pt>
                <c:pt idx="2300">
                  <c:v>2891.3009999999999</c:v>
                </c:pt>
                <c:pt idx="2301">
                  <c:v>2890.819</c:v>
                </c:pt>
                <c:pt idx="2302">
                  <c:v>2890.337</c:v>
                </c:pt>
                <c:pt idx="2303">
                  <c:v>2889.8539999999998</c:v>
                </c:pt>
                <c:pt idx="2304">
                  <c:v>2889.373</c:v>
                </c:pt>
                <c:pt idx="2305">
                  <c:v>2888.8910000000001</c:v>
                </c:pt>
                <c:pt idx="2306">
                  <c:v>2888.4079999999999</c:v>
                </c:pt>
                <c:pt idx="2307">
                  <c:v>2887.9259999999999</c:v>
                </c:pt>
                <c:pt idx="2308">
                  <c:v>2887.444</c:v>
                </c:pt>
                <c:pt idx="2309">
                  <c:v>2886.962</c:v>
                </c:pt>
                <c:pt idx="2310">
                  <c:v>2886.48</c:v>
                </c:pt>
                <c:pt idx="2311">
                  <c:v>2885.998</c:v>
                </c:pt>
                <c:pt idx="2312">
                  <c:v>2885.5160000000001</c:v>
                </c:pt>
                <c:pt idx="2313">
                  <c:v>2885.0340000000001</c:v>
                </c:pt>
                <c:pt idx="2314">
                  <c:v>2884.5509999999999</c:v>
                </c:pt>
                <c:pt idx="2315">
                  <c:v>2884.069</c:v>
                </c:pt>
                <c:pt idx="2316">
                  <c:v>2883.587</c:v>
                </c:pt>
                <c:pt idx="2317">
                  <c:v>2883.105</c:v>
                </c:pt>
                <c:pt idx="2318">
                  <c:v>2882.623</c:v>
                </c:pt>
                <c:pt idx="2319">
                  <c:v>2882.1410000000001</c:v>
                </c:pt>
                <c:pt idx="2320">
                  <c:v>2881.6590000000001</c:v>
                </c:pt>
                <c:pt idx="2321">
                  <c:v>2881.1759999999999</c:v>
                </c:pt>
                <c:pt idx="2322">
                  <c:v>2880.694</c:v>
                </c:pt>
                <c:pt idx="2323">
                  <c:v>2880.212</c:v>
                </c:pt>
                <c:pt idx="2324">
                  <c:v>2879.73</c:v>
                </c:pt>
                <c:pt idx="2325">
                  <c:v>2879.248</c:v>
                </c:pt>
                <c:pt idx="2326">
                  <c:v>2878.7660000000001</c:v>
                </c:pt>
                <c:pt idx="2327">
                  <c:v>2878.2840000000001</c:v>
                </c:pt>
                <c:pt idx="2328">
                  <c:v>2877.8020000000001</c:v>
                </c:pt>
                <c:pt idx="2329">
                  <c:v>2877.319</c:v>
                </c:pt>
                <c:pt idx="2330">
                  <c:v>2876.837</c:v>
                </c:pt>
                <c:pt idx="2331">
                  <c:v>2876.355</c:v>
                </c:pt>
                <c:pt idx="2332">
                  <c:v>2875.873</c:v>
                </c:pt>
                <c:pt idx="2333">
                  <c:v>2875.3910000000001</c:v>
                </c:pt>
                <c:pt idx="2334">
                  <c:v>2874.9090000000001</c:v>
                </c:pt>
                <c:pt idx="2335">
                  <c:v>2874.4270000000001</c:v>
                </c:pt>
                <c:pt idx="2336">
                  <c:v>2873.9450000000002</c:v>
                </c:pt>
                <c:pt idx="2337">
                  <c:v>2873.462</c:v>
                </c:pt>
                <c:pt idx="2338">
                  <c:v>2872.98</c:v>
                </c:pt>
                <c:pt idx="2339">
                  <c:v>2872.498</c:v>
                </c:pt>
                <c:pt idx="2340">
                  <c:v>2872.0160000000001</c:v>
                </c:pt>
                <c:pt idx="2341">
                  <c:v>2871.5340000000001</c:v>
                </c:pt>
                <c:pt idx="2342">
                  <c:v>2871.0520000000001</c:v>
                </c:pt>
                <c:pt idx="2343">
                  <c:v>2870.57</c:v>
                </c:pt>
                <c:pt idx="2344">
                  <c:v>2870.087</c:v>
                </c:pt>
                <c:pt idx="2345">
                  <c:v>2869.605</c:v>
                </c:pt>
                <c:pt idx="2346">
                  <c:v>2869.1239999999998</c:v>
                </c:pt>
                <c:pt idx="2347">
                  <c:v>2868.6410000000001</c:v>
                </c:pt>
                <c:pt idx="2348">
                  <c:v>2868.1590000000001</c:v>
                </c:pt>
                <c:pt idx="2349">
                  <c:v>2867.6770000000001</c:v>
                </c:pt>
                <c:pt idx="2350">
                  <c:v>2867.1950000000002</c:v>
                </c:pt>
                <c:pt idx="2351">
                  <c:v>2866.7130000000002</c:v>
                </c:pt>
                <c:pt idx="2352">
                  <c:v>2866.23</c:v>
                </c:pt>
                <c:pt idx="2353">
                  <c:v>2865.7489999999998</c:v>
                </c:pt>
                <c:pt idx="2354">
                  <c:v>2865.2669999999998</c:v>
                </c:pt>
                <c:pt idx="2355">
                  <c:v>2864.7840000000001</c:v>
                </c:pt>
                <c:pt idx="2356">
                  <c:v>2864.3020000000001</c:v>
                </c:pt>
                <c:pt idx="2357">
                  <c:v>2863.82</c:v>
                </c:pt>
                <c:pt idx="2358">
                  <c:v>2863.3380000000002</c:v>
                </c:pt>
                <c:pt idx="2359">
                  <c:v>2862.8560000000002</c:v>
                </c:pt>
                <c:pt idx="2360">
                  <c:v>2862.3739999999998</c:v>
                </c:pt>
                <c:pt idx="2361">
                  <c:v>2861.8919999999998</c:v>
                </c:pt>
                <c:pt idx="2362">
                  <c:v>2861.4090000000001</c:v>
                </c:pt>
                <c:pt idx="2363">
                  <c:v>2860.9270000000001</c:v>
                </c:pt>
                <c:pt idx="2364">
                  <c:v>2860.4450000000002</c:v>
                </c:pt>
                <c:pt idx="2365">
                  <c:v>2859.9630000000002</c:v>
                </c:pt>
                <c:pt idx="2366">
                  <c:v>2859.4810000000002</c:v>
                </c:pt>
                <c:pt idx="2367">
                  <c:v>2858.9989999999998</c:v>
                </c:pt>
                <c:pt idx="2368">
                  <c:v>2858.5169999999998</c:v>
                </c:pt>
                <c:pt idx="2369">
                  <c:v>2858.0349999999999</c:v>
                </c:pt>
                <c:pt idx="2370">
                  <c:v>2857.5520000000001</c:v>
                </c:pt>
                <c:pt idx="2371">
                  <c:v>2857.07</c:v>
                </c:pt>
                <c:pt idx="2372">
                  <c:v>2856.5880000000002</c:v>
                </c:pt>
                <c:pt idx="2373">
                  <c:v>2856.1060000000002</c:v>
                </c:pt>
                <c:pt idx="2374">
                  <c:v>2855.6239999999998</c:v>
                </c:pt>
                <c:pt idx="2375">
                  <c:v>2855.1419999999998</c:v>
                </c:pt>
                <c:pt idx="2376">
                  <c:v>2854.66</c:v>
                </c:pt>
                <c:pt idx="2377">
                  <c:v>2854.1779999999999</c:v>
                </c:pt>
                <c:pt idx="2378">
                  <c:v>2853.6950000000002</c:v>
                </c:pt>
                <c:pt idx="2379">
                  <c:v>2853.2130000000002</c:v>
                </c:pt>
                <c:pt idx="2380">
                  <c:v>2852.7310000000002</c:v>
                </c:pt>
                <c:pt idx="2381">
                  <c:v>2852.2489999999998</c:v>
                </c:pt>
                <c:pt idx="2382">
                  <c:v>2851.7669999999998</c:v>
                </c:pt>
                <c:pt idx="2383">
                  <c:v>2851.2849999999999</c:v>
                </c:pt>
                <c:pt idx="2384">
                  <c:v>2850.8029999999999</c:v>
                </c:pt>
                <c:pt idx="2385">
                  <c:v>2850.32</c:v>
                </c:pt>
                <c:pt idx="2386">
                  <c:v>2849.8380000000002</c:v>
                </c:pt>
                <c:pt idx="2387">
                  <c:v>2849.3560000000002</c:v>
                </c:pt>
                <c:pt idx="2388">
                  <c:v>2848.8739999999998</c:v>
                </c:pt>
                <c:pt idx="2389">
                  <c:v>2848.3919999999998</c:v>
                </c:pt>
                <c:pt idx="2390">
                  <c:v>2847.91</c:v>
                </c:pt>
                <c:pt idx="2391">
                  <c:v>2847.4279999999999</c:v>
                </c:pt>
                <c:pt idx="2392">
                  <c:v>2846.9459999999999</c:v>
                </c:pt>
                <c:pt idx="2393">
                  <c:v>2846.4630000000002</c:v>
                </c:pt>
                <c:pt idx="2394">
                  <c:v>2845.9810000000002</c:v>
                </c:pt>
                <c:pt idx="2395">
                  <c:v>2845.5</c:v>
                </c:pt>
                <c:pt idx="2396">
                  <c:v>2845.0169999999998</c:v>
                </c:pt>
                <c:pt idx="2397">
                  <c:v>2844.5349999999999</c:v>
                </c:pt>
                <c:pt idx="2398">
                  <c:v>2844.0529999999999</c:v>
                </c:pt>
                <c:pt idx="2399">
                  <c:v>2843.5709999999999</c:v>
                </c:pt>
                <c:pt idx="2400">
                  <c:v>2843.0889999999999</c:v>
                </c:pt>
                <c:pt idx="2401">
                  <c:v>2842.6060000000002</c:v>
                </c:pt>
                <c:pt idx="2402">
                  <c:v>2842.125</c:v>
                </c:pt>
                <c:pt idx="2403">
                  <c:v>2841.6419999999998</c:v>
                </c:pt>
                <c:pt idx="2404">
                  <c:v>2841.16</c:v>
                </c:pt>
                <c:pt idx="2405">
                  <c:v>2840.6779999999999</c:v>
                </c:pt>
                <c:pt idx="2406">
                  <c:v>2840.1959999999999</c:v>
                </c:pt>
                <c:pt idx="2407">
                  <c:v>2839.7139999999999</c:v>
                </c:pt>
                <c:pt idx="2408">
                  <c:v>2839.2310000000002</c:v>
                </c:pt>
                <c:pt idx="2409">
                  <c:v>2838.75</c:v>
                </c:pt>
                <c:pt idx="2410">
                  <c:v>2838.268</c:v>
                </c:pt>
                <c:pt idx="2411">
                  <c:v>2837.7849999999999</c:v>
                </c:pt>
                <c:pt idx="2412">
                  <c:v>2837.3029999999999</c:v>
                </c:pt>
                <c:pt idx="2413">
                  <c:v>2836.8209999999999</c:v>
                </c:pt>
                <c:pt idx="2414">
                  <c:v>2836.3389999999999</c:v>
                </c:pt>
                <c:pt idx="2415">
                  <c:v>2835.857</c:v>
                </c:pt>
                <c:pt idx="2416">
                  <c:v>2835.375</c:v>
                </c:pt>
                <c:pt idx="2417">
                  <c:v>2834.893</c:v>
                </c:pt>
                <c:pt idx="2418">
                  <c:v>2834.4110000000001</c:v>
                </c:pt>
                <c:pt idx="2419">
                  <c:v>2833.9279999999999</c:v>
                </c:pt>
                <c:pt idx="2420">
                  <c:v>2833.4459999999999</c:v>
                </c:pt>
                <c:pt idx="2421">
                  <c:v>2832.9639999999999</c:v>
                </c:pt>
                <c:pt idx="2422">
                  <c:v>2832.482</c:v>
                </c:pt>
                <c:pt idx="2423">
                  <c:v>2832</c:v>
                </c:pt>
                <c:pt idx="2424">
                  <c:v>2831.518</c:v>
                </c:pt>
                <c:pt idx="2425">
                  <c:v>2831.0360000000001</c:v>
                </c:pt>
                <c:pt idx="2426">
                  <c:v>2830.5529999999999</c:v>
                </c:pt>
                <c:pt idx="2427">
                  <c:v>2830.0709999999999</c:v>
                </c:pt>
                <c:pt idx="2428">
                  <c:v>2829.5889999999999</c:v>
                </c:pt>
                <c:pt idx="2429">
                  <c:v>2829.107</c:v>
                </c:pt>
                <c:pt idx="2430">
                  <c:v>2828.625</c:v>
                </c:pt>
                <c:pt idx="2431">
                  <c:v>2828.143</c:v>
                </c:pt>
                <c:pt idx="2432">
                  <c:v>2827.6610000000001</c:v>
                </c:pt>
                <c:pt idx="2433">
                  <c:v>2827.1790000000001</c:v>
                </c:pt>
                <c:pt idx="2434">
                  <c:v>2826.6959999999999</c:v>
                </c:pt>
                <c:pt idx="2435">
                  <c:v>2826.2139999999999</c:v>
                </c:pt>
                <c:pt idx="2436">
                  <c:v>2825.732</c:v>
                </c:pt>
                <c:pt idx="2437">
                  <c:v>2825.25</c:v>
                </c:pt>
                <c:pt idx="2438">
                  <c:v>2824.768</c:v>
                </c:pt>
                <c:pt idx="2439">
                  <c:v>2824.2860000000001</c:v>
                </c:pt>
                <c:pt idx="2440">
                  <c:v>2823.8040000000001</c:v>
                </c:pt>
                <c:pt idx="2441">
                  <c:v>2823.3220000000001</c:v>
                </c:pt>
                <c:pt idx="2442">
                  <c:v>2822.8389999999999</c:v>
                </c:pt>
                <c:pt idx="2443">
                  <c:v>2822.357</c:v>
                </c:pt>
                <c:pt idx="2444">
                  <c:v>2821.875</c:v>
                </c:pt>
                <c:pt idx="2445">
                  <c:v>2821.393</c:v>
                </c:pt>
                <c:pt idx="2446">
                  <c:v>2820.9110000000001</c:v>
                </c:pt>
                <c:pt idx="2447">
                  <c:v>2820.4290000000001</c:v>
                </c:pt>
                <c:pt idx="2448">
                  <c:v>2819.9470000000001</c:v>
                </c:pt>
                <c:pt idx="2449">
                  <c:v>2819.4639999999999</c:v>
                </c:pt>
                <c:pt idx="2450">
                  <c:v>2818.982</c:v>
                </c:pt>
                <c:pt idx="2451">
                  <c:v>2818.5</c:v>
                </c:pt>
                <c:pt idx="2452">
                  <c:v>2818.018</c:v>
                </c:pt>
                <c:pt idx="2453">
                  <c:v>2817.5360000000001</c:v>
                </c:pt>
                <c:pt idx="2454">
                  <c:v>2817.0540000000001</c:v>
                </c:pt>
                <c:pt idx="2455">
                  <c:v>2816.5720000000001</c:v>
                </c:pt>
                <c:pt idx="2456">
                  <c:v>2816.09</c:v>
                </c:pt>
                <c:pt idx="2457">
                  <c:v>2815.607</c:v>
                </c:pt>
                <c:pt idx="2458">
                  <c:v>2815.125</c:v>
                </c:pt>
                <c:pt idx="2459">
                  <c:v>2814.643</c:v>
                </c:pt>
                <c:pt idx="2460">
                  <c:v>2814.1610000000001</c:v>
                </c:pt>
                <c:pt idx="2461">
                  <c:v>2813.6790000000001</c:v>
                </c:pt>
                <c:pt idx="2462">
                  <c:v>2813.1970000000001</c:v>
                </c:pt>
                <c:pt idx="2463">
                  <c:v>2812.7150000000001</c:v>
                </c:pt>
                <c:pt idx="2464">
                  <c:v>2812.2330000000002</c:v>
                </c:pt>
                <c:pt idx="2465">
                  <c:v>2811.75</c:v>
                </c:pt>
                <c:pt idx="2466">
                  <c:v>2811.2689999999998</c:v>
                </c:pt>
                <c:pt idx="2467">
                  <c:v>2810.7860000000001</c:v>
                </c:pt>
                <c:pt idx="2468">
                  <c:v>2810.3040000000001</c:v>
                </c:pt>
                <c:pt idx="2469">
                  <c:v>2809.8220000000001</c:v>
                </c:pt>
                <c:pt idx="2470">
                  <c:v>2809.34</c:v>
                </c:pt>
                <c:pt idx="2471">
                  <c:v>2808.8580000000002</c:v>
                </c:pt>
                <c:pt idx="2472">
                  <c:v>2808.375</c:v>
                </c:pt>
                <c:pt idx="2473">
                  <c:v>2807.8939999999998</c:v>
                </c:pt>
                <c:pt idx="2474">
                  <c:v>2807.4119999999998</c:v>
                </c:pt>
                <c:pt idx="2475">
                  <c:v>2806.9290000000001</c:v>
                </c:pt>
                <c:pt idx="2476">
                  <c:v>2806.4470000000001</c:v>
                </c:pt>
                <c:pt idx="2477">
                  <c:v>2805.9650000000001</c:v>
                </c:pt>
                <c:pt idx="2478">
                  <c:v>2805.4830000000002</c:v>
                </c:pt>
                <c:pt idx="2479">
                  <c:v>2805.0010000000002</c:v>
                </c:pt>
                <c:pt idx="2480">
                  <c:v>2804.5189999999998</c:v>
                </c:pt>
                <c:pt idx="2481">
                  <c:v>2804.0369999999998</c:v>
                </c:pt>
                <c:pt idx="2482">
                  <c:v>2803.5540000000001</c:v>
                </c:pt>
                <c:pt idx="2483">
                  <c:v>2803.0720000000001</c:v>
                </c:pt>
                <c:pt idx="2484">
                  <c:v>2802.59</c:v>
                </c:pt>
                <c:pt idx="2485">
                  <c:v>2802.1080000000002</c:v>
                </c:pt>
                <c:pt idx="2486">
                  <c:v>2801.6260000000002</c:v>
                </c:pt>
                <c:pt idx="2487">
                  <c:v>2801.1439999999998</c:v>
                </c:pt>
                <c:pt idx="2488">
                  <c:v>2800.6619999999998</c:v>
                </c:pt>
                <c:pt idx="2489">
                  <c:v>2800.18</c:v>
                </c:pt>
                <c:pt idx="2490">
                  <c:v>2799.6970000000001</c:v>
                </c:pt>
                <c:pt idx="2491">
                  <c:v>2799.2150000000001</c:v>
                </c:pt>
                <c:pt idx="2492">
                  <c:v>2798.7330000000002</c:v>
                </c:pt>
                <c:pt idx="2493">
                  <c:v>2798.2510000000002</c:v>
                </c:pt>
                <c:pt idx="2494">
                  <c:v>2797.7689999999998</c:v>
                </c:pt>
                <c:pt idx="2495">
                  <c:v>2797.2869999999998</c:v>
                </c:pt>
                <c:pt idx="2496">
                  <c:v>2796.8049999999998</c:v>
                </c:pt>
                <c:pt idx="2497">
                  <c:v>2796.3229999999999</c:v>
                </c:pt>
                <c:pt idx="2498">
                  <c:v>2795.84</c:v>
                </c:pt>
                <c:pt idx="2499">
                  <c:v>2795.3580000000002</c:v>
                </c:pt>
                <c:pt idx="2500">
                  <c:v>2794.8760000000002</c:v>
                </c:pt>
                <c:pt idx="2501">
                  <c:v>2794.3939999999998</c:v>
                </c:pt>
                <c:pt idx="2502">
                  <c:v>2793.9119999999998</c:v>
                </c:pt>
                <c:pt idx="2503">
                  <c:v>2793.43</c:v>
                </c:pt>
                <c:pt idx="2504">
                  <c:v>2792.9479999999999</c:v>
                </c:pt>
                <c:pt idx="2505">
                  <c:v>2792.4650000000001</c:v>
                </c:pt>
                <c:pt idx="2506">
                  <c:v>2791.9830000000002</c:v>
                </c:pt>
                <c:pt idx="2507">
                  <c:v>2791.5010000000002</c:v>
                </c:pt>
                <c:pt idx="2508">
                  <c:v>2791.0189999999998</c:v>
                </c:pt>
                <c:pt idx="2509">
                  <c:v>2790.5369999999998</c:v>
                </c:pt>
                <c:pt idx="2510">
                  <c:v>2790.0549999999998</c:v>
                </c:pt>
                <c:pt idx="2511">
                  <c:v>2789.5729999999999</c:v>
                </c:pt>
                <c:pt idx="2512">
                  <c:v>2789.0909999999999</c:v>
                </c:pt>
                <c:pt idx="2513">
                  <c:v>2788.6080000000002</c:v>
                </c:pt>
                <c:pt idx="2514">
                  <c:v>2788.1260000000002</c:v>
                </c:pt>
                <c:pt idx="2515">
                  <c:v>2787.645</c:v>
                </c:pt>
                <c:pt idx="2516">
                  <c:v>2787.1619999999998</c:v>
                </c:pt>
                <c:pt idx="2517">
                  <c:v>2786.68</c:v>
                </c:pt>
                <c:pt idx="2518">
                  <c:v>2786.1979999999999</c:v>
                </c:pt>
                <c:pt idx="2519">
                  <c:v>2785.7159999999999</c:v>
                </c:pt>
                <c:pt idx="2520">
                  <c:v>2785.2339999999999</c:v>
                </c:pt>
                <c:pt idx="2521">
                  <c:v>2784.7510000000002</c:v>
                </c:pt>
                <c:pt idx="2522">
                  <c:v>2784.27</c:v>
                </c:pt>
                <c:pt idx="2523">
                  <c:v>2783.7869999999998</c:v>
                </c:pt>
                <c:pt idx="2524">
                  <c:v>2783.3049999999998</c:v>
                </c:pt>
                <c:pt idx="2525">
                  <c:v>2782.8229999999999</c:v>
                </c:pt>
                <c:pt idx="2526">
                  <c:v>2782.3409999999999</c:v>
                </c:pt>
                <c:pt idx="2527">
                  <c:v>2781.8589999999999</c:v>
                </c:pt>
                <c:pt idx="2528">
                  <c:v>2781.3760000000002</c:v>
                </c:pt>
                <c:pt idx="2529">
                  <c:v>2780.895</c:v>
                </c:pt>
                <c:pt idx="2530">
                  <c:v>2780.413</c:v>
                </c:pt>
                <c:pt idx="2531">
                  <c:v>2779.93</c:v>
                </c:pt>
                <c:pt idx="2532">
                  <c:v>2779.4479999999999</c:v>
                </c:pt>
                <c:pt idx="2533">
                  <c:v>2778.9659999999999</c:v>
                </c:pt>
                <c:pt idx="2534">
                  <c:v>2778.4839999999999</c:v>
                </c:pt>
                <c:pt idx="2535">
                  <c:v>2778.002</c:v>
                </c:pt>
                <c:pt idx="2536">
                  <c:v>2777.52</c:v>
                </c:pt>
                <c:pt idx="2537">
                  <c:v>2777.038</c:v>
                </c:pt>
                <c:pt idx="2538">
                  <c:v>2776.556</c:v>
                </c:pt>
                <c:pt idx="2539">
                  <c:v>2776.0729999999999</c:v>
                </c:pt>
                <c:pt idx="2540">
                  <c:v>2775.5909999999999</c:v>
                </c:pt>
                <c:pt idx="2541">
                  <c:v>2775.1089999999999</c:v>
                </c:pt>
                <c:pt idx="2542">
                  <c:v>2774.627</c:v>
                </c:pt>
                <c:pt idx="2543">
                  <c:v>2774.145</c:v>
                </c:pt>
                <c:pt idx="2544">
                  <c:v>2773.663</c:v>
                </c:pt>
                <c:pt idx="2545">
                  <c:v>2773.181</c:v>
                </c:pt>
                <c:pt idx="2546">
                  <c:v>2772.6979999999999</c:v>
                </c:pt>
                <c:pt idx="2547">
                  <c:v>2772.2159999999999</c:v>
                </c:pt>
                <c:pt idx="2548">
                  <c:v>2771.7339999999999</c:v>
                </c:pt>
                <c:pt idx="2549">
                  <c:v>2771.252</c:v>
                </c:pt>
                <c:pt idx="2550">
                  <c:v>2770.77</c:v>
                </c:pt>
                <c:pt idx="2551">
                  <c:v>2770.288</c:v>
                </c:pt>
                <c:pt idx="2552">
                  <c:v>2769.806</c:v>
                </c:pt>
                <c:pt idx="2553">
                  <c:v>2769.3240000000001</c:v>
                </c:pt>
                <c:pt idx="2554">
                  <c:v>2768.8409999999999</c:v>
                </c:pt>
                <c:pt idx="2555">
                  <c:v>2768.3589999999999</c:v>
                </c:pt>
                <c:pt idx="2556">
                  <c:v>2767.877</c:v>
                </c:pt>
                <c:pt idx="2557">
                  <c:v>2767.395</c:v>
                </c:pt>
                <c:pt idx="2558">
                  <c:v>2766.913</c:v>
                </c:pt>
                <c:pt idx="2559">
                  <c:v>2766.431</c:v>
                </c:pt>
                <c:pt idx="2560">
                  <c:v>2765.9490000000001</c:v>
                </c:pt>
                <c:pt idx="2561">
                  <c:v>2765.4670000000001</c:v>
                </c:pt>
                <c:pt idx="2562">
                  <c:v>2764.9839999999999</c:v>
                </c:pt>
                <c:pt idx="2563">
                  <c:v>2764.502</c:v>
                </c:pt>
                <c:pt idx="2564">
                  <c:v>2764.02</c:v>
                </c:pt>
                <c:pt idx="2565">
                  <c:v>2763.538</c:v>
                </c:pt>
                <c:pt idx="2566">
                  <c:v>2763.056</c:v>
                </c:pt>
                <c:pt idx="2567">
                  <c:v>2762.5740000000001</c:v>
                </c:pt>
                <c:pt idx="2568">
                  <c:v>2762.0920000000001</c:v>
                </c:pt>
                <c:pt idx="2569">
                  <c:v>2761.6089999999999</c:v>
                </c:pt>
                <c:pt idx="2570">
                  <c:v>2761.127</c:v>
                </c:pt>
                <c:pt idx="2571">
                  <c:v>2760.6460000000002</c:v>
                </c:pt>
                <c:pt idx="2572">
                  <c:v>2760.163</c:v>
                </c:pt>
                <c:pt idx="2573">
                  <c:v>2759.681</c:v>
                </c:pt>
                <c:pt idx="2574">
                  <c:v>2759.1990000000001</c:v>
                </c:pt>
                <c:pt idx="2575">
                  <c:v>2758.7170000000001</c:v>
                </c:pt>
                <c:pt idx="2576">
                  <c:v>2758.2350000000001</c:v>
                </c:pt>
                <c:pt idx="2577">
                  <c:v>2757.752</c:v>
                </c:pt>
                <c:pt idx="2578">
                  <c:v>2757.2710000000002</c:v>
                </c:pt>
                <c:pt idx="2579">
                  <c:v>2756.7890000000002</c:v>
                </c:pt>
                <c:pt idx="2580">
                  <c:v>2756.306</c:v>
                </c:pt>
                <c:pt idx="2581">
                  <c:v>2755.8240000000001</c:v>
                </c:pt>
                <c:pt idx="2582">
                  <c:v>2755.3420000000001</c:v>
                </c:pt>
                <c:pt idx="2583">
                  <c:v>2754.86</c:v>
                </c:pt>
                <c:pt idx="2584">
                  <c:v>2754.3780000000002</c:v>
                </c:pt>
                <c:pt idx="2585">
                  <c:v>2753.8960000000002</c:v>
                </c:pt>
                <c:pt idx="2586">
                  <c:v>2753.4140000000002</c:v>
                </c:pt>
                <c:pt idx="2587">
                  <c:v>2752.931</c:v>
                </c:pt>
                <c:pt idx="2588">
                  <c:v>2752.4490000000001</c:v>
                </c:pt>
                <c:pt idx="2589">
                  <c:v>2751.9670000000001</c:v>
                </c:pt>
                <c:pt idx="2590">
                  <c:v>2751.4850000000001</c:v>
                </c:pt>
                <c:pt idx="2591">
                  <c:v>2751.0030000000002</c:v>
                </c:pt>
                <c:pt idx="2592">
                  <c:v>2750.5210000000002</c:v>
                </c:pt>
                <c:pt idx="2593">
                  <c:v>2750.0390000000002</c:v>
                </c:pt>
                <c:pt idx="2594">
                  <c:v>2749.5569999999998</c:v>
                </c:pt>
                <c:pt idx="2595">
                  <c:v>2749.0740000000001</c:v>
                </c:pt>
                <c:pt idx="2596">
                  <c:v>2748.5920000000001</c:v>
                </c:pt>
                <c:pt idx="2597">
                  <c:v>2748.11</c:v>
                </c:pt>
                <c:pt idx="2598">
                  <c:v>2747.6280000000002</c:v>
                </c:pt>
                <c:pt idx="2599">
                  <c:v>2747.1460000000002</c:v>
                </c:pt>
                <c:pt idx="2600">
                  <c:v>2746.6640000000002</c:v>
                </c:pt>
                <c:pt idx="2601">
                  <c:v>2746.1819999999998</c:v>
                </c:pt>
                <c:pt idx="2602">
                  <c:v>2745.7</c:v>
                </c:pt>
                <c:pt idx="2603">
                  <c:v>2745.2170000000001</c:v>
                </c:pt>
                <c:pt idx="2604">
                  <c:v>2744.7350000000001</c:v>
                </c:pt>
                <c:pt idx="2605">
                  <c:v>2744.2530000000002</c:v>
                </c:pt>
                <c:pt idx="2606">
                  <c:v>2743.7710000000002</c:v>
                </c:pt>
                <c:pt idx="2607">
                  <c:v>2743.2890000000002</c:v>
                </c:pt>
                <c:pt idx="2608">
                  <c:v>2742.8069999999998</c:v>
                </c:pt>
                <c:pt idx="2609">
                  <c:v>2742.3249999999998</c:v>
                </c:pt>
                <c:pt idx="2610">
                  <c:v>2741.8420000000001</c:v>
                </c:pt>
                <c:pt idx="2611">
                  <c:v>2741.36</c:v>
                </c:pt>
                <c:pt idx="2612">
                  <c:v>2740.8780000000002</c:v>
                </c:pt>
                <c:pt idx="2613">
                  <c:v>2740.3960000000002</c:v>
                </c:pt>
                <c:pt idx="2614">
                  <c:v>2739.9140000000002</c:v>
                </c:pt>
                <c:pt idx="2615">
                  <c:v>2739.4319999999998</c:v>
                </c:pt>
                <c:pt idx="2616">
                  <c:v>2738.95</c:v>
                </c:pt>
                <c:pt idx="2617">
                  <c:v>2738.4679999999998</c:v>
                </c:pt>
                <c:pt idx="2618">
                  <c:v>2737.9850000000001</c:v>
                </c:pt>
                <c:pt idx="2619">
                  <c:v>2737.5030000000002</c:v>
                </c:pt>
                <c:pt idx="2620">
                  <c:v>2737.0210000000002</c:v>
                </c:pt>
                <c:pt idx="2621">
                  <c:v>2736.5390000000002</c:v>
                </c:pt>
                <c:pt idx="2622">
                  <c:v>2736.0569999999998</c:v>
                </c:pt>
                <c:pt idx="2623">
                  <c:v>2735.5749999999998</c:v>
                </c:pt>
                <c:pt idx="2624">
                  <c:v>2735.0929999999998</c:v>
                </c:pt>
                <c:pt idx="2625">
                  <c:v>2734.6109999999999</c:v>
                </c:pt>
                <c:pt idx="2626">
                  <c:v>2734.1280000000002</c:v>
                </c:pt>
                <c:pt idx="2627">
                  <c:v>2733.6460000000002</c:v>
                </c:pt>
                <c:pt idx="2628">
                  <c:v>2733.1640000000002</c:v>
                </c:pt>
                <c:pt idx="2629">
                  <c:v>2732.6819999999998</c:v>
                </c:pt>
                <c:pt idx="2630">
                  <c:v>2732.2</c:v>
                </c:pt>
                <c:pt idx="2631">
                  <c:v>2731.7179999999998</c:v>
                </c:pt>
                <c:pt idx="2632">
                  <c:v>2731.2359999999999</c:v>
                </c:pt>
                <c:pt idx="2633">
                  <c:v>2730.7530000000002</c:v>
                </c:pt>
                <c:pt idx="2634">
                  <c:v>2730.2710000000002</c:v>
                </c:pt>
                <c:pt idx="2635">
                  <c:v>2729.79</c:v>
                </c:pt>
                <c:pt idx="2636">
                  <c:v>2729.3069999999998</c:v>
                </c:pt>
                <c:pt idx="2637">
                  <c:v>2728.8249999999998</c:v>
                </c:pt>
                <c:pt idx="2638">
                  <c:v>2728.3429999999998</c:v>
                </c:pt>
                <c:pt idx="2639">
                  <c:v>2727.8609999999999</c:v>
                </c:pt>
                <c:pt idx="2640">
                  <c:v>2727.3789999999999</c:v>
                </c:pt>
                <c:pt idx="2641">
                  <c:v>2726.8960000000002</c:v>
                </c:pt>
                <c:pt idx="2642">
                  <c:v>2726.415</c:v>
                </c:pt>
                <c:pt idx="2643">
                  <c:v>2725.933</c:v>
                </c:pt>
                <c:pt idx="2644">
                  <c:v>2725.45</c:v>
                </c:pt>
                <c:pt idx="2645">
                  <c:v>2724.9679999999998</c:v>
                </c:pt>
                <c:pt idx="2646">
                  <c:v>2724.4859999999999</c:v>
                </c:pt>
                <c:pt idx="2647">
                  <c:v>2724.0039999999999</c:v>
                </c:pt>
                <c:pt idx="2648">
                  <c:v>2723.5219999999999</c:v>
                </c:pt>
                <c:pt idx="2649">
                  <c:v>2723.04</c:v>
                </c:pt>
                <c:pt idx="2650">
                  <c:v>2722.558</c:v>
                </c:pt>
                <c:pt idx="2651">
                  <c:v>2722.0749999999998</c:v>
                </c:pt>
                <c:pt idx="2652">
                  <c:v>2721.5929999999998</c:v>
                </c:pt>
                <c:pt idx="2653">
                  <c:v>2721.1109999999999</c:v>
                </c:pt>
                <c:pt idx="2654">
                  <c:v>2720.6289999999999</c:v>
                </c:pt>
                <c:pt idx="2655">
                  <c:v>2720.1469999999999</c:v>
                </c:pt>
                <c:pt idx="2656">
                  <c:v>2719.665</c:v>
                </c:pt>
                <c:pt idx="2657">
                  <c:v>2719.183</c:v>
                </c:pt>
                <c:pt idx="2658">
                  <c:v>2718.701</c:v>
                </c:pt>
                <c:pt idx="2659">
                  <c:v>2718.2179999999998</c:v>
                </c:pt>
                <c:pt idx="2660">
                  <c:v>2717.7359999999999</c:v>
                </c:pt>
                <c:pt idx="2661">
                  <c:v>2717.2539999999999</c:v>
                </c:pt>
                <c:pt idx="2662">
                  <c:v>2716.7719999999999</c:v>
                </c:pt>
                <c:pt idx="2663">
                  <c:v>2716.29</c:v>
                </c:pt>
                <c:pt idx="2664">
                  <c:v>2715.808</c:v>
                </c:pt>
                <c:pt idx="2665">
                  <c:v>2715.326</c:v>
                </c:pt>
                <c:pt idx="2666">
                  <c:v>2714.8440000000001</c:v>
                </c:pt>
                <c:pt idx="2667">
                  <c:v>2714.3609999999999</c:v>
                </c:pt>
                <c:pt idx="2668">
                  <c:v>2713.8789999999999</c:v>
                </c:pt>
                <c:pt idx="2669">
                  <c:v>2713.3969999999999</c:v>
                </c:pt>
                <c:pt idx="2670">
                  <c:v>2712.915</c:v>
                </c:pt>
                <c:pt idx="2671">
                  <c:v>2712.433</c:v>
                </c:pt>
                <c:pt idx="2672">
                  <c:v>2711.951</c:v>
                </c:pt>
                <c:pt idx="2673">
                  <c:v>2711.4690000000001</c:v>
                </c:pt>
                <c:pt idx="2674">
                  <c:v>2710.9859999999999</c:v>
                </c:pt>
                <c:pt idx="2675">
                  <c:v>2710.5039999999999</c:v>
                </c:pt>
                <c:pt idx="2676">
                  <c:v>2710.0219999999999</c:v>
                </c:pt>
                <c:pt idx="2677">
                  <c:v>2709.54</c:v>
                </c:pt>
                <c:pt idx="2678">
                  <c:v>2709.058</c:v>
                </c:pt>
                <c:pt idx="2679">
                  <c:v>2708.576</c:v>
                </c:pt>
                <c:pt idx="2680">
                  <c:v>2708.0940000000001</c:v>
                </c:pt>
                <c:pt idx="2681">
                  <c:v>2707.6120000000001</c:v>
                </c:pt>
                <c:pt idx="2682">
                  <c:v>2707.1289999999999</c:v>
                </c:pt>
                <c:pt idx="2683">
                  <c:v>2706.6469999999999</c:v>
                </c:pt>
                <c:pt idx="2684">
                  <c:v>2706.165</c:v>
                </c:pt>
                <c:pt idx="2685">
                  <c:v>2705.683</c:v>
                </c:pt>
                <c:pt idx="2686">
                  <c:v>2705.201</c:v>
                </c:pt>
                <c:pt idx="2687">
                  <c:v>2704.7190000000001</c:v>
                </c:pt>
                <c:pt idx="2688">
                  <c:v>2704.2370000000001</c:v>
                </c:pt>
                <c:pt idx="2689">
                  <c:v>2703.7550000000001</c:v>
                </c:pt>
                <c:pt idx="2690">
                  <c:v>2703.2719999999999</c:v>
                </c:pt>
                <c:pt idx="2691">
                  <c:v>2702.7910000000002</c:v>
                </c:pt>
                <c:pt idx="2692">
                  <c:v>2702.308</c:v>
                </c:pt>
                <c:pt idx="2693">
                  <c:v>2701.826</c:v>
                </c:pt>
                <c:pt idx="2694">
                  <c:v>2701.3440000000001</c:v>
                </c:pt>
                <c:pt idx="2695">
                  <c:v>2700.8620000000001</c:v>
                </c:pt>
                <c:pt idx="2696">
                  <c:v>2700.38</c:v>
                </c:pt>
                <c:pt idx="2697">
                  <c:v>2699.8969999999999</c:v>
                </c:pt>
                <c:pt idx="2698">
                  <c:v>2699.4160000000002</c:v>
                </c:pt>
                <c:pt idx="2699">
                  <c:v>2698.9340000000002</c:v>
                </c:pt>
                <c:pt idx="2700">
                  <c:v>2698.451</c:v>
                </c:pt>
                <c:pt idx="2701">
                  <c:v>2697.9690000000001</c:v>
                </c:pt>
                <c:pt idx="2702">
                  <c:v>2697.4870000000001</c:v>
                </c:pt>
                <c:pt idx="2703">
                  <c:v>2697.0050000000001</c:v>
                </c:pt>
                <c:pt idx="2704">
                  <c:v>2696.5230000000001</c:v>
                </c:pt>
                <c:pt idx="2705">
                  <c:v>2696.0410000000002</c:v>
                </c:pt>
                <c:pt idx="2706">
                  <c:v>2695.5590000000002</c:v>
                </c:pt>
                <c:pt idx="2707">
                  <c:v>2695.076</c:v>
                </c:pt>
                <c:pt idx="2708">
                  <c:v>2694.5940000000001</c:v>
                </c:pt>
                <c:pt idx="2709">
                  <c:v>2694.1120000000001</c:v>
                </c:pt>
                <c:pt idx="2710">
                  <c:v>2693.63</c:v>
                </c:pt>
                <c:pt idx="2711">
                  <c:v>2693.1480000000001</c:v>
                </c:pt>
                <c:pt idx="2712">
                  <c:v>2692.6660000000002</c:v>
                </c:pt>
                <c:pt idx="2713">
                  <c:v>2692.1840000000002</c:v>
                </c:pt>
                <c:pt idx="2714">
                  <c:v>2691.7020000000002</c:v>
                </c:pt>
                <c:pt idx="2715">
                  <c:v>2691.2190000000001</c:v>
                </c:pt>
                <c:pt idx="2716">
                  <c:v>2690.7370000000001</c:v>
                </c:pt>
                <c:pt idx="2717">
                  <c:v>2690.2550000000001</c:v>
                </c:pt>
                <c:pt idx="2718">
                  <c:v>2689.7730000000001</c:v>
                </c:pt>
                <c:pt idx="2719">
                  <c:v>2689.2910000000002</c:v>
                </c:pt>
                <c:pt idx="2720">
                  <c:v>2688.8090000000002</c:v>
                </c:pt>
                <c:pt idx="2721">
                  <c:v>2688.3270000000002</c:v>
                </c:pt>
                <c:pt idx="2722">
                  <c:v>2687.8449999999998</c:v>
                </c:pt>
                <c:pt idx="2723">
                  <c:v>2687.3620000000001</c:v>
                </c:pt>
                <c:pt idx="2724">
                  <c:v>2686.88</c:v>
                </c:pt>
                <c:pt idx="2725">
                  <c:v>2686.3980000000001</c:v>
                </c:pt>
                <c:pt idx="2726">
                  <c:v>2685.9160000000002</c:v>
                </c:pt>
                <c:pt idx="2727">
                  <c:v>2685.4340000000002</c:v>
                </c:pt>
                <c:pt idx="2728">
                  <c:v>2684.9520000000002</c:v>
                </c:pt>
                <c:pt idx="2729">
                  <c:v>2684.47</c:v>
                </c:pt>
                <c:pt idx="2730">
                  <c:v>2683.9870000000001</c:v>
                </c:pt>
                <c:pt idx="2731">
                  <c:v>2683.5050000000001</c:v>
                </c:pt>
                <c:pt idx="2732">
                  <c:v>2683.0230000000001</c:v>
                </c:pt>
                <c:pt idx="2733">
                  <c:v>2682.5410000000002</c:v>
                </c:pt>
                <c:pt idx="2734">
                  <c:v>2682.0590000000002</c:v>
                </c:pt>
                <c:pt idx="2735">
                  <c:v>2681.5770000000002</c:v>
                </c:pt>
                <c:pt idx="2736">
                  <c:v>2681.0949999999998</c:v>
                </c:pt>
                <c:pt idx="2737">
                  <c:v>2680.6129999999998</c:v>
                </c:pt>
                <c:pt idx="2738">
                  <c:v>2680.13</c:v>
                </c:pt>
                <c:pt idx="2739">
                  <c:v>2679.6480000000001</c:v>
                </c:pt>
                <c:pt idx="2740">
                  <c:v>2679.1669999999999</c:v>
                </c:pt>
                <c:pt idx="2741">
                  <c:v>2678.6840000000002</c:v>
                </c:pt>
                <c:pt idx="2742">
                  <c:v>2678.2020000000002</c:v>
                </c:pt>
                <c:pt idx="2743">
                  <c:v>2677.72</c:v>
                </c:pt>
                <c:pt idx="2744">
                  <c:v>2677.2379999999998</c:v>
                </c:pt>
                <c:pt idx="2745">
                  <c:v>2676.7559999999999</c:v>
                </c:pt>
                <c:pt idx="2746">
                  <c:v>2676.2730000000001</c:v>
                </c:pt>
                <c:pt idx="2747">
                  <c:v>2675.7919999999999</c:v>
                </c:pt>
                <c:pt idx="2748">
                  <c:v>2675.3090000000002</c:v>
                </c:pt>
                <c:pt idx="2749">
                  <c:v>2674.8270000000002</c:v>
                </c:pt>
                <c:pt idx="2750">
                  <c:v>2674.3449999999998</c:v>
                </c:pt>
                <c:pt idx="2751">
                  <c:v>2673.8629999999998</c:v>
                </c:pt>
                <c:pt idx="2752">
                  <c:v>2673.3809999999999</c:v>
                </c:pt>
                <c:pt idx="2753">
                  <c:v>2672.8980000000001</c:v>
                </c:pt>
                <c:pt idx="2754">
                  <c:v>2672.4169999999999</c:v>
                </c:pt>
                <c:pt idx="2755">
                  <c:v>2671.9349999999999</c:v>
                </c:pt>
                <c:pt idx="2756">
                  <c:v>2671.4520000000002</c:v>
                </c:pt>
                <c:pt idx="2757">
                  <c:v>2670.97</c:v>
                </c:pt>
                <c:pt idx="2758">
                  <c:v>2670.4879999999998</c:v>
                </c:pt>
                <c:pt idx="2759">
                  <c:v>2670.0059999999999</c:v>
                </c:pt>
                <c:pt idx="2760">
                  <c:v>2669.5239999999999</c:v>
                </c:pt>
                <c:pt idx="2761">
                  <c:v>2669.0419999999999</c:v>
                </c:pt>
                <c:pt idx="2762">
                  <c:v>2668.56</c:v>
                </c:pt>
                <c:pt idx="2763">
                  <c:v>2668.078</c:v>
                </c:pt>
                <c:pt idx="2764">
                  <c:v>2667.5949999999998</c:v>
                </c:pt>
                <c:pt idx="2765">
                  <c:v>2667.1129999999998</c:v>
                </c:pt>
                <c:pt idx="2766">
                  <c:v>2666.6309999999999</c:v>
                </c:pt>
                <c:pt idx="2767">
                  <c:v>2666.1489999999999</c:v>
                </c:pt>
                <c:pt idx="2768">
                  <c:v>2665.6669999999999</c:v>
                </c:pt>
                <c:pt idx="2769">
                  <c:v>2665.1849999999999</c:v>
                </c:pt>
                <c:pt idx="2770">
                  <c:v>2664.703</c:v>
                </c:pt>
                <c:pt idx="2771">
                  <c:v>2664.22</c:v>
                </c:pt>
                <c:pt idx="2772">
                  <c:v>2663.7379999999998</c:v>
                </c:pt>
                <c:pt idx="2773">
                  <c:v>2663.2559999999999</c:v>
                </c:pt>
                <c:pt idx="2774">
                  <c:v>2662.7739999999999</c:v>
                </c:pt>
                <c:pt idx="2775">
                  <c:v>2662.2919999999999</c:v>
                </c:pt>
                <c:pt idx="2776">
                  <c:v>2661.81</c:v>
                </c:pt>
                <c:pt idx="2777">
                  <c:v>2661.328</c:v>
                </c:pt>
                <c:pt idx="2778">
                  <c:v>2660.846</c:v>
                </c:pt>
                <c:pt idx="2779">
                  <c:v>2660.3629999999998</c:v>
                </c:pt>
                <c:pt idx="2780">
                  <c:v>2659.8809999999999</c:v>
                </c:pt>
                <c:pt idx="2781">
                  <c:v>2659.3989999999999</c:v>
                </c:pt>
                <c:pt idx="2782">
                  <c:v>2658.9169999999999</c:v>
                </c:pt>
                <c:pt idx="2783">
                  <c:v>2658.4349999999999</c:v>
                </c:pt>
                <c:pt idx="2784">
                  <c:v>2657.953</c:v>
                </c:pt>
                <c:pt idx="2785">
                  <c:v>2657.471</c:v>
                </c:pt>
                <c:pt idx="2786">
                  <c:v>2656.989</c:v>
                </c:pt>
                <c:pt idx="2787">
                  <c:v>2656.5059999999999</c:v>
                </c:pt>
                <c:pt idx="2788">
                  <c:v>2656.0239999999999</c:v>
                </c:pt>
                <c:pt idx="2789">
                  <c:v>2655.5419999999999</c:v>
                </c:pt>
                <c:pt idx="2790">
                  <c:v>2655.06</c:v>
                </c:pt>
                <c:pt idx="2791">
                  <c:v>2654.578</c:v>
                </c:pt>
                <c:pt idx="2792">
                  <c:v>2654.096</c:v>
                </c:pt>
                <c:pt idx="2793">
                  <c:v>2653.614</c:v>
                </c:pt>
                <c:pt idx="2794">
                  <c:v>2653.1309999999999</c:v>
                </c:pt>
                <c:pt idx="2795">
                  <c:v>2652.6489999999999</c:v>
                </c:pt>
                <c:pt idx="2796">
                  <c:v>2652.1669999999999</c:v>
                </c:pt>
                <c:pt idx="2797">
                  <c:v>2651.6849999999999</c:v>
                </c:pt>
                <c:pt idx="2798">
                  <c:v>2651.203</c:v>
                </c:pt>
                <c:pt idx="2799">
                  <c:v>2650.721</c:v>
                </c:pt>
                <c:pt idx="2800">
                  <c:v>2650.239</c:v>
                </c:pt>
                <c:pt idx="2801">
                  <c:v>2649.7570000000001</c:v>
                </c:pt>
                <c:pt idx="2802">
                  <c:v>2649.2739999999999</c:v>
                </c:pt>
                <c:pt idx="2803">
                  <c:v>2648.7919999999999</c:v>
                </c:pt>
                <c:pt idx="2804">
                  <c:v>2648.3110000000001</c:v>
                </c:pt>
                <c:pt idx="2805">
                  <c:v>2647.828</c:v>
                </c:pt>
                <c:pt idx="2806">
                  <c:v>2647.346</c:v>
                </c:pt>
                <c:pt idx="2807">
                  <c:v>2646.864</c:v>
                </c:pt>
                <c:pt idx="2808">
                  <c:v>2646.3820000000001</c:v>
                </c:pt>
                <c:pt idx="2809">
                  <c:v>2645.9</c:v>
                </c:pt>
                <c:pt idx="2810">
                  <c:v>2645.4169999999999</c:v>
                </c:pt>
                <c:pt idx="2811">
                  <c:v>2644.9360000000001</c:v>
                </c:pt>
                <c:pt idx="2812">
                  <c:v>2644.453</c:v>
                </c:pt>
                <c:pt idx="2813">
                  <c:v>2643.971</c:v>
                </c:pt>
                <c:pt idx="2814">
                  <c:v>2643.489</c:v>
                </c:pt>
                <c:pt idx="2815">
                  <c:v>2643.0070000000001</c:v>
                </c:pt>
                <c:pt idx="2816">
                  <c:v>2642.5250000000001</c:v>
                </c:pt>
                <c:pt idx="2817">
                  <c:v>2642.0419999999999</c:v>
                </c:pt>
                <c:pt idx="2818">
                  <c:v>2641.5610000000001</c:v>
                </c:pt>
                <c:pt idx="2819">
                  <c:v>2641.0790000000002</c:v>
                </c:pt>
                <c:pt idx="2820">
                  <c:v>2640.596</c:v>
                </c:pt>
                <c:pt idx="2821">
                  <c:v>2640.114</c:v>
                </c:pt>
                <c:pt idx="2822">
                  <c:v>2639.6320000000001</c:v>
                </c:pt>
                <c:pt idx="2823">
                  <c:v>2639.15</c:v>
                </c:pt>
                <c:pt idx="2824">
                  <c:v>2638.6680000000001</c:v>
                </c:pt>
                <c:pt idx="2825">
                  <c:v>2638.1860000000001</c:v>
                </c:pt>
                <c:pt idx="2826">
                  <c:v>2637.7040000000002</c:v>
                </c:pt>
                <c:pt idx="2827">
                  <c:v>2637.2220000000002</c:v>
                </c:pt>
                <c:pt idx="2828">
                  <c:v>2636.739</c:v>
                </c:pt>
                <c:pt idx="2829">
                  <c:v>2636.2570000000001</c:v>
                </c:pt>
                <c:pt idx="2830">
                  <c:v>2635.7750000000001</c:v>
                </c:pt>
                <c:pt idx="2831">
                  <c:v>2635.2930000000001</c:v>
                </c:pt>
                <c:pt idx="2832">
                  <c:v>2634.8110000000001</c:v>
                </c:pt>
                <c:pt idx="2833">
                  <c:v>2634.3290000000002</c:v>
                </c:pt>
                <c:pt idx="2834">
                  <c:v>2633.8470000000002</c:v>
                </c:pt>
                <c:pt idx="2835">
                  <c:v>2633.364</c:v>
                </c:pt>
                <c:pt idx="2836">
                  <c:v>2632.8820000000001</c:v>
                </c:pt>
                <c:pt idx="2837">
                  <c:v>2632.4</c:v>
                </c:pt>
                <c:pt idx="2838">
                  <c:v>2631.9180000000001</c:v>
                </c:pt>
                <c:pt idx="2839">
                  <c:v>2631.4360000000001</c:v>
                </c:pt>
                <c:pt idx="2840">
                  <c:v>2630.9540000000002</c:v>
                </c:pt>
                <c:pt idx="2841">
                  <c:v>2630.4720000000002</c:v>
                </c:pt>
                <c:pt idx="2842">
                  <c:v>2629.99</c:v>
                </c:pt>
                <c:pt idx="2843">
                  <c:v>2629.5070000000001</c:v>
                </c:pt>
                <c:pt idx="2844">
                  <c:v>2629.0250000000001</c:v>
                </c:pt>
                <c:pt idx="2845">
                  <c:v>2628.5430000000001</c:v>
                </c:pt>
                <c:pt idx="2846">
                  <c:v>2628.0610000000001</c:v>
                </c:pt>
                <c:pt idx="2847">
                  <c:v>2627.5790000000002</c:v>
                </c:pt>
                <c:pt idx="2848">
                  <c:v>2627.0970000000002</c:v>
                </c:pt>
                <c:pt idx="2849">
                  <c:v>2626.6149999999998</c:v>
                </c:pt>
                <c:pt idx="2850">
                  <c:v>2626.1329999999998</c:v>
                </c:pt>
                <c:pt idx="2851">
                  <c:v>2625.65</c:v>
                </c:pt>
                <c:pt idx="2852">
                  <c:v>2625.1680000000001</c:v>
                </c:pt>
                <c:pt idx="2853">
                  <c:v>2624.6860000000001</c:v>
                </c:pt>
                <c:pt idx="2854">
                  <c:v>2624.2040000000002</c:v>
                </c:pt>
                <c:pt idx="2855">
                  <c:v>2623.7220000000002</c:v>
                </c:pt>
                <c:pt idx="2856">
                  <c:v>2623.24</c:v>
                </c:pt>
                <c:pt idx="2857">
                  <c:v>2622.7579999999998</c:v>
                </c:pt>
                <c:pt idx="2858">
                  <c:v>2622.2750000000001</c:v>
                </c:pt>
                <c:pt idx="2859">
                  <c:v>2621.7930000000001</c:v>
                </c:pt>
                <c:pt idx="2860">
                  <c:v>2621.3119999999999</c:v>
                </c:pt>
                <c:pt idx="2861">
                  <c:v>2620.8290000000002</c:v>
                </c:pt>
                <c:pt idx="2862">
                  <c:v>2620.3470000000002</c:v>
                </c:pt>
                <c:pt idx="2863">
                  <c:v>2619.8649999999998</c:v>
                </c:pt>
                <c:pt idx="2864">
                  <c:v>2619.3829999999998</c:v>
                </c:pt>
                <c:pt idx="2865">
                  <c:v>2618.9009999999998</c:v>
                </c:pt>
                <c:pt idx="2866">
                  <c:v>2618.4180000000001</c:v>
                </c:pt>
                <c:pt idx="2867">
                  <c:v>2617.9369999999999</c:v>
                </c:pt>
                <c:pt idx="2868">
                  <c:v>2617.4549999999999</c:v>
                </c:pt>
                <c:pt idx="2869">
                  <c:v>2616.9720000000002</c:v>
                </c:pt>
                <c:pt idx="2870">
                  <c:v>2616.4899999999998</c:v>
                </c:pt>
                <c:pt idx="2871">
                  <c:v>2616.0079999999998</c:v>
                </c:pt>
                <c:pt idx="2872">
                  <c:v>2615.5259999999998</c:v>
                </c:pt>
                <c:pt idx="2873">
                  <c:v>2615.0439999999999</c:v>
                </c:pt>
                <c:pt idx="2874">
                  <c:v>2614.5619999999999</c:v>
                </c:pt>
                <c:pt idx="2875">
                  <c:v>2614.08</c:v>
                </c:pt>
                <c:pt idx="2876">
                  <c:v>2613.5970000000002</c:v>
                </c:pt>
                <c:pt idx="2877">
                  <c:v>2613.1149999999998</c:v>
                </c:pt>
                <c:pt idx="2878">
                  <c:v>2612.6329999999998</c:v>
                </c:pt>
                <c:pt idx="2879">
                  <c:v>2612.1509999999998</c:v>
                </c:pt>
                <c:pt idx="2880">
                  <c:v>2611.6689999999999</c:v>
                </c:pt>
                <c:pt idx="2881">
                  <c:v>2611.1869999999999</c:v>
                </c:pt>
                <c:pt idx="2882">
                  <c:v>2610.7049999999999</c:v>
                </c:pt>
                <c:pt idx="2883">
                  <c:v>2610.223</c:v>
                </c:pt>
                <c:pt idx="2884">
                  <c:v>2609.7399999999998</c:v>
                </c:pt>
                <c:pt idx="2885">
                  <c:v>2609.2579999999998</c:v>
                </c:pt>
                <c:pt idx="2886">
                  <c:v>2608.7759999999998</c:v>
                </c:pt>
                <c:pt idx="2887">
                  <c:v>2608.2939999999999</c:v>
                </c:pt>
                <c:pt idx="2888">
                  <c:v>2607.8119999999999</c:v>
                </c:pt>
                <c:pt idx="2889">
                  <c:v>2607.33</c:v>
                </c:pt>
                <c:pt idx="2890">
                  <c:v>2606.848</c:v>
                </c:pt>
                <c:pt idx="2891">
                  <c:v>2606.366</c:v>
                </c:pt>
                <c:pt idx="2892">
                  <c:v>2605.8829999999998</c:v>
                </c:pt>
                <c:pt idx="2893">
                  <c:v>2605.4009999999998</c:v>
                </c:pt>
                <c:pt idx="2894">
                  <c:v>2604.9189999999999</c:v>
                </c:pt>
                <c:pt idx="2895">
                  <c:v>2604.4369999999999</c:v>
                </c:pt>
                <c:pt idx="2896">
                  <c:v>2603.9549999999999</c:v>
                </c:pt>
                <c:pt idx="2897">
                  <c:v>2603.473</c:v>
                </c:pt>
                <c:pt idx="2898">
                  <c:v>2602.991</c:v>
                </c:pt>
                <c:pt idx="2899">
                  <c:v>2602.5079999999998</c:v>
                </c:pt>
                <c:pt idx="2900">
                  <c:v>2602.0259999999998</c:v>
                </c:pt>
                <c:pt idx="2901">
                  <c:v>2601.5439999999999</c:v>
                </c:pt>
                <c:pt idx="2902">
                  <c:v>2601.0619999999999</c:v>
                </c:pt>
                <c:pt idx="2903">
                  <c:v>2600.58</c:v>
                </c:pt>
                <c:pt idx="2904">
                  <c:v>2600.098</c:v>
                </c:pt>
                <c:pt idx="2905">
                  <c:v>2599.616</c:v>
                </c:pt>
                <c:pt idx="2906">
                  <c:v>2599.134</c:v>
                </c:pt>
                <c:pt idx="2907">
                  <c:v>2598.6509999999998</c:v>
                </c:pt>
                <c:pt idx="2908">
                  <c:v>2598.1689999999999</c:v>
                </c:pt>
                <c:pt idx="2909">
                  <c:v>2597.6869999999999</c:v>
                </c:pt>
                <c:pt idx="2910">
                  <c:v>2597.2049999999999</c:v>
                </c:pt>
                <c:pt idx="2911">
                  <c:v>2596.723</c:v>
                </c:pt>
                <c:pt idx="2912">
                  <c:v>2596.241</c:v>
                </c:pt>
                <c:pt idx="2913">
                  <c:v>2595.759</c:v>
                </c:pt>
                <c:pt idx="2914">
                  <c:v>2595.277</c:v>
                </c:pt>
                <c:pt idx="2915">
                  <c:v>2594.7939999999999</c:v>
                </c:pt>
                <c:pt idx="2916">
                  <c:v>2594.3119999999999</c:v>
                </c:pt>
                <c:pt idx="2917">
                  <c:v>2593.83</c:v>
                </c:pt>
                <c:pt idx="2918">
                  <c:v>2593.348</c:v>
                </c:pt>
                <c:pt idx="2919">
                  <c:v>2592.866</c:v>
                </c:pt>
                <c:pt idx="2920">
                  <c:v>2592.384</c:v>
                </c:pt>
                <c:pt idx="2921">
                  <c:v>2591.902</c:v>
                </c:pt>
                <c:pt idx="2922">
                  <c:v>2591.4189999999999</c:v>
                </c:pt>
                <c:pt idx="2923">
                  <c:v>2590.9380000000001</c:v>
                </c:pt>
                <c:pt idx="2924">
                  <c:v>2590.4560000000001</c:v>
                </c:pt>
                <c:pt idx="2925">
                  <c:v>2589.973</c:v>
                </c:pt>
                <c:pt idx="2926">
                  <c:v>2589.491</c:v>
                </c:pt>
                <c:pt idx="2927">
                  <c:v>2589.009</c:v>
                </c:pt>
                <c:pt idx="2928">
                  <c:v>2588.527</c:v>
                </c:pt>
                <c:pt idx="2929">
                  <c:v>2588.0450000000001</c:v>
                </c:pt>
                <c:pt idx="2930">
                  <c:v>2587.5619999999999</c:v>
                </c:pt>
                <c:pt idx="2931">
                  <c:v>2587.0810000000001</c:v>
                </c:pt>
                <c:pt idx="2932">
                  <c:v>2586.598</c:v>
                </c:pt>
                <c:pt idx="2933">
                  <c:v>2586.116</c:v>
                </c:pt>
                <c:pt idx="2934">
                  <c:v>2585.634</c:v>
                </c:pt>
                <c:pt idx="2935">
                  <c:v>2585.152</c:v>
                </c:pt>
                <c:pt idx="2936">
                  <c:v>2584.67</c:v>
                </c:pt>
                <c:pt idx="2937">
                  <c:v>2584.1880000000001</c:v>
                </c:pt>
                <c:pt idx="2938">
                  <c:v>2583.7060000000001</c:v>
                </c:pt>
                <c:pt idx="2939">
                  <c:v>2583.2240000000002</c:v>
                </c:pt>
                <c:pt idx="2940">
                  <c:v>2582.741</c:v>
                </c:pt>
                <c:pt idx="2941">
                  <c:v>2582.259</c:v>
                </c:pt>
                <c:pt idx="2942">
                  <c:v>2581.777</c:v>
                </c:pt>
                <c:pt idx="2943">
                  <c:v>2581.2950000000001</c:v>
                </c:pt>
                <c:pt idx="2944">
                  <c:v>2580.8130000000001</c:v>
                </c:pt>
                <c:pt idx="2945">
                  <c:v>2580.3310000000001</c:v>
                </c:pt>
                <c:pt idx="2946">
                  <c:v>2579.8490000000002</c:v>
                </c:pt>
                <c:pt idx="2947">
                  <c:v>2579.3670000000002</c:v>
                </c:pt>
                <c:pt idx="2948">
                  <c:v>2578.884</c:v>
                </c:pt>
                <c:pt idx="2949">
                  <c:v>2578.402</c:v>
                </c:pt>
                <c:pt idx="2950">
                  <c:v>2577.92</c:v>
                </c:pt>
                <c:pt idx="2951">
                  <c:v>2577.4380000000001</c:v>
                </c:pt>
                <c:pt idx="2952">
                  <c:v>2576.9560000000001</c:v>
                </c:pt>
                <c:pt idx="2953">
                  <c:v>2576.4740000000002</c:v>
                </c:pt>
                <c:pt idx="2954">
                  <c:v>2575.9920000000002</c:v>
                </c:pt>
                <c:pt idx="2955">
                  <c:v>2575.509</c:v>
                </c:pt>
                <c:pt idx="2956">
                  <c:v>2575.027</c:v>
                </c:pt>
                <c:pt idx="2957">
                  <c:v>2574.5450000000001</c:v>
                </c:pt>
                <c:pt idx="2958">
                  <c:v>2574.0630000000001</c:v>
                </c:pt>
                <c:pt idx="2959">
                  <c:v>2573.5810000000001</c:v>
                </c:pt>
                <c:pt idx="2960">
                  <c:v>2573.0990000000002</c:v>
                </c:pt>
                <c:pt idx="2961">
                  <c:v>2572.6170000000002</c:v>
                </c:pt>
                <c:pt idx="2962">
                  <c:v>2572.1350000000002</c:v>
                </c:pt>
                <c:pt idx="2963">
                  <c:v>2571.652</c:v>
                </c:pt>
                <c:pt idx="2964">
                  <c:v>2571.17</c:v>
                </c:pt>
                <c:pt idx="2965">
                  <c:v>2570.6880000000001</c:v>
                </c:pt>
                <c:pt idx="2966">
                  <c:v>2570.2060000000001</c:v>
                </c:pt>
                <c:pt idx="2967">
                  <c:v>2569.7240000000002</c:v>
                </c:pt>
                <c:pt idx="2968">
                  <c:v>2569.2420000000002</c:v>
                </c:pt>
                <c:pt idx="2969">
                  <c:v>2568.7600000000002</c:v>
                </c:pt>
                <c:pt idx="2970">
                  <c:v>2568.2779999999998</c:v>
                </c:pt>
                <c:pt idx="2971">
                  <c:v>2567.7950000000001</c:v>
                </c:pt>
                <c:pt idx="2972">
                  <c:v>2567.3130000000001</c:v>
                </c:pt>
                <c:pt idx="2973">
                  <c:v>2566.8310000000001</c:v>
                </c:pt>
                <c:pt idx="2974">
                  <c:v>2566.3490000000002</c:v>
                </c:pt>
                <c:pt idx="2975">
                  <c:v>2565.8670000000002</c:v>
                </c:pt>
                <c:pt idx="2976">
                  <c:v>2565.3850000000002</c:v>
                </c:pt>
                <c:pt idx="2977">
                  <c:v>2564.9029999999998</c:v>
                </c:pt>
                <c:pt idx="2978">
                  <c:v>2564.42</c:v>
                </c:pt>
                <c:pt idx="2979">
                  <c:v>2563.9380000000001</c:v>
                </c:pt>
                <c:pt idx="2980">
                  <c:v>2563.4569999999999</c:v>
                </c:pt>
                <c:pt idx="2981">
                  <c:v>2562.9740000000002</c:v>
                </c:pt>
                <c:pt idx="2982">
                  <c:v>2562.4920000000002</c:v>
                </c:pt>
                <c:pt idx="2983">
                  <c:v>2562.0100000000002</c:v>
                </c:pt>
                <c:pt idx="2984">
                  <c:v>2561.5279999999998</c:v>
                </c:pt>
                <c:pt idx="2985">
                  <c:v>2561.0459999999998</c:v>
                </c:pt>
                <c:pt idx="2986">
                  <c:v>2560.5630000000001</c:v>
                </c:pt>
                <c:pt idx="2987">
                  <c:v>2560.0819999999999</c:v>
                </c:pt>
                <c:pt idx="2988">
                  <c:v>2559.6</c:v>
                </c:pt>
                <c:pt idx="2989">
                  <c:v>2559.1170000000002</c:v>
                </c:pt>
                <c:pt idx="2990">
                  <c:v>2558.6350000000002</c:v>
                </c:pt>
                <c:pt idx="2991">
                  <c:v>2558.1529999999998</c:v>
                </c:pt>
                <c:pt idx="2992">
                  <c:v>2557.6709999999998</c:v>
                </c:pt>
                <c:pt idx="2993">
                  <c:v>2557.1889999999999</c:v>
                </c:pt>
                <c:pt idx="2994">
                  <c:v>2556.7069999999999</c:v>
                </c:pt>
                <c:pt idx="2995">
                  <c:v>2556.2249999999999</c:v>
                </c:pt>
                <c:pt idx="2996">
                  <c:v>2555.7420000000002</c:v>
                </c:pt>
                <c:pt idx="2997">
                  <c:v>2555.2600000000002</c:v>
                </c:pt>
                <c:pt idx="2998">
                  <c:v>2554.7779999999998</c:v>
                </c:pt>
                <c:pt idx="2999">
                  <c:v>2554.2959999999998</c:v>
                </c:pt>
                <c:pt idx="3000">
                  <c:v>2553.8139999999999</c:v>
                </c:pt>
                <c:pt idx="3001">
                  <c:v>2553.3319999999999</c:v>
                </c:pt>
                <c:pt idx="3002">
                  <c:v>2552.85</c:v>
                </c:pt>
                <c:pt idx="3003">
                  <c:v>2552.3679999999999</c:v>
                </c:pt>
                <c:pt idx="3004">
                  <c:v>2551.8850000000002</c:v>
                </c:pt>
                <c:pt idx="3005">
                  <c:v>2551.4029999999998</c:v>
                </c:pt>
                <c:pt idx="3006">
                  <c:v>2550.9209999999998</c:v>
                </c:pt>
                <c:pt idx="3007">
                  <c:v>2550.4389999999999</c:v>
                </c:pt>
                <c:pt idx="3008">
                  <c:v>2549.9569999999999</c:v>
                </c:pt>
                <c:pt idx="3009">
                  <c:v>2549.4749999999999</c:v>
                </c:pt>
                <c:pt idx="3010">
                  <c:v>2548.9929999999999</c:v>
                </c:pt>
                <c:pt idx="3011">
                  <c:v>2548.511</c:v>
                </c:pt>
                <c:pt idx="3012">
                  <c:v>2548.0279999999998</c:v>
                </c:pt>
                <c:pt idx="3013">
                  <c:v>2547.5459999999998</c:v>
                </c:pt>
                <c:pt idx="3014">
                  <c:v>2547.0639999999999</c:v>
                </c:pt>
                <c:pt idx="3015">
                  <c:v>2546.5819999999999</c:v>
                </c:pt>
                <c:pt idx="3016">
                  <c:v>2546.1</c:v>
                </c:pt>
                <c:pt idx="3017">
                  <c:v>2545.6179999999999</c:v>
                </c:pt>
                <c:pt idx="3018">
                  <c:v>2545.136</c:v>
                </c:pt>
                <c:pt idx="3019">
                  <c:v>2544.6529999999998</c:v>
                </c:pt>
                <c:pt idx="3020">
                  <c:v>2544.1709999999998</c:v>
                </c:pt>
                <c:pt idx="3021">
                  <c:v>2543.6889999999999</c:v>
                </c:pt>
                <c:pt idx="3022">
                  <c:v>2543.2069999999999</c:v>
                </c:pt>
                <c:pt idx="3023">
                  <c:v>2542.7249999999999</c:v>
                </c:pt>
                <c:pt idx="3024">
                  <c:v>2542.2429999999999</c:v>
                </c:pt>
                <c:pt idx="3025">
                  <c:v>2541.761</c:v>
                </c:pt>
                <c:pt idx="3026">
                  <c:v>2541.279</c:v>
                </c:pt>
                <c:pt idx="3027">
                  <c:v>2540.7959999999998</c:v>
                </c:pt>
                <c:pt idx="3028">
                  <c:v>2540.3139999999999</c:v>
                </c:pt>
                <c:pt idx="3029">
                  <c:v>2539.8330000000001</c:v>
                </c:pt>
                <c:pt idx="3030">
                  <c:v>2539.35</c:v>
                </c:pt>
                <c:pt idx="3031">
                  <c:v>2538.8679999999999</c:v>
                </c:pt>
                <c:pt idx="3032">
                  <c:v>2538.386</c:v>
                </c:pt>
                <c:pt idx="3033">
                  <c:v>2537.904</c:v>
                </c:pt>
                <c:pt idx="3034">
                  <c:v>2537.422</c:v>
                </c:pt>
                <c:pt idx="3035">
                  <c:v>2536.9389999999999</c:v>
                </c:pt>
                <c:pt idx="3036">
                  <c:v>2536.4580000000001</c:v>
                </c:pt>
                <c:pt idx="3037">
                  <c:v>2535.9749999999999</c:v>
                </c:pt>
                <c:pt idx="3038">
                  <c:v>2535.4929999999999</c:v>
                </c:pt>
                <c:pt idx="3039">
                  <c:v>2535.011</c:v>
                </c:pt>
                <c:pt idx="3040">
                  <c:v>2534.529</c:v>
                </c:pt>
                <c:pt idx="3041">
                  <c:v>2534.047</c:v>
                </c:pt>
                <c:pt idx="3042">
                  <c:v>2533.5639999999999</c:v>
                </c:pt>
                <c:pt idx="3043">
                  <c:v>2533.0830000000001</c:v>
                </c:pt>
                <c:pt idx="3044">
                  <c:v>2532.6010000000001</c:v>
                </c:pt>
                <c:pt idx="3045">
                  <c:v>2532.1179999999999</c:v>
                </c:pt>
                <c:pt idx="3046">
                  <c:v>2531.636</c:v>
                </c:pt>
                <c:pt idx="3047">
                  <c:v>2531.154</c:v>
                </c:pt>
                <c:pt idx="3048">
                  <c:v>2530.672</c:v>
                </c:pt>
                <c:pt idx="3049">
                  <c:v>2530.19</c:v>
                </c:pt>
                <c:pt idx="3050">
                  <c:v>2529.7080000000001</c:v>
                </c:pt>
                <c:pt idx="3051">
                  <c:v>2529.2260000000001</c:v>
                </c:pt>
                <c:pt idx="3052">
                  <c:v>2528.7440000000001</c:v>
                </c:pt>
                <c:pt idx="3053">
                  <c:v>2528.261</c:v>
                </c:pt>
                <c:pt idx="3054">
                  <c:v>2527.779</c:v>
                </c:pt>
                <c:pt idx="3055">
                  <c:v>2527.297</c:v>
                </c:pt>
                <c:pt idx="3056">
                  <c:v>2526.8150000000001</c:v>
                </c:pt>
                <c:pt idx="3057">
                  <c:v>2526.3330000000001</c:v>
                </c:pt>
                <c:pt idx="3058">
                  <c:v>2525.8510000000001</c:v>
                </c:pt>
                <c:pt idx="3059">
                  <c:v>2525.3690000000001</c:v>
                </c:pt>
                <c:pt idx="3060">
                  <c:v>2524.886</c:v>
                </c:pt>
                <c:pt idx="3061">
                  <c:v>2524.404</c:v>
                </c:pt>
                <c:pt idx="3062">
                  <c:v>2523.922</c:v>
                </c:pt>
                <c:pt idx="3063">
                  <c:v>2523.44</c:v>
                </c:pt>
                <c:pt idx="3064">
                  <c:v>2522.9580000000001</c:v>
                </c:pt>
                <c:pt idx="3065">
                  <c:v>2522.4760000000001</c:v>
                </c:pt>
                <c:pt idx="3066">
                  <c:v>2521.9940000000001</c:v>
                </c:pt>
                <c:pt idx="3067">
                  <c:v>2521.5120000000002</c:v>
                </c:pt>
                <c:pt idx="3068">
                  <c:v>2521.029</c:v>
                </c:pt>
                <c:pt idx="3069">
                  <c:v>2520.547</c:v>
                </c:pt>
                <c:pt idx="3070">
                  <c:v>2520.0650000000001</c:v>
                </c:pt>
                <c:pt idx="3071">
                  <c:v>2519.5830000000001</c:v>
                </c:pt>
                <c:pt idx="3072">
                  <c:v>2519.1010000000001</c:v>
                </c:pt>
                <c:pt idx="3073">
                  <c:v>2518.6190000000001</c:v>
                </c:pt>
                <c:pt idx="3074">
                  <c:v>2518.1370000000002</c:v>
                </c:pt>
                <c:pt idx="3075">
                  <c:v>2517.6550000000002</c:v>
                </c:pt>
                <c:pt idx="3076">
                  <c:v>2517.172</c:v>
                </c:pt>
                <c:pt idx="3077">
                  <c:v>2516.69</c:v>
                </c:pt>
                <c:pt idx="3078">
                  <c:v>2516.2080000000001</c:v>
                </c:pt>
                <c:pt idx="3079">
                  <c:v>2515.7260000000001</c:v>
                </c:pt>
                <c:pt idx="3080">
                  <c:v>2515.2440000000001</c:v>
                </c:pt>
                <c:pt idx="3081">
                  <c:v>2514.7620000000002</c:v>
                </c:pt>
                <c:pt idx="3082">
                  <c:v>2514.2800000000002</c:v>
                </c:pt>
                <c:pt idx="3083">
                  <c:v>2513.797</c:v>
                </c:pt>
                <c:pt idx="3084">
                  <c:v>2513.3150000000001</c:v>
                </c:pt>
                <c:pt idx="3085">
                  <c:v>2512.8330000000001</c:v>
                </c:pt>
                <c:pt idx="3086">
                  <c:v>2512.3510000000001</c:v>
                </c:pt>
                <c:pt idx="3087">
                  <c:v>2511.8690000000001</c:v>
                </c:pt>
                <c:pt idx="3088">
                  <c:v>2511.3870000000002</c:v>
                </c:pt>
                <c:pt idx="3089">
                  <c:v>2510.9050000000002</c:v>
                </c:pt>
                <c:pt idx="3090">
                  <c:v>2510.4229999999998</c:v>
                </c:pt>
                <c:pt idx="3091">
                  <c:v>2509.94</c:v>
                </c:pt>
                <c:pt idx="3092">
                  <c:v>2509.4580000000001</c:v>
                </c:pt>
                <c:pt idx="3093">
                  <c:v>2508.9769999999999</c:v>
                </c:pt>
                <c:pt idx="3094">
                  <c:v>2508.4940000000001</c:v>
                </c:pt>
                <c:pt idx="3095">
                  <c:v>2508.0120000000002</c:v>
                </c:pt>
                <c:pt idx="3096">
                  <c:v>2507.5300000000002</c:v>
                </c:pt>
                <c:pt idx="3097">
                  <c:v>2507.0479999999998</c:v>
                </c:pt>
                <c:pt idx="3098">
                  <c:v>2506.5659999999998</c:v>
                </c:pt>
                <c:pt idx="3099">
                  <c:v>2506.0830000000001</c:v>
                </c:pt>
                <c:pt idx="3100">
                  <c:v>2505.6019999999999</c:v>
                </c:pt>
                <c:pt idx="3101">
                  <c:v>2505.1190000000001</c:v>
                </c:pt>
                <c:pt idx="3102">
                  <c:v>2504.6370000000002</c:v>
                </c:pt>
                <c:pt idx="3103">
                  <c:v>2504.1550000000002</c:v>
                </c:pt>
                <c:pt idx="3104">
                  <c:v>2503.6729999999998</c:v>
                </c:pt>
                <c:pt idx="3105">
                  <c:v>2503.1909999999998</c:v>
                </c:pt>
                <c:pt idx="3106">
                  <c:v>2502.7080000000001</c:v>
                </c:pt>
                <c:pt idx="3107">
                  <c:v>2502.2269999999999</c:v>
                </c:pt>
                <c:pt idx="3108">
                  <c:v>2501.7449999999999</c:v>
                </c:pt>
                <c:pt idx="3109">
                  <c:v>2501.2620000000002</c:v>
                </c:pt>
                <c:pt idx="3110">
                  <c:v>2500.7800000000002</c:v>
                </c:pt>
                <c:pt idx="3111">
                  <c:v>2500.2979999999998</c:v>
                </c:pt>
                <c:pt idx="3112">
                  <c:v>2499.8159999999998</c:v>
                </c:pt>
                <c:pt idx="3113">
                  <c:v>2499.3339999999998</c:v>
                </c:pt>
                <c:pt idx="3114">
                  <c:v>2498.8519999999999</c:v>
                </c:pt>
                <c:pt idx="3115">
                  <c:v>2498.37</c:v>
                </c:pt>
                <c:pt idx="3116">
                  <c:v>2497.8879999999999</c:v>
                </c:pt>
                <c:pt idx="3117">
                  <c:v>2497.4050000000002</c:v>
                </c:pt>
                <c:pt idx="3118">
                  <c:v>2496.9229999999998</c:v>
                </c:pt>
                <c:pt idx="3119">
                  <c:v>2496.4409999999998</c:v>
                </c:pt>
                <c:pt idx="3120">
                  <c:v>2495.9589999999998</c:v>
                </c:pt>
                <c:pt idx="3121">
                  <c:v>2495.4769999999999</c:v>
                </c:pt>
                <c:pt idx="3122">
                  <c:v>2494.9949999999999</c:v>
                </c:pt>
                <c:pt idx="3123">
                  <c:v>2494.5129999999999</c:v>
                </c:pt>
                <c:pt idx="3124">
                  <c:v>2494.0300000000002</c:v>
                </c:pt>
                <c:pt idx="3125">
                  <c:v>2493.5479999999998</c:v>
                </c:pt>
                <c:pt idx="3126">
                  <c:v>2493.0659999999998</c:v>
                </c:pt>
                <c:pt idx="3127">
                  <c:v>2492.5839999999998</c:v>
                </c:pt>
                <c:pt idx="3128">
                  <c:v>2492.1019999999999</c:v>
                </c:pt>
                <c:pt idx="3129">
                  <c:v>2491.62</c:v>
                </c:pt>
                <c:pt idx="3130">
                  <c:v>2491.1379999999999</c:v>
                </c:pt>
                <c:pt idx="3131">
                  <c:v>2490.6559999999999</c:v>
                </c:pt>
                <c:pt idx="3132">
                  <c:v>2490.1729999999998</c:v>
                </c:pt>
                <c:pt idx="3133">
                  <c:v>2489.6909999999998</c:v>
                </c:pt>
                <c:pt idx="3134">
                  <c:v>2489.2089999999998</c:v>
                </c:pt>
                <c:pt idx="3135">
                  <c:v>2488.7269999999999</c:v>
                </c:pt>
                <c:pt idx="3136">
                  <c:v>2488.2449999999999</c:v>
                </c:pt>
                <c:pt idx="3137">
                  <c:v>2487.7629999999999</c:v>
                </c:pt>
                <c:pt idx="3138">
                  <c:v>2487.2809999999999</c:v>
                </c:pt>
                <c:pt idx="3139">
                  <c:v>2486.799</c:v>
                </c:pt>
                <c:pt idx="3140">
                  <c:v>2486.3159999999998</c:v>
                </c:pt>
                <c:pt idx="3141">
                  <c:v>2485.8339999999998</c:v>
                </c:pt>
                <c:pt idx="3142">
                  <c:v>2485.3519999999999</c:v>
                </c:pt>
                <c:pt idx="3143">
                  <c:v>2484.87</c:v>
                </c:pt>
                <c:pt idx="3144">
                  <c:v>2484.3879999999999</c:v>
                </c:pt>
                <c:pt idx="3145">
                  <c:v>2483.9059999999999</c:v>
                </c:pt>
                <c:pt idx="3146">
                  <c:v>2483.424</c:v>
                </c:pt>
                <c:pt idx="3147">
                  <c:v>2482.9409999999998</c:v>
                </c:pt>
                <c:pt idx="3148">
                  <c:v>2482.4589999999998</c:v>
                </c:pt>
                <c:pt idx="3149">
                  <c:v>2481.9780000000001</c:v>
                </c:pt>
                <c:pt idx="3150">
                  <c:v>2481.4949999999999</c:v>
                </c:pt>
                <c:pt idx="3151">
                  <c:v>2481.0129999999999</c:v>
                </c:pt>
                <c:pt idx="3152">
                  <c:v>2480.5309999999999</c:v>
                </c:pt>
                <c:pt idx="3153">
                  <c:v>2480.049</c:v>
                </c:pt>
                <c:pt idx="3154">
                  <c:v>2479.567</c:v>
                </c:pt>
                <c:pt idx="3155">
                  <c:v>2479.0839999999998</c:v>
                </c:pt>
                <c:pt idx="3156">
                  <c:v>2478.6030000000001</c:v>
                </c:pt>
                <c:pt idx="3157">
                  <c:v>2478.12</c:v>
                </c:pt>
                <c:pt idx="3158">
                  <c:v>2477.6379999999999</c:v>
                </c:pt>
                <c:pt idx="3159">
                  <c:v>2477.1559999999999</c:v>
                </c:pt>
                <c:pt idx="3160">
                  <c:v>2476.674</c:v>
                </c:pt>
                <c:pt idx="3161">
                  <c:v>2476.192</c:v>
                </c:pt>
                <c:pt idx="3162">
                  <c:v>2475.71</c:v>
                </c:pt>
                <c:pt idx="3163">
                  <c:v>2475.2280000000001</c:v>
                </c:pt>
                <c:pt idx="3164">
                  <c:v>2474.7460000000001</c:v>
                </c:pt>
                <c:pt idx="3165">
                  <c:v>2474.2629999999999</c:v>
                </c:pt>
                <c:pt idx="3166">
                  <c:v>2473.7809999999999</c:v>
                </c:pt>
                <c:pt idx="3167">
                  <c:v>2473.299</c:v>
                </c:pt>
                <c:pt idx="3168">
                  <c:v>2472.817</c:v>
                </c:pt>
                <c:pt idx="3169">
                  <c:v>2472.335</c:v>
                </c:pt>
                <c:pt idx="3170">
                  <c:v>2471.8530000000001</c:v>
                </c:pt>
                <c:pt idx="3171">
                  <c:v>2471.3710000000001</c:v>
                </c:pt>
                <c:pt idx="3172">
                  <c:v>2470.8890000000001</c:v>
                </c:pt>
                <c:pt idx="3173">
                  <c:v>2470.4059999999999</c:v>
                </c:pt>
                <c:pt idx="3174">
                  <c:v>2469.924</c:v>
                </c:pt>
                <c:pt idx="3175">
                  <c:v>2469.442</c:v>
                </c:pt>
                <c:pt idx="3176">
                  <c:v>2468.96</c:v>
                </c:pt>
                <c:pt idx="3177">
                  <c:v>2468.4780000000001</c:v>
                </c:pt>
                <c:pt idx="3178">
                  <c:v>2467.9960000000001</c:v>
                </c:pt>
                <c:pt idx="3179">
                  <c:v>2467.5140000000001</c:v>
                </c:pt>
                <c:pt idx="3180">
                  <c:v>2467.0309999999999</c:v>
                </c:pt>
                <c:pt idx="3181">
                  <c:v>2466.549</c:v>
                </c:pt>
                <c:pt idx="3182">
                  <c:v>2466.067</c:v>
                </c:pt>
                <c:pt idx="3183">
                  <c:v>2465.585</c:v>
                </c:pt>
                <c:pt idx="3184">
                  <c:v>2465.1030000000001</c:v>
                </c:pt>
                <c:pt idx="3185">
                  <c:v>2464.6210000000001</c:v>
                </c:pt>
                <c:pt idx="3186">
                  <c:v>2464.1390000000001</c:v>
                </c:pt>
                <c:pt idx="3187">
                  <c:v>2463.6570000000002</c:v>
                </c:pt>
                <c:pt idx="3188">
                  <c:v>2463.174</c:v>
                </c:pt>
                <c:pt idx="3189">
                  <c:v>2462.692</c:v>
                </c:pt>
                <c:pt idx="3190">
                  <c:v>2462.21</c:v>
                </c:pt>
                <c:pt idx="3191">
                  <c:v>2461.7280000000001</c:v>
                </c:pt>
                <c:pt idx="3192">
                  <c:v>2461.2460000000001</c:v>
                </c:pt>
                <c:pt idx="3193">
                  <c:v>2460.7640000000001</c:v>
                </c:pt>
                <c:pt idx="3194">
                  <c:v>2460.2820000000002</c:v>
                </c:pt>
                <c:pt idx="3195">
                  <c:v>2459.8000000000002</c:v>
                </c:pt>
                <c:pt idx="3196">
                  <c:v>2459.317</c:v>
                </c:pt>
                <c:pt idx="3197">
                  <c:v>2458.835</c:v>
                </c:pt>
                <c:pt idx="3198">
                  <c:v>2458.3530000000001</c:v>
                </c:pt>
                <c:pt idx="3199">
                  <c:v>2457.8710000000001</c:v>
                </c:pt>
                <c:pt idx="3200">
                  <c:v>2457.3890000000001</c:v>
                </c:pt>
                <c:pt idx="3201">
                  <c:v>2456.9070000000002</c:v>
                </c:pt>
                <c:pt idx="3202">
                  <c:v>2456.4250000000002</c:v>
                </c:pt>
                <c:pt idx="3203">
                  <c:v>2455.942</c:v>
                </c:pt>
                <c:pt idx="3204">
                  <c:v>2455.46</c:v>
                </c:pt>
                <c:pt idx="3205">
                  <c:v>2454.9789999999998</c:v>
                </c:pt>
                <c:pt idx="3206">
                  <c:v>2454.4960000000001</c:v>
                </c:pt>
                <c:pt idx="3207">
                  <c:v>2454.0140000000001</c:v>
                </c:pt>
                <c:pt idx="3208">
                  <c:v>2453.5320000000002</c:v>
                </c:pt>
                <c:pt idx="3209">
                  <c:v>2453.0500000000002</c:v>
                </c:pt>
                <c:pt idx="3210">
                  <c:v>2452.5680000000002</c:v>
                </c:pt>
                <c:pt idx="3211">
                  <c:v>2452.085</c:v>
                </c:pt>
                <c:pt idx="3212">
                  <c:v>2451.6039999999998</c:v>
                </c:pt>
                <c:pt idx="3213">
                  <c:v>2451.1210000000001</c:v>
                </c:pt>
                <c:pt idx="3214">
                  <c:v>2450.6390000000001</c:v>
                </c:pt>
                <c:pt idx="3215">
                  <c:v>2450.1570000000002</c:v>
                </c:pt>
                <c:pt idx="3216">
                  <c:v>2449.6750000000002</c:v>
                </c:pt>
                <c:pt idx="3217">
                  <c:v>2449.1930000000002</c:v>
                </c:pt>
                <c:pt idx="3218">
                  <c:v>2448.7109999999998</c:v>
                </c:pt>
                <c:pt idx="3219">
                  <c:v>2448.2289999999998</c:v>
                </c:pt>
                <c:pt idx="3220">
                  <c:v>2447.7469999999998</c:v>
                </c:pt>
                <c:pt idx="3221">
                  <c:v>2447.2640000000001</c:v>
                </c:pt>
                <c:pt idx="3222">
                  <c:v>2446.7820000000002</c:v>
                </c:pt>
                <c:pt idx="3223">
                  <c:v>2446.3000000000002</c:v>
                </c:pt>
                <c:pt idx="3224">
                  <c:v>2445.8180000000002</c:v>
                </c:pt>
                <c:pt idx="3225">
                  <c:v>2445.3359999999998</c:v>
                </c:pt>
                <c:pt idx="3226">
                  <c:v>2444.8539999999998</c:v>
                </c:pt>
                <c:pt idx="3227">
                  <c:v>2444.3719999999998</c:v>
                </c:pt>
                <c:pt idx="3228">
                  <c:v>2443.89</c:v>
                </c:pt>
                <c:pt idx="3229">
                  <c:v>2443.4070000000002</c:v>
                </c:pt>
                <c:pt idx="3230">
                  <c:v>2442.9250000000002</c:v>
                </c:pt>
                <c:pt idx="3231">
                  <c:v>2442.4430000000002</c:v>
                </c:pt>
                <c:pt idx="3232">
                  <c:v>2441.9609999999998</c:v>
                </c:pt>
                <c:pt idx="3233">
                  <c:v>2441.4789999999998</c:v>
                </c:pt>
                <c:pt idx="3234">
                  <c:v>2440.9969999999998</c:v>
                </c:pt>
                <c:pt idx="3235">
                  <c:v>2440.5149999999999</c:v>
                </c:pt>
                <c:pt idx="3236">
                  <c:v>2440.0320000000002</c:v>
                </c:pt>
                <c:pt idx="3237">
                  <c:v>2439.5500000000002</c:v>
                </c:pt>
                <c:pt idx="3238">
                  <c:v>2439.0680000000002</c:v>
                </c:pt>
                <c:pt idx="3239">
                  <c:v>2438.5859999999998</c:v>
                </c:pt>
                <c:pt idx="3240">
                  <c:v>2438.1039999999998</c:v>
                </c:pt>
                <c:pt idx="3241">
                  <c:v>2437.6219999999998</c:v>
                </c:pt>
                <c:pt idx="3242">
                  <c:v>2437.14</c:v>
                </c:pt>
                <c:pt idx="3243">
                  <c:v>2436.6579999999999</c:v>
                </c:pt>
                <c:pt idx="3244">
                  <c:v>2436.1759999999999</c:v>
                </c:pt>
                <c:pt idx="3245">
                  <c:v>2435.6930000000002</c:v>
                </c:pt>
                <c:pt idx="3246">
                  <c:v>2435.2109999999998</c:v>
                </c:pt>
                <c:pt idx="3247">
                  <c:v>2434.7289999999998</c:v>
                </c:pt>
                <c:pt idx="3248">
                  <c:v>2434.2469999999998</c:v>
                </c:pt>
                <c:pt idx="3249">
                  <c:v>2433.7649999999999</c:v>
                </c:pt>
                <c:pt idx="3250">
                  <c:v>2433.2829999999999</c:v>
                </c:pt>
                <c:pt idx="3251">
                  <c:v>2432.8009999999999</c:v>
                </c:pt>
                <c:pt idx="3252">
                  <c:v>2432.3180000000002</c:v>
                </c:pt>
                <c:pt idx="3253">
                  <c:v>2431.8359999999998</c:v>
                </c:pt>
                <c:pt idx="3254">
                  <c:v>2431.3539999999998</c:v>
                </c:pt>
                <c:pt idx="3255">
                  <c:v>2430.8719999999998</c:v>
                </c:pt>
                <c:pt idx="3256">
                  <c:v>2430.39</c:v>
                </c:pt>
                <c:pt idx="3257">
                  <c:v>2429.9079999999999</c:v>
                </c:pt>
                <c:pt idx="3258">
                  <c:v>2429.4259999999999</c:v>
                </c:pt>
                <c:pt idx="3259">
                  <c:v>2428.944</c:v>
                </c:pt>
                <c:pt idx="3260">
                  <c:v>2428.4609999999998</c:v>
                </c:pt>
                <c:pt idx="3261">
                  <c:v>2427.9789999999998</c:v>
                </c:pt>
                <c:pt idx="3262">
                  <c:v>2427.4969999999998</c:v>
                </c:pt>
                <c:pt idx="3263">
                  <c:v>2427.0149999999999</c:v>
                </c:pt>
                <c:pt idx="3264">
                  <c:v>2426.5329999999999</c:v>
                </c:pt>
                <c:pt idx="3265">
                  <c:v>2426.0509999999999</c:v>
                </c:pt>
                <c:pt idx="3266">
                  <c:v>2425.569</c:v>
                </c:pt>
                <c:pt idx="3267">
                  <c:v>2425.087</c:v>
                </c:pt>
                <c:pt idx="3268">
                  <c:v>2424.6039999999998</c:v>
                </c:pt>
                <c:pt idx="3269">
                  <c:v>2424.123</c:v>
                </c:pt>
                <c:pt idx="3270">
                  <c:v>2423.64</c:v>
                </c:pt>
                <c:pt idx="3271">
                  <c:v>2423.1579999999999</c:v>
                </c:pt>
                <c:pt idx="3272">
                  <c:v>2422.6759999999999</c:v>
                </c:pt>
                <c:pt idx="3273">
                  <c:v>2422.194</c:v>
                </c:pt>
                <c:pt idx="3274">
                  <c:v>2421.712</c:v>
                </c:pt>
                <c:pt idx="3275">
                  <c:v>2421.2289999999998</c:v>
                </c:pt>
                <c:pt idx="3276">
                  <c:v>2420.748</c:v>
                </c:pt>
                <c:pt idx="3277">
                  <c:v>2420.2649999999999</c:v>
                </c:pt>
                <c:pt idx="3278">
                  <c:v>2419.7829999999999</c:v>
                </c:pt>
                <c:pt idx="3279">
                  <c:v>2419.3009999999999</c:v>
                </c:pt>
                <c:pt idx="3280">
                  <c:v>2418.819</c:v>
                </c:pt>
                <c:pt idx="3281">
                  <c:v>2418.337</c:v>
                </c:pt>
                <c:pt idx="3282">
                  <c:v>2417.855</c:v>
                </c:pt>
                <c:pt idx="3283">
                  <c:v>2417.373</c:v>
                </c:pt>
                <c:pt idx="3284">
                  <c:v>2416.8910000000001</c:v>
                </c:pt>
                <c:pt idx="3285">
                  <c:v>2416.4079999999999</c:v>
                </c:pt>
                <c:pt idx="3286">
                  <c:v>2415.9259999999999</c:v>
                </c:pt>
                <c:pt idx="3287">
                  <c:v>2415.444</c:v>
                </c:pt>
                <c:pt idx="3288">
                  <c:v>2414.962</c:v>
                </c:pt>
                <c:pt idx="3289">
                  <c:v>2414.48</c:v>
                </c:pt>
                <c:pt idx="3290">
                  <c:v>2413.998</c:v>
                </c:pt>
                <c:pt idx="3291">
                  <c:v>2413.5160000000001</c:v>
                </c:pt>
                <c:pt idx="3292">
                  <c:v>2413.0340000000001</c:v>
                </c:pt>
                <c:pt idx="3293">
                  <c:v>2412.5509999999999</c:v>
                </c:pt>
                <c:pt idx="3294">
                  <c:v>2412.069</c:v>
                </c:pt>
                <c:pt idx="3295">
                  <c:v>2411.587</c:v>
                </c:pt>
                <c:pt idx="3296">
                  <c:v>2411.105</c:v>
                </c:pt>
                <c:pt idx="3297">
                  <c:v>2410.623</c:v>
                </c:pt>
                <c:pt idx="3298">
                  <c:v>2410.1410000000001</c:v>
                </c:pt>
                <c:pt idx="3299">
                  <c:v>2409.6590000000001</c:v>
                </c:pt>
                <c:pt idx="3300">
                  <c:v>2409.1770000000001</c:v>
                </c:pt>
                <c:pt idx="3301">
                  <c:v>2408.694</c:v>
                </c:pt>
                <c:pt idx="3302">
                  <c:v>2408.212</c:v>
                </c:pt>
                <c:pt idx="3303">
                  <c:v>2407.73</c:v>
                </c:pt>
                <c:pt idx="3304">
                  <c:v>2407.248</c:v>
                </c:pt>
                <c:pt idx="3305">
                  <c:v>2406.7660000000001</c:v>
                </c:pt>
                <c:pt idx="3306">
                  <c:v>2406.2840000000001</c:v>
                </c:pt>
                <c:pt idx="3307">
                  <c:v>2405.8020000000001</c:v>
                </c:pt>
                <c:pt idx="3308">
                  <c:v>2405.3200000000002</c:v>
                </c:pt>
                <c:pt idx="3309">
                  <c:v>2404.837</c:v>
                </c:pt>
                <c:pt idx="3310">
                  <c:v>2404.355</c:v>
                </c:pt>
                <c:pt idx="3311">
                  <c:v>2403.873</c:v>
                </c:pt>
                <c:pt idx="3312">
                  <c:v>2403.3910000000001</c:v>
                </c:pt>
                <c:pt idx="3313">
                  <c:v>2402.9090000000001</c:v>
                </c:pt>
                <c:pt idx="3314">
                  <c:v>2402.4270000000001</c:v>
                </c:pt>
                <c:pt idx="3315">
                  <c:v>2401.9450000000002</c:v>
                </c:pt>
                <c:pt idx="3316">
                  <c:v>2401.462</c:v>
                </c:pt>
                <c:pt idx="3317">
                  <c:v>2400.98</c:v>
                </c:pt>
                <c:pt idx="3318">
                  <c:v>2400.498</c:v>
                </c:pt>
                <c:pt idx="3319">
                  <c:v>2400.0160000000001</c:v>
                </c:pt>
                <c:pt idx="3320">
                  <c:v>2399.5340000000001</c:v>
                </c:pt>
                <c:pt idx="3321">
                  <c:v>2399.0520000000001</c:v>
                </c:pt>
                <c:pt idx="3322">
                  <c:v>2398.5700000000002</c:v>
                </c:pt>
                <c:pt idx="3323">
                  <c:v>2398.0880000000002</c:v>
                </c:pt>
                <c:pt idx="3324">
                  <c:v>2397.605</c:v>
                </c:pt>
                <c:pt idx="3325">
                  <c:v>2397.1239999999998</c:v>
                </c:pt>
                <c:pt idx="3326">
                  <c:v>2396.6410000000001</c:v>
                </c:pt>
                <c:pt idx="3327">
                  <c:v>2396.1590000000001</c:v>
                </c:pt>
                <c:pt idx="3328">
                  <c:v>2395.6770000000001</c:v>
                </c:pt>
                <c:pt idx="3329">
                  <c:v>2395.1950000000002</c:v>
                </c:pt>
                <c:pt idx="3330">
                  <c:v>2394.7130000000002</c:v>
                </c:pt>
                <c:pt idx="3331">
                  <c:v>2394.2310000000002</c:v>
                </c:pt>
                <c:pt idx="3332">
                  <c:v>2393.7489999999998</c:v>
                </c:pt>
                <c:pt idx="3333">
                  <c:v>2393.2669999999998</c:v>
                </c:pt>
                <c:pt idx="3334">
                  <c:v>2392.7840000000001</c:v>
                </c:pt>
                <c:pt idx="3335">
                  <c:v>2392.3020000000001</c:v>
                </c:pt>
                <c:pt idx="3336">
                  <c:v>2391.8200000000002</c:v>
                </c:pt>
                <c:pt idx="3337">
                  <c:v>2391.3380000000002</c:v>
                </c:pt>
                <c:pt idx="3338">
                  <c:v>2390.8560000000002</c:v>
                </c:pt>
                <c:pt idx="3339">
                  <c:v>2390.3739999999998</c:v>
                </c:pt>
                <c:pt idx="3340">
                  <c:v>2389.8919999999998</c:v>
                </c:pt>
                <c:pt idx="3341">
                  <c:v>2389.4090000000001</c:v>
                </c:pt>
                <c:pt idx="3342">
                  <c:v>2388.9270000000001</c:v>
                </c:pt>
                <c:pt idx="3343">
                  <c:v>2388.4450000000002</c:v>
                </c:pt>
                <c:pt idx="3344">
                  <c:v>2387.9630000000002</c:v>
                </c:pt>
                <c:pt idx="3345">
                  <c:v>2387.4810000000002</c:v>
                </c:pt>
                <c:pt idx="3346">
                  <c:v>2386.9989999999998</c:v>
                </c:pt>
                <c:pt idx="3347">
                  <c:v>2386.5169999999998</c:v>
                </c:pt>
                <c:pt idx="3348">
                  <c:v>2386.0349999999999</c:v>
                </c:pt>
                <c:pt idx="3349">
                  <c:v>2385.5520000000001</c:v>
                </c:pt>
                <c:pt idx="3350">
                  <c:v>2385.0700000000002</c:v>
                </c:pt>
                <c:pt idx="3351">
                  <c:v>2384.5880000000002</c:v>
                </c:pt>
                <c:pt idx="3352">
                  <c:v>2384.1060000000002</c:v>
                </c:pt>
                <c:pt idx="3353">
                  <c:v>2383.6239999999998</c:v>
                </c:pt>
                <c:pt idx="3354">
                  <c:v>2383.1419999999998</c:v>
                </c:pt>
                <c:pt idx="3355">
                  <c:v>2382.66</c:v>
                </c:pt>
                <c:pt idx="3356">
                  <c:v>2382.1779999999999</c:v>
                </c:pt>
                <c:pt idx="3357">
                  <c:v>2381.6950000000002</c:v>
                </c:pt>
                <c:pt idx="3358">
                  <c:v>2381.2130000000002</c:v>
                </c:pt>
                <c:pt idx="3359">
                  <c:v>2380.7310000000002</c:v>
                </c:pt>
                <c:pt idx="3360">
                  <c:v>2380.2489999999998</c:v>
                </c:pt>
                <c:pt idx="3361">
                  <c:v>2379.7669999999998</c:v>
                </c:pt>
                <c:pt idx="3362">
                  <c:v>2379.2849999999999</c:v>
                </c:pt>
                <c:pt idx="3363">
                  <c:v>2378.8029999999999</c:v>
                </c:pt>
                <c:pt idx="3364">
                  <c:v>2378.3209999999999</c:v>
                </c:pt>
                <c:pt idx="3365">
                  <c:v>2377.8380000000002</c:v>
                </c:pt>
                <c:pt idx="3366">
                  <c:v>2377.3560000000002</c:v>
                </c:pt>
                <c:pt idx="3367">
                  <c:v>2376.8739999999998</c:v>
                </c:pt>
                <c:pt idx="3368">
                  <c:v>2376.3919999999998</c:v>
                </c:pt>
                <c:pt idx="3369">
                  <c:v>2375.91</c:v>
                </c:pt>
                <c:pt idx="3370">
                  <c:v>2375.4279999999999</c:v>
                </c:pt>
                <c:pt idx="3371">
                  <c:v>2374.9459999999999</c:v>
                </c:pt>
                <c:pt idx="3372">
                  <c:v>2374.4639999999999</c:v>
                </c:pt>
                <c:pt idx="3373">
                  <c:v>2373.9810000000002</c:v>
                </c:pt>
                <c:pt idx="3374">
                  <c:v>2373.4989999999998</c:v>
                </c:pt>
                <c:pt idx="3375">
                  <c:v>2373.0169999999998</c:v>
                </c:pt>
                <c:pt idx="3376">
                  <c:v>2372.5349999999999</c:v>
                </c:pt>
                <c:pt idx="3377">
                  <c:v>2372.0529999999999</c:v>
                </c:pt>
                <c:pt idx="3378">
                  <c:v>2371.5709999999999</c:v>
                </c:pt>
                <c:pt idx="3379">
                  <c:v>2371.0889999999999</c:v>
                </c:pt>
                <c:pt idx="3380">
                  <c:v>2370.6060000000002</c:v>
                </c:pt>
                <c:pt idx="3381">
                  <c:v>2370.125</c:v>
                </c:pt>
                <c:pt idx="3382">
                  <c:v>2369.6419999999998</c:v>
                </c:pt>
                <c:pt idx="3383">
                  <c:v>2369.16</c:v>
                </c:pt>
                <c:pt idx="3384">
                  <c:v>2368.6779999999999</c:v>
                </c:pt>
                <c:pt idx="3385">
                  <c:v>2368.1959999999999</c:v>
                </c:pt>
                <c:pt idx="3386">
                  <c:v>2367.7139999999999</c:v>
                </c:pt>
                <c:pt idx="3387">
                  <c:v>2367.232</c:v>
                </c:pt>
                <c:pt idx="3388">
                  <c:v>2366.75</c:v>
                </c:pt>
                <c:pt idx="3389">
                  <c:v>2366.268</c:v>
                </c:pt>
                <c:pt idx="3390">
                  <c:v>2365.7849999999999</c:v>
                </c:pt>
                <c:pt idx="3391">
                  <c:v>2365.3029999999999</c:v>
                </c:pt>
                <c:pt idx="3392">
                  <c:v>2364.8209999999999</c:v>
                </c:pt>
                <c:pt idx="3393">
                  <c:v>2364.3389999999999</c:v>
                </c:pt>
                <c:pt idx="3394">
                  <c:v>2363.857</c:v>
                </c:pt>
                <c:pt idx="3395">
                  <c:v>2363.375</c:v>
                </c:pt>
                <c:pt idx="3396">
                  <c:v>2362.893</c:v>
                </c:pt>
                <c:pt idx="3397">
                  <c:v>2362.41</c:v>
                </c:pt>
                <c:pt idx="3398">
                  <c:v>2361.9279999999999</c:v>
                </c:pt>
                <c:pt idx="3399">
                  <c:v>2361.4459999999999</c:v>
                </c:pt>
                <c:pt idx="3400">
                  <c:v>2360.9639999999999</c:v>
                </c:pt>
                <c:pt idx="3401">
                  <c:v>2360.482</c:v>
                </c:pt>
                <c:pt idx="3402">
                  <c:v>2360</c:v>
                </c:pt>
                <c:pt idx="3403">
                  <c:v>2359.518</c:v>
                </c:pt>
                <c:pt idx="3404">
                  <c:v>2359.0360000000001</c:v>
                </c:pt>
                <c:pt idx="3405">
                  <c:v>2358.5529999999999</c:v>
                </c:pt>
                <c:pt idx="3406">
                  <c:v>2358.0709999999999</c:v>
                </c:pt>
                <c:pt idx="3407">
                  <c:v>2357.5889999999999</c:v>
                </c:pt>
                <c:pt idx="3408">
                  <c:v>2357.107</c:v>
                </c:pt>
                <c:pt idx="3409">
                  <c:v>2356.625</c:v>
                </c:pt>
                <c:pt idx="3410">
                  <c:v>2356.143</c:v>
                </c:pt>
                <c:pt idx="3411">
                  <c:v>2355.6610000000001</c:v>
                </c:pt>
                <c:pt idx="3412">
                  <c:v>2355.1790000000001</c:v>
                </c:pt>
                <c:pt idx="3413">
                  <c:v>2354.6959999999999</c:v>
                </c:pt>
                <c:pt idx="3414">
                  <c:v>2354.2139999999999</c:v>
                </c:pt>
                <c:pt idx="3415">
                  <c:v>2353.732</c:v>
                </c:pt>
                <c:pt idx="3416">
                  <c:v>2353.25</c:v>
                </c:pt>
                <c:pt idx="3417">
                  <c:v>2352.768</c:v>
                </c:pt>
                <c:pt idx="3418">
                  <c:v>2352.2860000000001</c:v>
                </c:pt>
                <c:pt idx="3419">
                  <c:v>2351.8040000000001</c:v>
                </c:pt>
                <c:pt idx="3420">
                  <c:v>2351.3220000000001</c:v>
                </c:pt>
                <c:pt idx="3421">
                  <c:v>2350.8389999999999</c:v>
                </c:pt>
                <c:pt idx="3422">
                  <c:v>2350.357</c:v>
                </c:pt>
                <c:pt idx="3423">
                  <c:v>2349.875</c:v>
                </c:pt>
                <c:pt idx="3424">
                  <c:v>2349.393</c:v>
                </c:pt>
                <c:pt idx="3425">
                  <c:v>2348.9110000000001</c:v>
                </c:pt>
                <c:pt idx="3426">
                  <c:v>2348.4290000000001</c:v>
                </c:pt>
                <c:pt idx="3427">
                  <c:v>2347.9470000000001</c:v>
                </c:pt>
                <c:pt idx="3428">
                  <c:v>2347.4650000000001</c:v>
                </c:pt>
                <c:pt idx="3429">
                  <c:v>2346.982</c:v>
                </c:pt>
                <c:pt idx="3430">
                  <c:v>2346.5</c:v>
                </c:pt>
                <c:pt idx="3431">
                  <c:v>2346.018</c:v>
                </c:pt>
                <c:pt idx="3432">
                  <c:v>2345.5360000000001</c:v>
                </c:pt>
                <c:pt idx="3433">
                  <c:v>2345.0540000000001</c:v>
                </c:pt>
                <c:pt idx="3434">
                  <c:v>2344.5720000000001</c:v>
                </c:pt>
                <c:pt idx="3435">
                  <c:v>2344.09</c:v>
                </c:pt>
                <c:pt idx="3436">
                  <c:v>2343.607</c:v>
                </c:pt>
                <c:pt idx="3437">
                  <c:v>2343.125</c:v>
                </c:pt>
                <c:pt idx="3438">
                  <c:v>2342.643</c:v>
                </c:pt>
                <c:pt idx="3439">
                  <c:v>2342.1610000000001</c:v>
                </c:pt>
                <c:pt idx="3440">
                  <c:v>2341.6790000000001</c:v>
                </c:pt>
                <c:pt idx="3441">
                  <c:v>2341.1970000000001</c:v>
                </c:pt>
                <c:pt idx="3442">
                  <c:v>2340.7150000000001</c:v>
                </c:pt>
                <c:pt idx="3443">
                  <c:v>2340.2330000000002</c:v>
                </c:pt>
                <c:pt idx="3444">
                  <c:v>2339.75</c:v>
                </c:pt>
                <c:pt idx="3445">
                  <c:v>2339.2689999999998</c:v>
                </c:pt>
                <c:pt idx="3446">
                  <c:v>2338.7860000000001</c:v>
                </c:pt>
                <c:pt idx="3447">
                  <c:v>2338.3040000000001</c:v>
                </c:pt>
                <c:pt idx="3448">
                  <c:v>2337.8220000000001</c:v>
                </c:pt>
                <c:pt idx="3449">
                  <c:v>2337.34</c:v>
                </c:pt>
                <c:pt idx="3450">
                  <c:v>2336.8580000000002</c:v>
                </c:pt>
                <c:pt idx="3451">
                  <c:v>2336.3760000000002</c:v>
                </c:pt>
                <c:pt idx="3452">
                  <c:v>2335.8939999999998</c:v>
                </c:pt>
                <c:pt idx="3453">
                  <c:v>2335.4119999999998</c:v>
                </c:pt>
                <c:pt idx="3454">
                  <c:v>2334.9290000000001</c:v>
                </c:pt>
                <c:pt idx="3455">
                  <c:v>2334.4470000000001</c:v>
                </c:pt>
                <c:pt idx="3456">
                  <c:v>2333.9650000000001</c:v>
                </c:pt>
                <c:pt idx="3457">
                  <c:v>2333.4830000000002</c:v>
                </c:pt>
                <c:pt idx="3458">
                  <c:v>2333.0010000000002</c:v>
                </c:pt>
                <c:pt idx="3459">
                  <c:v>2332.5189999999998</c:v>
                </c:pt>
                <c:pt idx="3460">
                  <c:v>2332.0369999999998</c:v>
                </c:pt>
                <c:pt idx="3461">
                  <c:v>2331.5540000000001</c:v>
                </c:pt>
                <c:pt idx="3462">
                  <c:v>2331.0720000000001</c:v>
                </c:pt>
                <c:pt idx="3463">
                  <c:v>2330.59</c:v>
                </c:pt>
                <c:pt idx="3464">
                  <c:v>2330.1080000000002</c:v>
                </c:pt>
                <c:pt idx="3465">
                  <c:v>2329.6260000000002</c:v>
                </c:pt>
                <c:pt idx="3466">
                  <c:v>2329.1439999999998</c:v>
                </c:pt>
                <c:pt idx="3467">
                  <c:v>2328.6619999999998</c:v>
                </c:pt>
                <c:pt idx="3468">
                  <c:v>2328.1799999999998</c:v>
                </c:pt>
                <c:pt idx="3469">
                  <c:v>2327.6979999999999</c:v>
                </c:pt>
                <c:pt idx="3470">
                  <c:v>2327.2150000000001</c:v>
                </c:pt>
                <c:pt idx="3471">
                  <c:v>2326.7330000000002</c:v>
                </c:pt>
                <c:pt idx="3472">
                  <c:v>2326.2510000000002</c:v>
                </c:pt>
                <c:pt idx="3473">
                  <c:v>2325.7689999999998</c:v>
                </c:pt>
                <c:pt idx="3474">
                  <c:v>2325.2869999999998</c:v>
                </c:pt>
                <c:pt idx="3475">
                  <c:v>2324.8049999999998</c:v>
                </c:pt>
                <c:pt idx="3476">
                  <c:v>2324.3229999999999</c:v>
                </c:pt>
                <c:pt idx="3477">
                  <c:v>2323.84</c:v>
                </c:pt>
                <c:pt idx="3478">
                  <c:v>2323.3580000000002</c:v>
                </c:pt>
                <c:pt idx="3479">
                  <c:v>2322.8760000000002</c:v>
                </c:pt>
                <c:pt idx="3480">
                  <c:v>2322.3939999999998</c:v>
                </c:pt>
                <c:pt idx="3481">
                  <c:v>2321.9119999999998</c:v>
                </c:pt>
                <c:pt idx="3482">
                  <c:v>2321.4299999999998</c:v>
                </c:pt>
                <c:pt idx="3483">
                  <c:v>2320.9479999999999</c:v>
                </c:pt>
                <c:pt idx="3484">
                  <c:v>2320.4659999999999</c:v>
                </c:pt>
                <c:pt idx="3485">
                  <c:v>2319.9830000000002</c:v>
                </c:pt>
                <c:pt idx="3486">
                  <c:v>2319.5010000000002</c:v>
                </c:pt>
                <c:pt idx="3487">
                  <c:v>2319.0189999999998</c:v>
                </c:pt>
                <c:pt idx="3488">
                  <c:v>2318.5369999999998</c:v>
                </c:pt>
                <c:pt idx="3489">
                  <c:v>2318.0549999999998</c:v>
                </c:pt>
                <c:pt idx="3490">
                  <c:v>2317.5729999999999</c:v>
                </c:pt>
                <c:pt idx="3491">
                  <c:v>2317.0909999999999</c:v>
                </c:pt>
                <c:pt idx="3492">
                  <c:v>2316.6089999999999</c:v>
                </c:pt>
                <c:pt idx="3493">
                  <c:v>2316.1260000000002</c:v>
                </c:pt>
                <c:pt idx="3494">
                  <c:v>2315.645</c:v>
                </c:pt>
                <c:pt idx="3495">
                  <c:v>2315.1619999999998</c:v>
                </c:pt>
                <c:pt idx="3496">
                  <c:v>2314.6799999999998</c:v>
                </c:pt>
                <c:pt idx="3497">
                  <c:v>2314.1979999999999</c:v>
                </c:pt>
                <c:pt idx="3498">
                  <c:v>2313.7159999999999</c:v>
                </c:pt>
                <c:pt idx="3499">
                  <c:v>2313.2339999999999</c:v>
                </c:pt>
                <c:pt idx="3500">
                  <c:v>2312.7510000000002</c:v>
                </c:pt>
                <c:pt idx="3501">
                  <c:v>2312.27</c:v>
                </c:pt>
                <c:pt idx="3502">
                  <c:v>2311.7869999999998</c:v>
                </c:pt>
                <c:pt idx="3503">
                  <c:v>2311.3049999999998</c:v>
                </c:pt>
                <c:pt idx="3504">
                  <c:v>2310.8229999999999</c:v>
                </c:pt>
                <c:pt idx="3505">
                  <c:v>2310.3409999999999</c:v>
                </c:pt>
                <c:pt idx="3506">
                  <c:v>2309.8589999999999</c:v>
                </c:pt>
                <c:pt idx="3507">
                  <c:v>2309.377</c:v>
                </c:pt>
                <c:pt idx="3508">
                  <c:v>2308.895</c:v>
                </c:pt>
                <c:pt idx="3509">
                  <c:v>2308.413</c:v>
                </c:pt>
                <c:pt idx="3510">
                  <c:v>2307.9299999999998</c:v>
                </c:pt>
                <c:pt idx="3511">
                  <c:v>2307.4479999999999</c:v>
                </c:pt>
                <c:pt idx="3512">
                  <c:v>2306.9659999999999</c:v>
                </c:pt>
                <c:pt idx="3513">
                  <c:v>2306.4839999999999</c:v>
                </c:pt>
                <c:pt idx="3514">
                  <c:v>2306.002</c:v>
                </c:pt>
                <c:pt idx="3515">
                  <c:v>2305.52</c:v>
                </c:pt>
                <c:pt idx="3516">
                  <c:v>2305.038</c:v>
                </c:pt>
                <c:pt idx="3517">
                  <c:v>2304.556</c:v>
                </c:pt>
                <c:pt idx="3518">
                  <c:v>2304.0729999999999</c:v>
                </c:pt>
                <c:pt idx="3519">
                  <c:v>2303.5909999999999</c:v>
                </c:pt>
                <c:pt idx="3520">
                  <c:v>2303.1089999999999</c:v>
                </c:pt>
                <c:pt idx="3521">
                  <c:v>2302.627</c:v>
                </c:pt>
                <c:pt idx="3522">
                  <c:v>2302.145</c:v>
                </c:pt>
                <c:pt idx="3523">
                  <c:v>2301.663</c:v>
                </c:pt>
                <c:pt idx="3524">
                  <c:v>2301.181</c:v>
                </c:pt>
                <c:pt idx="3525">
                  <c:v>2300.6979999999999</c:v>
                </c:pt>
                <c:pt idx="3526">
                  <c:v>2300.2159999999999</c:v>
                </c:pt>
                <c:pt idx="3527">
                  <c:v>2299.7339999999999</c:v>
                </c:pt>
                <c:pt idx="3528">
                  <c:v>2299.252</c:v>
                </c:pt>
                <c:pt idx="3529">
                  <c:v>2298.77</c:v>
                </c:pt>
                <c:pt idx="3530">
                  <c:v>2298.288</c:v>
                </c:pt>
                <c:pt idx="3531">
                  <c:v>2297.806</c:v>
                </c:pt>
                <c:pt idx="3532">
                  <c:v>2297.3240000000001</c:v>
                </c:pt>
                <c:pt idx="3533">
                  <c:v>2296.8420000000001</c:v>
                </c:pt>
                <c:pt idx="3534">
                  <c:v>2296.3589999999999</c:v>
                </c:pt>
                <c:pt idx="3535">
                  <c:v>2295.877</c:v>
                </c:pt>
                <c:pt idx="3536">
                  <c:v>2295.395</c:v>
                </c:pt>
                <c:pt idx="3537">
                  <c:v>2294.913</c:v>
                </c:pt>
                <c:pt idx="3538">
                  <c:v>2294.431</c:v>
                </c:pt>
                <c:pt idx="3539">
                  <c:v>2293.9490000000001</c:v>
                </c:pt>
                <c:pt idx="3540">
                  <c:v>2293.4670000000001</c:v>
                </c:pt>
                <c:pt idx="3541">
                  <c:v>2292.9839999999999</c:v>
                </c:pt>
                <c:pt idx="3542">
                  <c:v>2292.502</c:v>
                </c:pt>
                <c:pt idx="3543">
                  <c:v>2292.02</c:v>
                </c:pt>
                <c:pt idx="3544">
                  <c:v>2291.538</c:v>
                </c:pt>
                <c:pt idx="3545">
                  <c:v>2291.056</c:v>
                </c:pt>
                <c:pt idx="3546">
                  <c:v>2290.5740000000001</c:v>
                </c:pt>
                <c:pt idx="3547">
                  <c:v>2290.0920000000001</c:v>
                </c:pt>
                <c:pt idx="3548">
                  <c:v>2289.61</c:v>
                </c:pt>
                <c:pt idx="3549">
                  <c:v>2289.127</c:v>
                </c:pt>
                <c:pt idx="3550">
                  <c:v>2288.6460000000002</c:v>
                </c:pt>
                <c:pt idx="3551">
                  <c:v>2288.163</c:v>
                </c:pt>
                <c:pt idx="3552">
                  <c:v>2287.681</c:v>
                </c:pt>
                <c:pt idx="3553">
                  <c:v>2287.1990000000001</c:v>
                </c:pt>
                <c:pt idx="3554">
                  <c:v>2286.7170000000001</c:v>
                </c:pt>
                <c:pt idx="3555">
                  <c:v>2286.2350000000001</c:v>
                </c:pt>
                <c:pt idx="3556">
                  <c:v>2285.7530000000002</c:v>
                </c:pt>
                <c:pt idx="3557">
                  <c:v>2285.2710000000002</c:v>
                </c:pt>
                <c:pt idx="3558">
                  <c:v>2284.7890000000002</c:v>
                </c:pt>
                <c:pt idx="3559">
                  <c:v>2284.306</c:v>
                </c:pt>
                <c:pt idx="3560">
                  <c:v>2283.8240000000001</c:v>
                </c:pt>
                <c:pt idx="3561">
                  <c:v>2283.3420000000001</c:v>
                </c:pt>
                <c:pt idx="3562">
                  <c:v>2282.86</c:v>
                </c:pt>
                <c:pt idx="3563">
                  <c:v>2282.3780000000002</c:v>
                </c:pt>
                <c:pt idx="3564">
                  <c:v>2281.8960000000002</c:v>
                </c:pt>
                <c:pt idx="3565">
                  <c:v>2281.4140000000002</c:v>
                </c:pt>
                <c:pt idx="3566">
                  <c:v>2280.931</c:v>
                </c:pt>
                <c:pt idx="3567">
                  <c:v>2280.4490000000001</c:v>
                </c:pt>
                <c:pt idx="3568">
                  <c:v>2279.9670000000001</c:v>
                </c:pt>
                <c:pt idx="3569">
                  <c:v>2279.4850000000001</c:v>
                </c:pt>
                <c:pt idx="3570">
                  <c:v>2279.0030000000002</c:v>
                </c:pt>
                <c:pt idx="3571">
                  <c:v>2278.5210000000002</c:v>
                </c:pt>
                <c:pt idx="3572">
                  <c:v>2278.0390000000002</c:v>
                </c:pt>
                <c:pt idx="3573">
                  <c:v>2277.5569999999998</c:v>
                </c:pt>
                <c:pt idx="3574">
                  <c:v>2277.0740000000001</c:v>
                </c:pt>
                <c:pt idx="3575">
                  <c:v>2276.5920000000001</c:v>
                </c:pt>
                <c:pt idx="3576">
                  <c:v>2276.11</c:v>
                </c:pt>
                <c:pt idx="3577">
                  <c:v>2275.6280000000002</c:v>
                </c:pt>
                <c:pt idx="3578">
                  <c:v>2275.1460000000002</c:v>
                </c:pt>
                <c:pt idx="3579">
                  <c:v>2274.6640000000002</c:v>
                </c:pt>
                <c:pt idx="3580">
                  <c:v>2274.1819999999998</c:v>
                </c:pt>
                <c:pt idx="3581">
                  <c:v>2273.6999999999998</c:v>
                </c:pt>
                <c:pt idx="3582">
                  <c:v>2273.2170000000001</c:v>
                </c:pt>
                <c:pt idx="3583">
                  <c:v>2272.7350000000001</c:v>
                </c:pt>
                <c:pt idx="3584">
                  <c:v>2272.2530000000002</c:v>
                </c:pt>
                <c:pt idx="3585">
                  <c:v>2271.7710000000002</c:v>
                </c:pt>
                <c:pt idx="3586">
                  <c:v>2271.2890000000002</c:v>
                </c:pt>
                <c:pt idx="3587">
                  <c:v>2270.8069999999998</c:v>
                </c:pt>
                <c:pt idx="3588">
                  <c:v>2270.3249999999998</c:v>
                </c:pt>
                <c:pt idx="3589">
                  <c:v>2269.8429999999998</c:v>
                </c:pt>
                <c:pt idx="3590">
                  <c:v>2269.36</c:v>
                </c:pt>
                <c:pt idx="3591">
                  <c:v>2268.8780000000002</c:v>
                </c:pt>
                <c:pt idx="3592">
                  <c:v>2268.3960000000002</c:v>
                </c:pt>
                <c:pt idx="3593">
                  <c:v>2267.9140000000002</c:v>
                </c:pt>
                <c:pt idx="3594">
                  <c:v>2267.4319999999998</c:v>
                </c:pt>
                <c:pt idx="3595">
                  <c:v>2266.9499999999998</c:v>
                </c:pt>
                <c:pt idx="3596">
                  <c:v>2266.4679999999998</c:v>
                </c:pt>
                <c:pt idx="3597">
                  <c:v>2265.9859999999999</c:v>
                </c:pt>
                <c:pt idx="3598">
                  <c:v>2265.5030000000002</c:v>
                </c:pt>
                <c:pt idx="3599">
                  <c:v>2265.0210000000002</c:v>
                </c:pt>
                <c:pt idx="3600">
                  <c:v>2264.5390000000002</c:v>
                </c:pt>
                <c:pt idx="3601">
                  <c:v>2264.0569999999998</c:v>
                </c:pt>
                <c:pt idx="3602">
                  <c:v>2263.5749999999998</c:v>
                </c:pt>
                <c:pt idx="3603">
                  <c:v>2263.0929999999998</c:v>
                </c:pt>
                <c:pt idx="3604">
                  <c:v>2262.6109999999999</c:v>
                </c:pt>
                <c:pt idx="3605">
                  <c:v>2262.1280000000002</c:v>
                </c:pt>
                <c:pt idx="3606">
                  <c:v>2261.6460000000002</c:v>
                </c:pt>
                <c:pt idx="3607">
                  <c:v>2261.1640000000002</c:v>
                </c:pt>
                <c:pt idx="3608">
                  <c:v>2260.6819999999998</c:v>
                </c:pt>
                <c:pt idx="3609">
                  <c:v>2260.1999999999998</c:v>
                </c:pt>
                <c:pt idx="3610">
                  <c:v>2259.7179999999998</c:v>
                </c:pt>
                <c:pt idx="3611">
                  <c:v>2259.2359999999999</c:v>
                </c:pt>
                <c:pt idx="3612">
                  <c:v>2258.7539999999999</c:v>
                </c:pt>
                <c:pt idx="3613">
                  <c:v>2258.2710000000002</c:v>
                </c:pt>
                <c:pt idx="3614">
                  <c:v>2257.79</c:v>
                </c:pt>
                <c:pt idx="3615">
                  <c:v>2257.3069999999998</c:v>
                </c:pt>
                <c:pt idx="3616">
                  <c:v>2256.8249999999998</c:v>
                </c:pt>
                <c:pt idx="3617">
                  <c:v>2256.3429999999998</c:v>
                </c:pt>
                <c:pt idx="3618">
                  <c:v>2255.8609999999999</c:v>
                </c:pt>
                <c:pt idx="3619">
                  <c:v>2255.3789999999999</c:v>
                </c:pt>
                <c:pt idx="3620">
                  <c:v>2254.8969999999999</c:v>
                </c:pt>
                <c:pt idx="3621">
                  <c:v>2254.415</c:v>
                </c:pt>
                <c:pt idx="3622">
                  <c:v>2253.9319999999998</c:v>
                </c:pt>
                <c:pt idx="3623">
                  <c:v>2253.4499999999998</c:v>
                </c:pt>
                <c:pt idx="3624">
                  <c:v>2252.9679999999998</c:v>
                </c:pt>
                <c:pt idx="3625">
                  <c:v>2252.4859999999999</c:v>
                </c:pt>
                <c:pt idx="3626">
                  <c:v>2252.0039999999999</c:v>
                </c:pt>
                <c:pt idx="3627">
                  <c:v>2251.5219999999999</c:v>
                </c:pt>
                <c:pt idx="3628">
                  <c:v>2251.04</c:v>
                </c:pt>
                <c:pt idx="3629">
                  <c:v>2250.558</c:v>
                </c:pt>
                <c:pt idx="3630">
                  <c:v>2250.0749999999998</c:v>
                </c:pt>
                <c:pt idx="3631">
                  <c:v>2249.5929999999998</c:v>
                </c:pt>
                <c:pt idx="3632">
                  <c:v>2249.1109999999999</c:v>
                </c:pt>
                <c:pt idx="3633">
                  <c:v>2248.6289999999999</c:v>
                </c:pt>
                <c:pt idx="3634">
                  <c:v>2248.1469999999999</c:v>
                </c:pt>
                <c:pt idx="3635">
                  <c:v>2247.665</c:v>
                </c:pt>
                <c:pt idx="3636">
                  <c:v>2247.183</c:v>
                </c:pt>
                <c:pt idx="3637">
                  <c:v>2246.701</c:v>
                </c:pt>
                <c:pt idx="3638">
                  <c:v>2246.2179999999998</c:v>
                </c:pt>
                <c:pt idx="3639">
                  <c:v>2245.7359999999999</c:v>
                </c:pt>
                <c:pt idx="3640">
                  <c:v>2245.2539999999999</c:v>
                </c:pt>
                <c:pt idx="3641">
                  <c:v>2244.7719999999999</c:v>
                </c:pt>
                <c:pt idx="3642">
                  <c:v>2244.29</c:v>
                </c:pt>
                <c:pt idx="3643">
                  <c:v>2243.808</c:v>
                </c:pt>
                <c:pt idx="3644">
                  <c:v>2243.326</c:v>
                </c:pt>
                <c:pt idx="3645">
                  <c:v>2242.8440000000001</c:v>
                </c:pt>
                <c:pt idx="3646">
                  <c:v>2242.3609999999999</c:v>
                </c:pt>
                <c:pt idx="3647">
                  <c:v>2241.8789999999999</c:v>
                </c:pt>
                <c:pt idx="3648">
                  <c:v>2241.3969999999999</c:v>
                </c:pt>
                <c:pt idx="3649">
                  <c:v>2240.915</c:v>
                </c:pt>
                <c:pt idx="3650">
                  <c:v>2240.433</c:v>
                </c:pt>
                <c:pt idx="3651">
                  <c:v>2239.951</c:v>
                </c:pt>
                <c:pt idx="3652">
                  <c:v>2239.4690000000001</c:v>
                </c:pt>
                <c:pt idx="3653">
                  <c:v>2238.9870000000001</c:v>
                </c:pt>
                <c:pt idx="3654">
                  <c:v>2238.5039999999999</c:v>
                </c:pt>
                <c:pt idx="3655">
                  <c:v>2238.0219999999999</c:v>
                </c:pt>
                <c:pt idx="3656">
                  <c:v>2237.54</c:v>
                </c:pt>
                <c:pt idx="3657">
                  <c:v>2237.058</c:v>
                </c:pt>
                <c:pt idx="3658">
                  <c:v>2236.576</c:v>
                </c:pt>
                <c:pt idx="3659">
                  <c:v>2236.0940000000001</c:v>
                </c:pt>
                <c:pt idx="3660">
                  <c:v>2235.6120000000001</c:v>
                </c:pt>
                <c:pt idx="3661">
                  <c:v>2235.1289999999999</c:v>
                </c:pt>
                <c:pt idx="3662">
                  <c:v>2234.6469999999999</c:v>
                </c:pt>
                <c:pt idx="3663">
                  <c:v>2234.165</c:v>
                </c:pt>
                <c:pt idx="3664">
                  <c:v>2233.683</c:v>
                </c:pt>
                <c:pt idx="3665">
                  <c:v>2233.201</c:v>
                </c:pt>
                <c:pt idx="3666">
                  <c:v>2232.7190000000001</c:v>
                </c:pt>
                <c:pt idx="3667">
                  <c:v>2232.2370000000001</c:v>
                </c:pt>
                <c:pt idx="3668">
                  <c:v>2231.7550000000001</c:v>
                </c:pt>
                <c:pt idx="3669">
                  <c:v>2231.2719999999999</c:v>
                </c:pt>
                <c:pt idx="3670">
                  <c:v>2230.7910000000002</c:v>
                </c:pt>
                <c:pt idx="3671">
                  <c:v>2230.308</c:v>
                </c:pt>
                <c:pt idx="3672">
                  <c:v>2229.826</c:v>
                </c:pt>
                <c:pt idx="3673">
                  <c:v>2229.3440000000001</c:v>
                </c:pt>
                <c:pt idx="3674">
                  <c:v>2228.8620000000001</c:v>
                </c:pt>
                <c:pt idx="3675">
                  <c:v>2228.38</c:v>
                </c:pt>
                <c:pt idx="3676">
                  <c:v>2227.8980000000001</c:v>
                </c:pt>
                <c:pt idx="3677">
                  <c:v>2227.4160000000002</c:v>
                </c:pt>
                <c:pt idx="3678">
                  <c:v>2226.9340000000002</c:v>
                </c:pt>
                <c:pt idx="3679">
                  <c:v>2226.451</c:v>
                </c:pt>
                <c:pt idx="3680">
                  <c:v>2225.9690000000001</c:v>
                </c:pt>
                <c:pt idx="3681">
                  <c:v>2225.4870000000001</c:v>
                </c:pt>
                <c:pt idx="3682">
                  <c:v>2225.0050000000001</c:v>
                </c:pt>
                <c:pt idx="3683">
                  <c:v>2224.5230000000001</c:v>
                </c:pt>
                <c:pt idx="3684">
                  <c:v>2224.0410000000002</c:v>
                </c:pt>
                <c:pt idx="3685">
                  <c:v>2223.5590000000002</c:v>
                </c:pt>
                <c:pt idx="3686">
                  <c:v>2223.076</c:v>
                </c:pt>
                <c:pt idx="3687">
                  <c:v>2222.5940000000001</c:v>
                </c:pt>
                <c:pt idx="3688">
                  <c:v>2222.1120000000001</c:v>
                </c:pt>
                <c:pt idx="3689">
                  <c:v>2221.63</c:v>
                </c:pt>
                <c:pt idx="3690">
                  <c:v>2221.1480000000001</c:v>
                </c:pt>
                <c:pt idx="3691">
                  <c:v>2220.6660000000002</c:v>
                </c:pt>
                <c:pt idx="3692">
                  <c:v>2220.1840000000002</c:v>
                </c:pt>
                <c:pt idx="3693">
                  <c:v>2219.7020000000002</c:v>
                </c:pt>
                <c:pt idx="3694">
                  <c:v>2219.2190000000001</c:v>
                </c:pt>
                <c:pt idx="3695">
                  <c:v>2218.7370000000001</c:v>
                </c:pt>
                <c:pt idx="3696">
                  <c:v>2218.2550000000001</c:v>
                </c:pt>
                <c:pt idx="3697">
                  <c:v>2217.7730000000001</c:v>
                </c:pt>
                <c:pt idx="3698">
                  <c:v>2217.2910000000002</c:v>
                </c:pt>
                <c:pt idx="3699">
                  <c:v>2216.8090000000002</c:v>
                </c:pt>
                <c:pt idx="3700">
                  <c:v>2216.3270000000002</c:v>
                </c:pt>
                <c:pt idx="3701">
                  <c:v>2215.8449999999998</c:v>
                </c:pt>
                <c:pt idx="3702">
                  <c:v>2215.3620000000001</c:v>
                </c:pt>
                <c:pt idx="3703">
                  <c:v>2214.88</c:v>
                </c:pt>
                <c:pt idx="3704">
                  <c:v>2214.3980000000001</c:v>
                </c:pt>
                <c:pt idx="3705">
                  <c:v>2213.9160000000002</c:v>
                </c:pt>
                <c:pt idx="3706">
                  <c:v>2213.4340000000002</c:v>
                </c:pt>
                <c:pt idx="3707">
                  <c:v>2212.9520000000002</c:v>
                </c:pt>
                <c:pt idx="3708">
                  <c:v>2212.4699999999998</c:v>
                </c:pt>
                <c:pt idx="3709">
                  <c:v>2211.9879999999998</c:v>
                </c:pt>
                <c:pt idx="3710">
                  <c:v>2211.5050000000001</c:v>
                </c:pt>
                <c:pt idx="3711">
                  <c:v>2211.0230000000001</c:v>
                </c:pt>
                <c:pt idx="3712">
                  <c:v>2210.5410000000002</c:v>
                </c:pt>
                <c:pt idx="3713">
                  <c:v>2210.0590000000002</c:v>
                </c:pt>
                <c:pt idx="3714">
                  <c:v>2209.5770000000002</c:v>
                </c:pt>
                <c:pt idx="3715">
                  <c:v>2209.0949999999998</c:v>
                </c:pt>
                <c:pt idx="3716">
                  <c:v>2208.6129999999998</c:v>
                </c:pt>
                <c:pt idx="3717">
                  <c:v>2208.1309999999999</c:v>
                </c:pt>
                <c:pt idx="3718">
                  <c:v>2207.6480000000001</c:v>
                </c:pt>
                <c:pt idx="3719">
                  <c:v>2207.1669999999999</c:v>
                </c:pt>
                <c:pt idx="3720">
                  <c:v>2206.6840000000002</c:v>
                </c:pt>
                <c:pt idx="3721">
                  <c:v>2206.2020000000002</c:v>
                </c:pt>
                <c:pt idx="3722">
                  <c:v>2205.7199999999998</c:v>
                </c:pt>
                <c:pt idx="3723">
                  <c:v>2205.2379999999998</c:v>
                </c:pt>
                <c:pt idx="3724">
                  <c:v>2204.7559999999999</c:v>
                </c:pt>
                <c:pt idx="3725">
                  <c:v>2204.2730000000001</c:v>
                </c:pt>
                <c:pt idx="3726">
                  <c:v>2203.7919999999999</c:v>
                </c:pt>
                <c:pt idx="3727">
                  <c:v>2203.3090000000002</c:v>
                </c:pt>
                <c:pt idx="3728">
                  <c:v>2202.8270000000002</c:v>
                </c:pt>
                <c:pt idx="3729">
                  <c:v>2202.3449999999998</c:v>
                </c:pt>
                <c:pt idx="3730">
                  <c:v>2201.8629999999998</c:v>
                </c:pt>
                <c:pt idx="3731">
                  <c:v>2201.3809999999999</c:v>
                </c:pt>
                <c:pt idx="3732">
                  <c:v>2200.8989999999999</c:v>
                </c:pt>
                <c:pt idx="3733">
                  <c:v>2200.4169999999999</c:v>
                </c:pt>
                <c:pt idx="3734">
                  <c:v>2199.9349999999999</c:v>
                </c:pt>
                <c:pt idx="3735">
                  <c:v>2199.4520000000002</c:v>
                </c:pt>
                <c:pt idx="3736">
                  <c:v>2198.9699999999998</c:v>
                </c:pt>
                <c:pt idx="3737">
                  <c:v>2198.4879999999998</c:v>
                </c:pt>
                <c:pt idx="3738">
                  <c:v>2198.0059999999999</c:v>
                </c:pt>
                <c:pt idx="3739">
                  <c:v>2197.5239999999999</c:v>
                </c:pt>
                <c:pt idx="3740">
                  <c:v>2197.0419999999999</c:v>
                </c:pt>
                <c:pt idx="3741">
                  <c:v>2196.56</c:v>
                </c:pt>
                <c:pt idx="3742">
                  <c:v>2196.078</c:v>
                </c:pt>
                <c:pt idx="3743">
                  <c:v>2195.5949999999998</c:v>
                </c:pt>
                <c:pt idx="3744">
                  <c:v>2195.1129999999998</c:v>
                </c:pt>
                <c:pt idx="3745">
                  <c:v>2194.6309999999999</c:v>
                </c:pt>
                <c:pt idx="3746">
                  <c:v>2194.1489999999999</c:v>
                </c:pt>
                <c:pt idx="3747">
                  <c:v>2193.6669999999999</c:v>
                </c:pt>
                <c:pt idx="3748">
                  <c:v>2193.1849999999999</c:v>
                </c:pt>
                <c:pt idx="3749">
                  <c:v>2192.703</c:v>
                </c:pt>
                <c:pt idx="3750">
                  <c:v>2192.2199999999998</c:v>
                </c:pt>
                <c:pt idx="3751">
                  <c:v>2191.7379999999998</c:v>
                </c:pt>
                <c:pt idx="3752">
                  <c:v>2191.2559999999999</c:v>
                </c:pt>
                <c:pt idx="3753">
                  <c:v>2190.7739999999999</c:v>
                </c:pt>
                <c:pt idx="3754">
                  <c:v>2190.2919999999999</c:v>
                </c:pt>
                <c:pt idx="3755">
                  <c:v>2189.81</c:v>
                </c:pt>
                <c:pt idx="3756">
                  <c:v>2189.328</c:v>
                </c:pt>
                <c:pt idx="3757">
                  <c:v>2188.846</c:v>
                </c:pt>
                <c:pt idx="3758">
                  <c:v>2188.364</c:v>
                </c:pt>
                <c:pt idx="3759">
                  <c:v>2187.8809999999999</c:v>
                </c:pt>
                <c:pt idx="3760">
                  <c:v>2187.3989999999999</c:v>
                </c:pt>
                <c:pt idx="3761">
                  <c:v>2186.9169999999999</c:v>
                </c:pt>
                <c:pt idx="3762">
                  <c:v>2186.4349999999999</c:v>
                </c:pt>
                <c:pt idx="3763">
                  <c:v>2185.953</c:v>
                </c:pt>
                <c:pt idx="3764">
                  <c:v>2185.471</c:v>
                </c:pt>
                <c:pt idx="3765">
                  <c:v>2184.989</c:v>
                </c:pt>
                <c:pt idx="3766">
                  <c:v>2184.5059999999999</c:v>
                </c:pt>
                <c:pt idx="3767">
                  <c:v>2184.0239999999999</c:v>
                </c:pt>
                <c:pt idx="3768">
                  <c:v>2183.5419999999999</c:v>
                </c:pt>
                <c:pt idx="3769">
                  <c:v>2183.06</c:v>
                </c:pt>
                <c:pt idx="3770">
                  <c:v>2182.578</c:v>
                </c:pt>
                <c:pt idx="3771">
                  <c:v>2182.096</c:v>
                </c:pt>
                <c:pt idx="3772">
                  <c:v>2181.614</c:v>
                </c:pt>
                <c:pt idx="3773">
                  <c:v>2181.1320000000001</c:v>
                </c:pt>
                <c:pt idx="3774">
                  <c:v>2180.6489999999999</c:v>
                </c:pt>
                <c:pt idx="3775">
                  <c:v>2180.1669999999999</c:v>
                </c:pt>
                <c:pt idx="3776">
                  <c:v>2179.6849999999999</c:v>
                </c:pt>
                <c:pt idx="3777">
                  <c:v>2179.203</c:v>
                </c:pt>
                <c:pt idx="3778">
                  <c:v>2178.721</c:v>
                </c:pt>
                <c:pt idx="3779">
                  <c:v>2178.239</c:v>
                </c:pt>
                <c:pt idx="3780">
                  <c:v>2177.7570000000001</c:v>
                </c:pt>
                <c:pt idx="3781">
                  <c:v>2177.2750000000001</c:v>
                </c:pt>
                <c:pt idx="3782">
                  <c:v>2176.7919999999999</c:v>
                </c:pt>
                <c:pt idx="3783">
                  <c:v>2176.3110000000001</c:v>
                </c:pt>
                <c:pt idx="3784">
                  <c:v>2175.828</c:v>
                </c:pt>
                <c:pt idx="3785">
                  <c:v>2175.346</c:v>
                </c:pt>
                <c:pt idx="3786">
                  <c:v>2174.864</c:v>
                </c:pt>
                <c:pt idx="3787">
                  <c:v>2174.3820000000001</c:v>
                </c:pt>
                <c:pt idx="3788">
                  <c:v>2173.9</c:v>
                </c:pt>
                <c:pt idx="3789">
                  <c:v>2173.4169999999999</c:v>
                </c:pt>
                <c:pt idx="3790">
                  <c:v>2172.9360000000001</c:v>
                </c:pt>
                <c:pt idx="3791">
                  <c:v>2172.453</c:v>
                </c:pt>
                <c:pt idx="3792">
                  <c:v>2171.971</c:v>
                </c:pt>
                <c:pt idx="3793">
                  <c:v>2171.489</c:v>
                </c:pt>
                <c:pt idx="3794">
                  <c:v>2171.0070000000001</c:v>
                </c:pt>
                <c:pt idx="3795">
                  <c:v>2170.5250000000001</c:v>
                </c:pt>
                <c:pt idx="3796">
                  <c:v>2170.0430000000001</c:v>
                </c:pt>
                <c:pt idx="3797">
                  <c:v>2169.5610000000001</c:v>
                </c:pt>
                <c:pt idx="3798">
                  <c:v>2169.0790000000002</c:v>
                </c:pt>
                <c:pt idx="3799">
                  <c:v>2168.596</c:v>
                </c:pt>
                <c:pt idx="3800">
                  <c:v>2168.114</c:v>
                </c:pt>
                <c:pt idx="3801">
                  <c:v>2167.6320000000001</c:v>
                </c:pt>
                <c:pt idx="3802">
                  <c:v>2167.15</c:v>
                </c:pt>
                <c:pt idx="3803">
                  <c:v>2166.6680000000001</c:v>
                </c:pt>
                <c:pt idx="3804">
                  <c:v>2166.1860000000001</c:v>
                </c:pt>
                <c:pt idx="3805">
                  <c:v>2165.7040000000002</c:v>
                </c:pt>
                <c:pt idx="3806">
                  <c:v>2165.2220000000002</c:v>
                </c:pt>
                <c:pt idx="3807">
                  <c:v>2164.739</c:v>
                </c:pt>
                <c:pt idx="3808">
                  <c:v>2164.2570000000001</c:v>
                </c:pt>
                <c:pt idx="3809">
                  <c:v>2163.7750000000001</c:v>
                </c:pt>
                <c:pt idx="3810">
                  <c:v>2163.2930000000001</c:v>
                </c:pt>
                <c:pt idx="3811">
                  <c:v>2162.8110000000001</c:v>
                </c:pt>
                <c:pt idx="3812">
                  <c:v>2162.3290000000002</c:v>
                </c:pt>
                <c:pt idx="3813">
                  <c:v>2161.8470000000002</c:v>
                </c:pt>
                <c:pt idx="3814">
                  <c:v>2161.3649999999998</c:v>
                </c:pt>
                <c:pt idx="3815">
                  <c:v>2160.8820000000001</c:v>
                </c:pt>
                <c:pt idx="3816">
                  <c:v>2160.4</c:v>
                </c:pt>
                <c:pt idx="3817">
                  <c:v>2159.9180000000001</c:v>
                </c:pt>
                <c:pt idx="3818">
                  <c:v>2159.4360000000001</c:v>
                </c:pt>
                <c:pt idx="3819">
                  <c:v>2158.9540000000002</c:v>
                </c:pt>
                <c:pt idx="3820">
                  <c:v>2158.4720000000002</c:v>
                </c:pt>
                <c:pt idx="3821">
                  <c:v>2157.9899999999998</c:v>
                </c:pt>
                <c:pt idx="3822">
                  <c:v>2157.5079999999998</c:v>
                </c:pt>
                <c:pt idx="3823">
                  <c:v>2157.0250000000001</c:v>
                </c:pt>
                <c:pt idx="3824">
                  <c:v>2156.5430000000001</c:v>
                </c:pt>
                <c:pt idx="3825">
                  <c:v>2156.0610000000001</c:v>
                </c:pt>
                <c:pt idx="3826">
                  <c:v>2155.5790000000002</c:v>
                </c:pt>
                <c:pt idx="3827">
                  <c:v>2155.0970000000002</c:v>
                </c:pt>
                <c:pt idx="3828">
                  <c:v>2154.6149999999998</c:v>
                </c:pt>
                <c:pt idx="3829">
                  <c:v>2154.1329999999998</c:v>
                </c:pt>
                <c:pt idx="3830">
                  <c:v>2153.65</c:v>
                </c:pt>
                <c:pt idx="3831">
                  <c:v>2153.1680000000001</c:v>
                </c:pt>
                <c:pt idx="3832">
                  <c:v>2152.6860000000001</c:v>
                </c:pt>
                <c:pt idx="3833">
                  <c:v>2152.2040000000002</c:v>
                </c:pt>
                <c:pt idx="3834">
                  <c:v>2151.7220000000002</c:v>
                </c:pt>
                <c:pt idx="3835">
                  <c:v>2151.2399999999998</c:v>
                </c:pt>
                <c:pt idx="3836">
                  <c:v>2150.7579999999998</c:v>
                </c:pt>
                <c:pt idx="3837">
                  <c:v>2150.2759999999998</c:v>
                </c:pt>
                <c:pt idx="3838">
                  <c:v>2149.7930000000001</c:v>
                </c:pt>
                <c:pt idx="3839">
                  <c:v>2149.3119999999999</c:v>
                </c:pt>
                <c:pt idx="3840">
                  <c:v>2148.8290000000002</c:v>
                </c:pt>
                <c:pt idx="3841">
                  <c:v>2148.3470000000002</c:v>
                </c:pt>
                <c:pt idx="3842">
                  <c:v>2147.8649999999998</c:v>
                </c:pt>
                <c:pt idx="3843">
                  <c:v>2147.3829999999998</c:v>
                </c:pt>
                <c:pt idx="3844">
                  <c:v>2146.9009999999998</c:v>
                </c:pt>
                <c:pt idx="3845">
                  <c:v>2146.4189999999999</c:v>
                </c:pt>
                <c:pt idx="3846">
                  <c:v>2145.9369999999999</c:v>
                </c:pt>
                <c:pt idx="3847">
                  <c:v>2145.4540000000002</c:v>
                </c:pt>
                <c:pt idx="3848">
                  <c:v>2144.9720000000002</c:v>
                </c:pt>
                <c:pt idx="3849">
                  <c:v>2144.4899999999998</c:v>
                </c:pt>
                <c:pt idx="3850">
                  <c:v>2144.0079999999998</c:v>
                </c:pt>
                <c:pt idx="3851">
                  <c:v>2143.5259999999998</c:v>
                </c:pt>
                <c:pt idx="3852">
                  <c:v>2143.0439999999999</c:v>
                </c:pt>
                <c:pt idx="3853">
                  <c:v>2142.5619999999999</c:v>
                </c:pt>
                <c:pt idx="3854">
                  <c:v>2142.08</c:v>
                </c:pt>
                <c:pt idx="3855">
                  <c:v>2141.5970000000002</c:v>
                </c:pt>
                <c:pt idx="3856">
                  <c:v>2141.1149999999998</c:v>
                </c:pt>
                <c:pt idx="3857">
                  <c:v>2140.6329999999998</c:v>
                </c:pt>
                <c:pt idx="3858">
                  <c:v>2140.1509999999998</c:v>
                </c:pt>
                <c:pt idx="3859">
                  <c:v>2139.6689999999999</c:v>
                </c:pt>
                <c:pt idx="3860">
                  <c:v>2139.1869999999999</c:v>
                </c:pt>
                <c:pt idx="3861">
                  <c:v>2138.7049999999999</c:v>
                </c:pt>
                <c:pt idx="3862">
                  <c:v>2138.223</c:v>
                </c:pt>
                <c:pt idx="3863">
                  <c:v>2137.7399999999998</c:v>
                </c:pt>
                <c:pt idx="3864">
                  <c:v>2137.2579999999998</c:v>
                </c:pt>
                <c:pt idx="3865">
                  <c:v>2136.7759999999998</c:v>
                </c:pt>
                <c:pt idx="3866">
                  <c:v>2136.2939999999999</c:v>
                </c:pt>
                <c:pt idx="3867">
                  <c:v>2135.8119999999999</c:v>
                </c:pt>
                <c:pt idx="3868">
                  <c:v>2135.33</c:v>
                </c:pt>
                <c:pt idx="3869">
                  <c:v>2134.848</c:v>
                </c:pt>
                <c:pt idx="3870">
                  <c:v>2134.3649999999998</c:v>
                </c:pt>
                <c:pt idx="3871">
                  <c:v>2133.8829999999998</c:v>
                </c:pt>
                <c:pt idx="3872">
                  <c:v>2133.4009999999998</c:v>
                </c:pt>
                <c:pt idx="3873">
                  <c:v>2132.9189999999999</c:v>
                </c:pt>
                <c:pt idx="3874">
                  <c:v>2132.4369999999999</c:v>
                </c:pt>
                <c:pt idx="3875">
                  <c:v>2131.9549999999999</c:v>
                </c:pt>
                <c:pt idx="3876">
                  <c:v>2131.473</c:v>
                </c:pt>
                <c:pt idx="3877">
                  <c:v>2130.991</c:v>
                </c:pt>
                <c:pt idx="3878">
                  <c:v>2130.509</c:v>
                </c:pt>
                <c:pt idx="3879">
                  <c:v>2130.0259999999998</c:v>
                </c:pt>
                <c:pt idx="3880">
                  <c:v>2129.5439999999999</c:v>
                </c:pt>
                <c:pt idx="3881">
                  <c:v>2129.0619999999999</c:v>
                </c:pt>
                <c:pt idx="3882">
                  <c:v>2128.58</c:v>
                </c:pt>
                <c:pt idx="3883">
                  <c:v>2128.098</c:v>
                </c:pt>
                <c:pt idx="3884">
                  <c:v>2127.616</c:v>
                </c:pt>
                <c:pt idx="3885">
                  <c:v>2127.134</c:v>
                </c:pt>
                <c:pt idx="3886">
                  <c:v>2126.6509999999998</c:v>
                </c:pt>
                <c:pt idx="3887">
                  <c:v>2126.1689999999999</c:v>
                </c:pt>
                <c:pt idx="3888">
                  <c:v>2125.6869999999999</c:v>
                </c:pt>
                <c:pt idx="3889">
                  <c:v>2125.2049999999999</c:v>
                </c:pt>
                <c:pt idx="3890">
                  <c:v>2124.723</c:v>
                </c:pt>
                <c:pt idx="3891">
                  <c:v>2124.241</c:v>
                </c:pt>
                <c:pt idx="3892">
                  <c:v>2123.759</c:v>
                </c:pt>
                <c:pt idx="3893">
                  <c:v>2123.277</c:v>
                </c:pt>
                <c:pt idx="3894">
                  <c:v>2122.7939999999999</c:v>
                </c:pt>
                <c:pt idx="3895">
                  <c:v>2122.3119999999999</c:v>
                </c:pt>
                <c:pt idx="3896">
                  <c:v>2121.83</c:v>
                </c:pt>
                <c:pt idx="3897">
                  <c:v>2121.348</c:v>
                </c:pt>
                <c:pt idx="3898">
                  <c:v>2120.866</c:v>
                </c:pt>
                <c:pt idx="3899">
                  <c:v>2120.384</c:v>
                </c:pt>
                <c:pt idx="3900">
                  <c:v>2119.902</c:v>
                </c:pt>
                <c:pt idx="3901">
                  <c:v>2119.42</c:v>
                </c:pt>
                <c:pt idx="3902">
                  <c:v>2118.9380000000001</c:v>
                </c:pt>
                <c:pt idx="3903">
                  <c:v>2118.4560000000001</c:v>
                </c:pt>
                <c:pt idx="3904">
                  <c:v>2117.973</c:v>
                </c:pt>
                <c:pt idx="3905">
                  <c:v>2117.491</c:v>
                </c:pt>
                <c:pt idx="3906">
                  <c:v>2117.009</c:v>
                </c:pt>
                <c:pt idx="3907">
                  <c:v>2116.527</c:v>
                </c:pt>
                <c:pt idx="3908">
                  <c:v>2116.0450000000001</c:v>
                </c:pt>
                <c:pt idx="3909">
                  <c:v>2115.5619999999999</c:v>
                </c:pt>
                <c:pt idx="3910">
                  <c:v>2115.0810000000001</c:v>
                </c:pt>
                <c:pt idx="3911">
                  <c:v>2114.598</c:v>
                </c:pt>
                <c:pt idx="3912">
                  <c:v>2114.116</c:v>
                </c:pt>
                <c:pt idx="3913">
                  <c:v>2113.634</c:v>
                </c:pt>
                <c:pt idx="3914">
                  <c:v>2113.152</c:v>
                </c:pt>
                <c:pt idx="3915">
                  <c:v>2112.67</c:v>
                </c:pt>
                <c:pt idx="3916">
                  <c:v>2112.1880000000001</c:v>
                </c:pt>
                <c:pt idx="3917">
                  <c:v>2111.7060000000001</c:v>
                </c:pt>
                <c:pt idx="3918">
                  <c:v>2111.2240000000002</c:v>
                </c:pt>
                <c:pt idx="3919">
                  <c:v>2110.741</c:v>
                </c:pt>
                <c:pt idx="3920">
                  <c:v>2110.259</c:v>
                </c:pt>
                <c:pt idx="3921">
                  <c:v>2109.777</c:v>
                </c:pt>
                <c:pt idx="3922">
                  <c:v>2109.2950000000001</c:v>
                </c:pt>
                <c:pt idx="3923">
                  <c:v>2108.8130000000001</c:v>
                </c:pt>
                <c:pt idx="3924">
                  <c:v>2108.3310000000001</c:v>
                </c:pt>
                <c:pt idx="3925">
                  <c:v>2107.8490000000002</c:v>
                </c:pt>
                <c:pt idx="3926">
                  <c:v>2107.3670000000002</c:v>
                </c:pt>
                <c:pt idx="3927">
                  <c:v>2106.884</c:v>
                </c:pt>
                <c:pt idx="3928">
                  <c:v>2106.402</c:v>
                </c:pt>
                <c:pt idx="3929">
                  <c:v>2105.92</c:v>
                </c:pt>
                <c:pt idx="3930">
                  <c:v>2105.4380000000001</c:v>
                </c:pt>
                <c:pt idx="3931">
                  <c:v>2104.9560000000001</c:v>
                </c:pt>
                <c:pt idx="3932">
                  <c:v>2104.4740000000002</c:v>
                </c:pt>
                <c:pt idx="3933">
                  <c:v>2103.9920000000002</c:v>
                </c:pt>
                <c:pt idx="3934">
                  <c:v>2103.5100000000002</c:v>
                </c:pt>
                <c:pt idx="3935">
                  <c:v>2103.027</c:v>
                </c:pt>
                <c:pt idx="3936">
                  <c:v>2102.5450000000001</c:v>
                </c:pt>
                <c:pt idx="3937">
                  <c:v>2102.0630000000001</c:v>
                </c:pt>
                <c:pt idx="3938">
                  <c:v>2101.5810000000001</c:v>
                </c:pt>
                <c:pt idx="3939">
                  <c:v>2101.0990000000002</c:v>
                </c:pt>
                <c:pt idx="3940">
                  <c:v>2100.6170000000002</c:v>
                </c:pt>
                <c:pt idx="3941">
                  <c:v>2100.1350000000002</c:v>
                </c:pt>
                <c:pt idx="3942">
                  <c:v>2099.6529999999998</c:v>
                </c:pt>
                <c:pt idx="3943">
                  <c:v>2099.17</c:v>
                </c:pt>
                <c:pt idx="3944">
                  <c:v>2098.6880000000001</c:v>
                </c:pt>
                <c:pt idx="3945">
                  <c:v>2098.2060000000001</c:v>
                </c:pt>
                <c:pt idx="3946">
                  <c:v>2097.7240000000002</c:v>
                </c:pt>
                <c:pt idx="3947">
                  <c:v>2097.2420000000002</c:v>
                </c:pt>
                <c:pt idx="3948">
                  <c:v>2096.7600000000002</c:v>
                </c:pt>
                <c:pt idx="3949">
                  <c:v>2096.2779999999998</c:v>
                </c:pt>
                <c:pt idx="3950">
                  <c:v>2095.7950000000001</c:v>
                </c:pt>
                <c:pt idx="3951">
                  <c:v>2095.3130000000001</c:v>
                </c:pt>
                <c:pt idx="3952">
                  <c:v>2094.8310000000001</c:v>
                </c:pt>
                <c:pt idx="3953">
                  <c:v>2094.3490000000002</c:v>
                </c:pt>
                <c:pt idx="3954">
                  <c:v>2093.8670000000002</c:v>
                </c:pt>
                <c:pt idx="3955">
                  <c:v>2093.3850000000002</c:v>
                </c:pt>
                <c:pt idx="3956">
                  <c:v>2092.9029999999998</c:v>
                </c:pt>
                <c:pt idx="3957">
                  <c:v>2092.4209999999998</c:v>
                </c:pt>
                <c:pt idx="3958">
                  <c:v>2091.9380000000001</c:v>
                </c:pt>
                <c:pt idx="3959">
                  <c:v>2091.4569999999999</c:v>
                </c:pt>
                <c:pt idx="3960">
                  <c:v>2090.9740000000002</c:v>
                </c:pt>
                <c:pt idx="3961">
                  <c:v>2090.4920000000002</c:v>
                </c:pt>
                <c:pt idx="3962">
                  <c:v>2090.0100000000002</c:v>
                </c:pt>
                <c:pt idx="3963">
                  <c:v>2089.5279999999998</c:v>
                </c:pt>
                <c:pt idx="3964">
                  <c:v>2089.0459999999998</c:v>
                </c:pt>
                <c:pt idx="3965">
                  <c:v>2088.5639999999999</c:v>
                </c:pt>
                <c:pt idx="3966">
                  <c:v>2088.0819999999999</c:v>
                </c:pt>
                <c:pt idx="3967">
                  <c:v>2087.6</c:v>
                </c:pt>
                <c:pt idx="3968">
                  <c:v>2087.1170000000002</c:v>
                </c:pt>
                <c:pt idx="3969">
                  <c:v>2086.6350000000002</c:v>
                </c:pt>
                <c:pt idx="3970">
                  <c:v>2086.1529999999998</c:v>
                </c:pt>
                <c:pt idx="3971">
                  <c:v>2085.6709999999998</c:v>
                </c:pt>
                <c:pt idx="3972">
                  <c:v>2085.1889999999999</c:v>
                </c:pt>
                <c:pt idx="3973">
                  <c:v>2084.7069999999999</c:v>
                </c:pt>
                <c:pt idx="3974">
                  <c:v>2084.2249999999999</c:v>
                </c:pt>
                <c:pt idx="3975">
                  <c:v>2083.7420000000002</c:v>
                </c:pt>
                <c:pt idx="3976">
                  <c:v>2083.2600000000002</c:v>
                </c:pt>
                <c:pt idx="3977">
                  <c:v>2082.7779999999998</c:v>
                </c:pt>
                <c:pt idx="3978">
                  <c:v>2082.2959999999998</c:v>
                </c:pt>
                <c:pt idx="3979">
                  <c:v>2081.8139999999999</c:v>
                </c:pt>
                <c:pt idx="3980">
                  <c:v>2081.3319999999999</c:v>
                </c:pt>
                <c:pt idx="3981">
                  <c:v>2080.85</c:v>
                </c:pt>
                <c:pt idx="3982">
                  <c:v>2080.3679999999999</c:v>
                </c:pt>
                <c:pt idx="3983">
                  <c:v>2079.8850000000002</c:v>
                </c:pt>
                <c:pt idx="3984">
                  <c:v>2079.4029999999998</c:v>
                </c:pt>
                <c:pt idx="3985">
                  <c:v>2078.9209999999998</c:v>
                </c:pt>
                <c:pt idx="3986">
                  <c:v>2078.4389999999999</c:v>
                </c:pt>
                <c:pt idx="3987">
                  <c:v>2077.9569999999999</c:v>
                </c:pt>
                <c:pt idx="3988">
                  <c:v>2077.4749999999999</c:v>
                </c:pt>
                <c:pt idx="3989">
                  <c:v>2076.9929999999999</c:v>
                </c:pt>
                <c:pt idx="3990">
                  <c:v>2076.511</c:v>
                </c:pt>
                <c:pt idx="3991">
                  <c:v>2076.0279999999998</c:v>
                </c:pt>
                <c:pt idx="3992">
                  <c:v>2075.5459999999998</c:v>
                </c:pt>
                <c:pt idx="3993">
                  <c:v>2075.0639999999999</c:v>
                </c:pt>
                <c:pt idx="3994">
                  <c:v>2074.5819999999999</c:v>
                </c:pt>
                <c:pt idx="3995">
                  <c:v>2074.1</c:v>
                </c:pt>
                <c:pt idx="3996">
                  <c:v>2073.6179999999999</c:v>
                </c:pt>
                <c:pt idx="3997">
                  <c:v>2073.136</c:v>
                </c:pt>
                <c:pt idx="3998">
                  <c:v>2072.654</c:v>
                </c:pt>
                <c:pt idx="3999">
                  <c:v>2072.1709999999998</c:v>
                </c:pt>
                <c:pt idx="4000">
                  <c:v>2071.6889999999999</c:v>
                </c:pt>
                <c:pt idx="4001">
                  <c:v>2071.2069999999999</c:v>
                </c:pt>
                <c:pt idx="4002">
                  <c:v>2070.7249999999999</c:v>
                </c:pt>
                <c:pt idx="4003">
                  <c:v>2070.2429999999999</c:v>
                </c:pt>
                <c:pt idx="4004">
                  <c:v>2069.761</c:v>
                </c:pt>
                <c:pt idx="4005">
                  <c:v>2069.279</c:v>
                </c:pt>
                <c:pt idx="4006">
                  <c:v>2068.797</c:v>
                </c:pt>
                <c:pt idx="4007">
                  <c:v>2068.3139999999999</c:v>
                </c:pt>
                <c:pt idx="4008">
                  <c:v>2067.8330000000001</c:v>
                </c:pt>
                <c:pt idx="4009">
                  <c:v>2067.35</c:v>
                </c:pt>
                <c:pt idx="4010">
                  <c:v>2066.8679999999999</c:v>
                </c:pt>
                <c:pt idx="4011">
                  <c:v>2066.386</c:v>
                </c:pt>
                <c:pt idx="4012">
                  <c:v>2065.904</c:v>
                </c:pt>
                <c:pt idx="4013">
                  <c:v>2065.422</c:v>
                </c:pt>
                <c:pt idx="4014">
                  <c:v>2064.9389999999999</c:v>
                </c:pt>
                <c:pt idx="4015">
                  <c:v>2064.4580000000001</c:v>
                </c:pt>
                <c:pt idx="4016">
                  <c:v>2063.9749999999999</c:v>
                </c:pt>
                <c:pt idx="4017">
                  <c:v>2063.4929999999999</c:v>
                </c:pt>
                <c:pt idx="4018">
                  <c:v>2063.011</c:v>
                </c:pt>
                <c:pt idx="4019">
                  <c:v>2062.529</c:v>
                </c:pt>
                <c:pt idx="4020">
                  <c:v>2062.047</c:v>
                </c:pt>
                <c:pt idx="4021">
                  <c:v>2061.5650000000001</c:v>
                </c:pt>
                <c:pt idx="4022">
                  <c:v>2061.0830000000001</c:v>
                </c:pt>
                <c:pt idx="4023">
                  <c:v>2060.6010000000001</c:v>
                </c:pt>
                <c:pt idx="4024">
                  <c:v>2060.1179999999999</c:v>
                </c:pt>
                <c:pt idx="4025">
                  <c:v>2059.636</c:v>
                </c:pt>
                <c:pt idx="4026">
                  <c:v>2059.154</c:v>
                </c:pt>
                <c:pt idx="4027">
                  <c:v>2058.672</c:v>
                </c:pt>
                <c:pt idx="4028">
                  <c:v>2058.19</c:v>
                </c:pt>
                <c:pt idx="4029">
                  <c:v>2057.7080000000001</c:v>
                </c:pt>
                <c:pt idx="4030">
                  <c:v>2057.2260000000001</c:v>
                </c:pt>
                <c:pt idx="4031">
                  <c:v>2056.7440000000001</c:v>
                </c:pt>
                <c:pt idx="4032">
                  <c:v>2056.261</c:v>
                </c:pt>
                <c:pt idx="4033">
                  <c:v>2055.779</c:v>
                </c:pt>
                <c:pt idx="4034">
                  <c:v>2055.297</c:v>
                </c:pt>
                <c:pt idx="4035">
                  <c:v>2054.8150000000001</c:v>
                </c:pt>
                <c:pt idx="4036">
                  <c:v>2054.3330000000001</c:v>
                </c:pt>
                <c:pt idx="4037">
                  <c:v>2053.8510000000001</c:v>
                </c:pt>
                <c:pt idx="4038">
                  <c:v>2053.3690000000001</c:v>
                </c:pt>
                <c:pt idx="4039">
                  <c:v>2052.886</c:v>
                </c:pt>
                <c:pt idx="4040">
                  <c:v>2052.404</c:v>
                </c:pt>
                <c:pt idx="4041">
                  <c:v>2051.922</c:v>
                </c:pt>
                <c:pt idx="4042">
                  <c:v>2051.44</c:v>
                </c:pt>
                <c:pt idx="4043">
                  <c:v>2050.9580000000001</c:v>
                </c:pt>
                <c:pt idx="4044">
                  <c:v>2050.4760000000001</c:v>
                </c:pt>
                <c:pt idx="4045">
                  <c:v>2049.9940000000001</c:v>
                </c:pt>
                <c:pt idx="4046">
                  <c:v>2049.5120000000002</c:v>
                </c:pt>
                <c:pt idx="4047">
                  <c:v>2049.0300000000002</c:v>
                </c:pt>
                <c:pt idx="4048">
                  <c:v>2048.547</c:v>
                </c:pt>
                <c:pt idx="4049">
                  <c:v>2048.0650000000001</c:v>
                </c:pt>
                <c:pt idx="4050">
                  <c:v>2047.5830000000001</c:v>
                </c:pt>
                <c:pt idx="4051">
                  <c:v>2047.1010000000001</c:v>
                </c:pt>
                <c:pt idx="4052">
                  <c:v>2046.6189999999999</c:v>
                </c:pt>
                <c:pt idx="4053">
                  <c:v>2046.1369999999999</c:v>
                </c:pt>
                <c:pt idx="4054">
                  <c:v>2045.655</c:v>
                </c:pt>
                <c:pt idx="4055">
                  <c:v>2045.172</c:v>
                </c:pt>
                <c:pt idx="4056">
                  <c:v>2044.69</c:v>
                </c:pt>
                <c:pt idx="4057">
                  <c:v>2044.2080000000001</c:v>
                </c:pt>
                <c:pt idx="4058">
                  <c:v>2043.7260000000001</c:v>
                </c:pt>
                <c:pt idx="4059">
                  <c:v>2043.2439999999999</c:v>
                </c:pt>
                <c:pt idx="4060">
                  <c:v>2042.7619999999999</c:v>
                </c:pt>
                <c:pt idx="4061">
                  <c:v>2042.28</c:v>
                </c:pt>
                <c:pt idx="4062">
                  <c:v>2041.798</c:v>
                </c:pt>
                <c:pt idx="4063">
                  <c:v>2041.3150000000001</c:v>
                </c:pt>
                <c:pt idx="4064">
                  <c:v>2040.8330000000001</c:v>
                </c:pt>
                <c:pt idx="4065">
                  <c:v>2040.3510000000001</c:v>
                </c:pt>
                <c:pt idx="4066">
                  <c:v>2039.8689999999999</c:v>
                </c:pt>
                <c:pt idx="4067">
                  <c:v>2039.3869999999999</c:v>
                </c:pt>
                <c:pt idx="4068">
                  <c:v>2038.905</c:v>
                </c:pt>
                <c:pt idx="4069">
                  <c:v>2038.423</c:v>
                </c:pt>
                <c:pt idx="4070">
                  <c:v>2037.941</c:v>
                </c:pt>
                <c:pt idx="4071">
                  <c:v>2037.4580000000001</c:v>
                </c:pt>
                <c:pt idx="4072">
                  <c:v>2036.9760000000001</c:v>
                </c:pt>
                <c:pt idx="4073">
                  <c:v>2036.4939999999999</c:v>
                </c:pt>
                <c:pt idx="4074">
                  <c:v>2036.0119999999999</c:v>
                </c:pt>
                <c:pt idx="4075">
                  <c:v>2035.53</c:v>
                </c:pt>
                <c:pt idx="4076">
                  <c:v>2035.048</c:v>
                </c:pt>
                <c:pt idx="4077">
                  <c:v>2034.566</c:v>
                </c:pt>
                <c:pt idx="4078">
                  <c:v>2034.0840000000001</c:v>
                </c:pt>
                <c:pt idx="4079">
                  <c:v>2033.6010000000001</c:v>
                </c:pt>
                <c:pt idx="4080">
                  <c:v>2033.1189999999999</c:v>
                </c:pt>
                <c:pt idx="4081">
                  <c:v>2032.6369999999999</c:v>
                </c:pt>
                <c:pt idx="4082">
                  <c:v>2032.155</c:v>
                </c:pt>
                <c:pt idx="4083">
                  <c:v>2031.673</c:v>
                </c:pt>
                <c:pt idx="4084">
                  <c:v>2031.191</c:v>
                </c:pt>
                <c:pt idx="4085">
                  <c:v>2030.7090000000001</c:v>
                </c:pt>
                <c:pt idx="4086">
                  <c:v>2030.2270000000001</c:v>
                </c:pt>
                <c:pt idx="4087">
                  <c:v>2029.7449999999999</c:v>
                </c:pt>
                <c:pt idx="4088">
                  <c:v>2029.2619999999999</c:v>
                </c:pt>
                <c:pt idx="4089">
                  <c:v>2028.78</c:v>
                </c:pt>
                <c:pt idx="4090">
                  <c:v>2028.298</c:v>
                </c:pt>
                <c:pt idx="4091">
                  <c:v>2027.816</c:v>
                </c:pt>
                <c:pt idx="4092">
                  <c:v>2027.3340000000001</c:v>
                </c:pt>
                <c:pt idx="4093">
                  <c:v>2026.8520000000001</c:v>
                </c:pt>
                <c:pt idx="4094">
                  <c:v>2026.37</c:v>
                </c:pt>
                <c:pt idx="4095">
                  <c:v>2025.8869999999999</c:v>
                </c:pt>
                <c:pt idx="4096">
                  <c:v>2025.405</c:v>
                </c:pt>
                <c:pt idx="4097">
                  <c:v>2024.923</c:v>
                </c:pt>
                <c:pt idx="4098">
                  <c:v>2024.441</c:v>
                </c:pt>
                <c:pt idx="4099">
                  <c:v>2023.9590000000001</c:v>
                </c:pt>
                <c:pt idx="4100">
                  <c:v>2023.4770000000001</c:v>
                </c:pt>
                <c:pt idx="4101">
                  <c:v>2022.9949999999999</c:v>
                </c:pt>
                <c:pt idx="4102">
                  <c:v>2022.5129999999999</c:v>
                </c:pt>
                <c:pt idx="4103">
                  <c:v>2022.0309999999999</c:v>
                </c:pt>
                <c:pt idx="4104">
                  <c:v>2021.548</c:v>
                </c:pt>
                <c:pt idx="4105">
                  <c:v>2021.066</c:v>
                </c:pt>
                <c:pt idx="4106">
                  <c:v>2020.5840000000001</c:v>
                </c:pt>
                <c:pt idx="4107">
                  <c:v>2020.1020000000001</c:v>
                </c:pt>
                <c:pt idx="4108">
                  <c:v>2019.62</c:v>
                </c:pt>
                <c:pt idx="4109">
                  <c:v>2019.1379999999999</c:v>
                </c:pt>
                <c:pt idx="4110">
                  <c:v>2018.6559999999999</c:v>
                </c:pt>
                <c:pt idx="4111">
                  <c:v>2018.173</c:v>
                </c:pt>
                <c:pt idx="4112">
                  <c:v>2017.691</c:v>
                </c:pt>
                <c:pt idx="4113">
                  <c:v>2017.2090000000001</c:v>
                </c:pt>
                <c:pt idx="4114">
                  <c:v>2016.7270000000001</c:v>
                </c:pt>
                <c:pt idx="4115">
                  <c:v>2016.2449999999999</c:v>
                </c:pt>
                <c:pt idx="4116">
                  <c:v>2015.7629999999999</c:v>
                </c:pt>
                <c:pt idx="4117">
                  <c:v>2015.2809999999999</c:v>
                </c:pt>
                <c:pt idx="4118">
                  <c:v>2014.799</c:v>
                </c:pt>
                <c:pt idx="4119">
                  <c:v>2014.317</c:v>
                </c:pt>
                <c:pt idx="4120">
                  <c:v>2013.8340000000001</c:v>
                </c:pt>
                <c:pt idx="4121">
                  <c:v>2013.3520000000001</c:v>
                </c:pt>
                <c:pt idx="4122">
                  <c:v>2012.87</c:v>
                </c:pt>
                <c:pt idx="4123">
                  <c:v>2012.3879999999999</c:v>
                </c:pt>
                <c:pt idx="4124">
                  <c:v>2011.9059999999999</c:v>
                </c:pt>
                <c:pt idx="4125">
                  <c:v>2011.424</c:v>
                </c:pt>
                <c:pt idx="4126">
                  <c:v>2010.942</c:v>
                </c:pt>
                <c:pt idx="4127">
                  <c:v>2010.4590000000001</c:v>
                </c:pt>
                <c:pt idx="4128">
                  <c:v>2009.9770000000001</c:v>
                </c:pt>
                <c:pt idx="4129">
                  <c:v>2009.4949999999999</c:v>
                </c:pt>
                <c:pt idx="4130">
                  <c:v>2009.0129999999999</c:v>
                </c:pt>
                <c:pt idx="4131">
                  <c:v>2008.5309999999999</c:v>
                </c:pt>
                <c:pt idx="4132">
                  <c:v>2008.049</c:v>
                </c:pt>
                <c:pt idx="4133">
                  <c:v>2007.567</c:v>
                </c:pt>
                <c:pt idx="4134">
                  <c:v>2007.085</c:v>
                </c:pt>
                <c:pt idx="4135">
                  <c:v>2006.6030000000001</c:v>
                </c:pt>
                <c:pt idx="4136">
                  <c:v>2006.12</c:v>
                </c:pt>
                <c:pt idx="4137">
                  <c:v>2005.6379999999999</c:v>
                </c:pt>
                <c:pt idx="4138">
                  <c:v>2005.1559999999999</c:v>
                </c:pt>
                <c:pt idx="4139">
                  <c:v>2004.674</c:v>
                </c:pt>
                <c:pt idx="4140">
                  <c:v>2004.192</c:v>
                </c:pt>
                <c:pt idx="4141">
                  <c:v>2003.71</c:v>
                </c:pt>
                <c:pt idx="4142">
                  <c:v>2003.2280000000001</c:v>
                </c:pt>
                <c:pt idx="4143">
                  <c:v>2002.7449999999999</c:v>
                </c:pt>
                <c:pt idx="4144">
                  <c:v>2002.2629999999999</c:v>
                </c:pt>
                <c:pt idx="4145">
                  <c:v>2001.7809999999999</c:v>
                </c:pt>
                <c:pt idx="4146">
                  <c:v>2001.299</c:v>
                </c:pt>
                <c:pt idx="4147">
                  <c:v>2000.817</c:v>
                </c:pt>
                <c:pt idx="4148">
                  <c:v>2000.335</c:v>
                </c:pt>
                <c:pt idx="4149">
                  <c:v>1999.8530000000001</c:v>
                </c:pt>
                <c:pt idx="4150">
                  <c:v>1999.3710000000001</c:v>
                </c:pt>
                <c:pt idx="4151">
                  <c:v>1998.8889999999999</c:v>
                </c:pt>
                <c:pt idx="4152">
                  <c:v>1998.4059999999999</c:v>
                </c:pt>
                <c:pt idx="4153">
                  <c:v>1997.924</c:v>
                </c:pt>
                <c:pt idx="4154">
                  <c:v>1997.442</c:v>
                </c:pt>
                <c:pt idx="4155">
                  <c:v>1996.96</c:v>
                </c:pt>
                <c:pt idx="4156">
                  <c:v>1996.4780000000001</c:v>
                </c:pt>
                <c:pt idx="4157">
                  <c:v>1995.9960000000001</c:v>
                </c:pt>
                <c:pt idx="4158">
                  <c:v>1995.5139999999999</c:v>
                </c:pt>
                <c:pt idx="4159">
                  <c:v>1995.0309999999999</c:v>
                </c:pt>
                <c:pt idx="4160">
                  <c:v>1994.549</c:v>
                </c:pt>
                <c:pt idx="4161">
                  <c:v>1994.067</c:v>
                </c:pt>
                <c:pt idx="4162">
                  <c:v>1993.585</c:v>
                </c:pt>
                <c:pt idx="4163">
                  <c:v>1993.1030000000001</c:v>
                </c:pt>
                <c:pt idx="4164">
                  <c:v>1992.6210000000001</c:v>
                </c:pt>
                <c:pt idx="4165">
                  <c:v>1992.1389999999999</c:v>
                </c:pt>
                <c:pt idx="4166">
                  <c:v>1991.6569999999999</c:v>
                </c:pt>
                <c:pt idx="4167">
                  <c:v>1991.175</c:v>
                </c:pt>
                <c:pt idx="4168">
                  <c:v>1990.692</c:v>
                </c:pt>
                <c:pt idx="4169">
                  <c:v>1990.21</c:v>
                </c:pt>
                <c:pt idx="4170">
                  <c:v>1989.7280000000001</c:v>
                </c:pt>
                <c:pt idx="4171">
                  <c:v>1989.2460000000001</c:v>
                </c:pt>
                <c:pt idx="4172">
                  <c:v>1988.7639999999999</c:v>
                </c:pt>
                <c:pt idx="4173">
                  <c:v>1988.2819999999999</c:v>
                </c:pt>
                <c:pt idx="4174">
                  <c:v>1987.8</c:v>
                </c:pt>
                <c:pt idx="4175">
                  <c:v>1987.318</c:v>
                </c:pt>
                <c:pt idx="4176">
                  <c:v>1986.835</c:v>
                </c:pt>
                <c:pt idx="4177">
                  <c:v>1986.3530000000001</c:v>
                </c:pt>
                <c:pt idx="4178">
                  <c:v>1985.8710000000001</c:v>
                </c:pt>
                <c:pt idx="4179">
                  <c:v>1985.3889999999999</c:v>
                </c:pt>
                <c:pt idx="4180">
                  <c:v>1984.9069999999999</c:v>
                </c:pt>
                <c:pt idx="4181">
                  <c:v>1984.425</c:v>
                </c:pt>
                <c:pt idx="4182">
                  <c:v>1983.943</c:v>
                </c:pt>
                <c:pt idx="4183">
                  <c:v>1983.461</c:v>
                </c:pt>
                <c:pt idx="4184">
                  <c:v>1982.9780000000001</c:v>
                </c:pt>
                <c:pt idx="4185">
                  <c:v>1982.4960000000001</c:v>
                </c:pt>
                <c:pt idx="4186">
                  <c:v>1982.0139999999999</c:v>
                </c:pt>
                <c:pt idx="4187">
                  <c:v>1981.5319999999999</c:v>
                </c:pt>
                <c:pt idx="4188">
                  <c:v>1981.05</c:v>
                </c:pt>
                <c:pt idx="4189">
                  <c:v>1980.568</c:v>
                </c:pt>
                <c:pt idx="4190">
                  <c:v>1980.086</c:v>
                </c:pt>
                <c:pt idx="4191">
                  <c:v>1979.604</c:v>
                </c:pt>
                <c:pt idx="4192">
                  <c:v>1979.1210000000001</c:v>
                </c:pt>
                <c:pt idx="4193">
                  <c:v>1978.6389999999999</c:v>
                </c:pt>
                <c:pt idx="4194">
                  <c:v>1978.1569999999999</c:v>
                </c:pt>
                <c:pt idx="4195">
                  <c:v>1977.675</c:v>
                </c:pt>
                <c:pt idx="4196">
                  <c:v>1977.193</c:v>
                </c:pt>
                <c:pt idx="4197">
                  <c:v>1976.711</c:v>
                </c:pt>
                <c:pt idx="4198">
                  <c:v>1976.229</c:v>
                </c:pt>
                <c:pt idx="4199">
                  <c:v>1975.7470000000001</c:v>
                </c:pt>
                <c:pt idx="4200">
                  <c:v>1975.2639999999999</c:v>
                </c:pt>
                <c:pt idx="4201">
                  <c:v>1974.7819999999999</c:v>
                </c:pt>
                <c:pt idx="4202">
                  <c:v>1974.3</c:v>
                </c:pt>
                <c:pt idx="4203">
                  <c:v>1973.818</c:v>
                </c:pt>
                <c:pt idx="4204">
                  <c:v>1973.336</c:v>
                </c:pt>
                <c:pt idx="4205">
                  <c:v>1972.854</c:v>
                </c:pt>
                <c:pt idx="4206">
                  <c:v>1972.3720000000001</c:v>
                </c:pt>
                <c:pt idx="4207">
                  <c:v>1971.89</c:v>
                </c:pt>
                <c:pt idx="4208">
                  <c:v>1971.4069999999999</c:v>
                </c:pt>
                <c:pt idx="4209">
                  <c:v>1970.925</c:v>
                </c:pt>
                <c:pt idx="4210">
                  <c:v>1970.443</c:v>
                </c:pt>
                <c:pt idx="4211">
                  <c:v>1969.961</c:v>
                </c:pt>
                <c:pt idx="4212">
                  <c:v>1969.479</c:v>
                </c:pt>
                <c:pt idx="4213">
                  <c:v>1968.9970000000001</c:v>
                </c:pt>
                <c:pt idx="4214">
                  <c:v>1968.5150000000001</c:v>
                </c:pt>
                <c:pt idx="4215">
                  <c:v>1968.0329999999999</c:v>
                </c:pt>
                <c:pt idx="4216">
                  <c:v>1967.55</c:v>
                </c:pt>
                <c:pt idx="4217">
                  <c:v>1967.068</c:v>
                </c:pt>
                <c:pt idx="4218">
                  <c:v>1966.586</c:v>
                </c:pt>
                <c:pt idx="4219">
                  <c:v>1966.104</c:v>
                </c:pt>
                <c:pt idx="4220">
                  <c:v>1965.6220000000001</c:v>
                </c:pt>
                <c:pt idx="4221">
                  <c:v>1965.14</c:v>
                </c:pt>
                <c:pt idx="4222">
                  <c:v>1964.6579999999999</c:v>
                </c:pt>
                <c:pt idx="4223">
                  <c:v>1964.1759999999999</c:v>
                </c:pt>
                <c:pt idx="4224">
                  <c:v>1963.693</c:v>
                </c:pt>
                <c:pt idx="4225">
                  <c:v>1963.211</c:v>
                </c:pt>
                <c:pt idx="4226">
                  <c:v>1962.729</c:v>
                </c:pt>
                <c:pt idx="4227">
                  <c:v>1962.2470000000001</c:v>
                </c:pt>
                <c:pt idx="4228">
                  <c:v>1961.7650000000001</c:v>
                </c:pt>
                <c:pt idx="4229">
                  <c:v>1961.2829999999999</c:v>
                </c:pt>
                <c:pt idx="4230">
                  <c:v>1960.8009999999999</c:v>
                </c:pt>
                <c:pt idx="4231">
                  <c:v>1960.319</c:v>
                </c:pt>
                <c:pt idx="4232">
                  <c:v>1959.836</c:v>
                </c:pt>
                <c:pt idx="4233">
                  <c:v>1959.354</c:v>
                </c:pt>
                <c:pt idx="4234">
                  <c:v>1958.8720000000001</c:v>
                </c:pt>
                <c:pt idx="4235">
                  <c:v>1958.39</c:v>
                </c:pt>
                <c:pt idx="4236">
                  <c:v>1957.9079999999999</c:v>
                </c:pt>
                <c:pt idx="4237">
                  <c:v>1957.4259999999999</c:v>
                </c:pt>
                <c:pt idx="4238">
                  <c:v>1956.944</c:v>
                </c:pt>
                <c:pt idx="4239">
                  <c:v>1956.462</c:v>
                </c:pt>
                <c:pt idx="4240">
                  <c:v>1955.979</c:v>
                </c:pt>
                <c:pt idx="4241">
                  <c:v>1955.4970000000001</c:v>
                </c:pt>
                <c:pt idx="4242">
                  <c:v>1955.0150000000001</c:v>
                </c:pt>
                <c:pt idx="4243">
                  <c:v>1954.5329999999999</c:v>
                </c:pt>
                <c:pt idx="4244">
                  <c:v>1954.0509999999999</c:v>
                </c:pt>
                <c:pt idx="4245">
                  <c:v>1953.569</c:v>
                </c:pt>
                <c:pt idx="4246">
                  <c:v>1953.087</c:v>
                </c:pt>
                <c:pt idx="4247">
                  <c:v>1952.605</c:v>
                </c:pt>
                <c:pt idx="4248">
                  <c:v>1952.1220000000001</c:v>
                </c:pt>
                <c:pt idx="4249">
                  <c:v>1951.64</c:v>
                </c:pt>
                <c:pt idx="4250">
                  <c:v>1951.1579999999999</c:v>
                </c:pt>
                <c:pt idx="4251">
                  <c:v>1950.6759999999999</c:v>
                </c:pt>
                <c:pt idx="4252">
                  <c:v>1950.194</c:v>
                </c:pt>
                <c:pt idx="4253">
                  <c:v>1949.712</c:v>
                </c:pt>
                <c:pt idx="4254">
                  <c:v>1949.23</c:v>
                </c:pt>
                <c:pt idx="4255">
                  <c:v>1948.748</c:v>
                </c:pt>
                <c:pt idx="4256">
                  <c:v>1948.2660000000001</c:v>
                </c:pt>
                <c:pt idx="4257">
                  <c:v>1947.7829999999999</c:v>
                </c:pt>
                <c:pt idx="4258">
                  <c:v>1947.3009999999999</c:v>
                </c:pt>
                <c:pt idx="4259">
                  <c:v>1946.819</c:v>
                </c:pt>
                <c:pt idx="4260">
                  <c:v>1946.337</c:v>
                </c:pt>
                <c:pt idx="4261">
                  <c:v>1945.855</c:v>
                </c:pt>
                <c:pt idx="4262">
                  <c:v>1945.373</c:v>
                </c:pt>
                <c:pt idx="4263">
                  <c:v>1944.8910000000001</c:v>
                </c:pt>
                <c:pt idx="4264">
                  <c:v>1944.4079999999999</c:v>
                </c:pt>
                <c:pt idx="4265">
                  <c:v>1943.9259999999999</c:v>
                </c:pt>
                <c:pt idx="4266">
                  <c:v>1943.444</c:v>
                </c:pt>
                <c:pt idx="4267">
                  <c:v>1942.962</c:v>
                </c:pt>
                <c:pt idx="4268">
                  <c:v>1942.48</c:v>
                </c:pt>
                <c:pt idx="4269">
                  <c:v>1941.998</c:v>
                </c:pt>
                <c:pt idx="4270">
                  <c:v>1941.5160000000001</c:v>
                </c:pt>
                <c:pt idx="4271">
                  <c:v>1941.0340000000001</c:v>
                </c:pt>
                <c:pt idx="4272">
                  <c:v>1940.5519999999999</c:v>
                </c:pt>
                <c:pt idx="4273">
                  <c:v>1940.069</c:v>
                </c:pt>
                <c:pt idx="4274">
                  <c:v>1939.587</c:v>
                </c:pt>
                <c:pt idx="4275">
                  <c:v>1939.105</c:v>
                </c:pt>
                <c:pt idx="4276">
                  <c:v>1938.623</c:v>
                </c:pt>
                <c:pt idx="4277">
                  <c:v>1938.1410000000001</c:v>
                </c:pt>
                <c:pt idx="4278">
                  <c:v>1937.6590000000001</c:v>
                </c:pt>
                <c:pt idx="4279">
                  <c:v>1937.1769999999999</c:v>
                </c:pt>
                <c:pt idx="4280">
                  <c:v>1936.694</c:v>
                </c:pt>
                <c:pt idx="4281">
                  <c:v>1936.212</c:v>
                </c:pt>
                <c:pt idx="4282">
                  <c:v>1935.73</c:v>
                </c:pt>
                <c:pt idx="4283">
                  <c:v>1935.248</c:v>
                </c:pt>
                <c:pt idx="4284">
                  <c:v>1934.7660000000001</c:v>
                </c:pt>
                <c:pt idx="4285">
                  <c:v>1934.2840000000001</c:v>
                </c:pt>
                <c:pt idx="4286">
                  <c:v>1933.8019999999999</c:v>
                </c:pt>
                <c:pt idx="4287">
                  <c:v>1933.32</c:v>
                </c:pt>
                <c:pt idx="4288">
                  <c:v>1932.837</c:v>
                </c:pt>
                <c:pt idx="4289">
                  <c:v>1932.355</c:v>
                </c:pt>
                <c:pt idx="4290">
                  <c:v>1931.873</c:v>
                </c:pt>
                <c:pt idx="4291">
                  <c:v>1931.3910000000001</c:v>
                </c:pt>
                <c:pt idx="4292">
                  <c:v>1930.9090000000001</c:v>
                </c:pt>
                <c:pt idx="4293">
                  <c:v>1930.4269999999999</c:v>
                </c:pt>
                <c:pt idx="4294">
                  <c:v>1929.9449999999999</c:v>
                </c:pt>
                <c:pt idx="4295">
                  <c:v>1929.463</c:v>
                </c:pt>
                <c:pt idx="4296">
                  <c:v>1928.98</c:v>
                </c:pt>
                <c:pt idx="4297">
                  <c:v>1928.498</c:v>
                </c:pt>
                <c:pt idx="4298">
                  <c:v>1928.0160000000001</c:v>
                </c:pt>
                <c:pt idx="4299">
                  <c:v>1927.5340000000001</c:v>
                </c:pt>
                <c:pt idx="4300">
                  <c:v>1927.0519999999999</c:v>
                </c:pt>
                <c:pt idx="4301">
                  <c:v>1926.57</c:v>
                </c:pt>
                <c:pt idx="4302">
                  <c:v>1926.088</c:v>
                </c:pt>
                <c:pt idx="4303">
                  <c:v>1925.606</c:v>
                </c:pt>
                <c:pt idx="4304">
                  <c:v>1925.123</c:v>
                </c:pt>
                <c:pt idx="4305">
                  <c:v>1924.6410000000001</c:v>
                </c:pt>
                <c:pt idx="4306">
                  <c:v>1924.1590000000001</c:v>
                </c:pt>
                <c:pt idx="4307">
                  <c:v>1923.6769999999999</c:v>
                </c:pt>
                <c:pt idx="4308">
                  <c:v>1923.1949999999999</c:v>
                </c:pt>
                <c:pt idx="4309">
                  <c:v>1922.713</c:v>
                </c:pt>
                <c:pt idx="4310">
                  <c:v>1922.231</c:v>
                </c:pt>
                <c:pt idx="4311">
                  <c:v>1921.749</c:v>
                </c:pt>
                <c:pt idx="4312">
                  <c:v>1921.2660000000001</c:v>
                </c:pt>
                <c:pt idx="4313">
                  <c:v>1920.7840000000001</c:v>
                </c:pt>
                <c:pt idx="4314">
                  <c:v>1920.3019999999999</c:v>
                </c:pt>
                <c:pt idx="4315">
                  <c:v>1919.82</c:v>
                </c:pt>
                <c:pt idx="4316">
                  <c:v>1919.338</c:v>
                </c:pt>
                <c:pt idx="4317">
                  <c:v>1918.856</c:v>
                </c:pt>
                <c:pt idx="4318">
                  <c:v>1918.374</c:v>
                </c:pt>
                <c:pt idx="4319">
                  <c:v>1917.8920000000001</c:v>
                </c:pt>
                <c:pt idx="4320">
                  <c:v>1917.4090000000001</c:v>
                </c:pt>
                <c:pt idx="4321">
                  <c:v>1916.9269999999999</c:v>
                </c:pt>
                <c:pt idx="4322">
                  <c:v>1916.4449999999999</c:v>
                </c:pt>
                <c:pt idx="4323">
                  <c:v>1915.963</c:v>
                </c:pt>
                <c:pt idx="4324">
                  <c:v>1915.481</c:v>
                </c:pt>
                <c:pt idx="4325">
                  <c:v>1914.999</c:v>
                </c:pt>
                <c:pt idx="4326">
                  <c:v>1914.5170000000001</c:v>
                </c:pt>
                <c:pt idx="4327">
                  <c:v>1914.0350000000001</c:v>
                </c:pt>
                <c:pt idx="4328">
                  <c:v>1913.5519999999999</c:v>
                </c:pt>
                <c:pt idx="4329">
                  <c:v>1913.07</c:v>
                </c:pt>
                <c:pt idx="4330">
                  <c:v>1912.588</c:v>
                </c:pt>
                <c:pt idx="4331">
                  <c:v>1912.106</c:v>
                </c:pt>
                <c:pt idx="4332">
                  <c:v>1911.624</c:v>
                </c:pt>
                <c:pt idx="4333">
                  <c:v>1911.1420000000001</c:v>
                </c:pt>
                <c:pt idx="4334">
                  <c:v>1910.66</c:v>
                </c:pt>
                <c:pt idx="4335">
                  <c:v>1910.1780000000001</c:v>
                </c:pt>
                <c:pt idx="4336">
                  <c:v>1909.6949999999999</c:v>
                </c:pt>
                <c:pt idx="4337">
                  <c:v>1909.213</c:v>
                </c:pt>
                <c:pt idx="4338">
                  <c:v>1908.731</c:v>
                </c:pt>
                <c:pt idx="4339">
                  <c:v>1908.249</c:v>
                </c:pt>
                <c:pt idx="4340">
                  <c:v>1907.7670000000001</c:v>
                </c:pt>
                <c:pt idx="4341">
                  <c:v>1907.2850000000001</c:v>
                </c:pt>
                <c:pt idx="4342">
                  <c:v>1906.8030000000001</c:v>
                </c:pt>
                <c:pt idx="4343">
                  <c:v>1906.3209999999999</c:v>
                </c:pt>
                <c:pt idx="4344">
                  <c:v>1905.8389999999999</c:v>
                </c:pt>
                <c:pt idx="4345">
                  <c:v>1905.356</c:v>
                </c:pt>
                <c:pt idx="4346">
                  <c:v>1904.874</c:v>
                </c:pt>
                <c:pt idx="4347">
                  <c:v>1904.3920000000001</c:v>
                </c:pt>
                <c:pt idx="4348">
                  <c:v>1903.91</c:v>
                </c:pt>
                <c:pt idx="4349">
                  <c:v>1903.4280000000001</c:v>
                </c:pt>
                <c:pt idx="4350">
                  <c:v>1902.9459999999999</c:v>
                </c:pt>
                <c:pt idx="4351">
                  <c:v>1902.4639999999999</c:v>
                </c:pt>
                <c:pt idx="4352">
                  <c:v>1901.981</c:v>
                </c:pt>
                <c:pt idx="4353">
                  <c:v>1901.499</c:v>
                </c:pt>
                <c:pt idx="4354">
                  <c:v>1901.0170000000001</c:v>
                </c:pt>
                <c:pt idx="4355">
                  <c:v>1900.5350000000001</c:v>
                </c:pt>
                <c:pt idx="4356">
                  <c:v>1900.0530000000001</c:v>
                </c:pt>
                <c:pt idx="4357">
                  <c:v>1899.5709999999999</c:v>
                </c:pt>
                <c:pt idx="4358">
                  <c:v>1899.0889999999999</c:v>
                </c:pt>
                <c:pt idx="4359">
                  <c:v>1898.607</c:v>
                </c:pt>
                <c:pt idx="4360">
                  <c:v>1898.125</c:v>
                </c:pt>
                <c:pt idx="4361">
                  <c:v>1897.6420000000001</c:v>
                </c:pt>
                <c:pt idx="4362">
                  <c:v>1897.16</c:v>
                </c:pt>
                <c:pt idx="4363">
                  <c:v>1896.6780000000001</c:v>
                </c:pt>
                <c:pt idx="4364">
                  <c:v>1896.1959999999999</c:v>
                </c:pt>
                <c:pt idx="4365">
                  <c:v>1895.7139999999999</c:v>
                </c:pt>
                <c:pt idx="4366">
                  <c:v>1895.232</c:v>
                </c:pt>
                <c:pt idx="4367">
                  <c:v>1894.75</c:v>
                </c:pt>
                <c:pt idx="4368">
                  <c:v>1894.2670000000001</c:v>
                </c:pt>
                <c:pt idx="4369">
                  <c:v>1893.7850000000001</c:v>
                </c:pt>
                <c:pt idx="4370">
                  <c:v>1893.3030000000001</c:v>
                </c:pt>
                <c:pt idx="4371">
                  <c:v>1892.8209999999999</c:v>
                </c:pt>
                <c:pt idx="4372">
                  <c:v>1892.3389999999999</c:v>
                </c:pt>
                <c:pt idx="4373">
                  <c:v>1891.857</c:v>
                </c:pt>
                <c:pt idx="4374">
                  <c:v>1891.375</c:v>
                </c:pt>
                <c:pt idx="4375">
                  <c:v>1890.893</c:v>
                </c:pt>
                <c:pt idx="4376">
                  <c:v>1890.4110000000001</c:v>
                </c:pt>
                <c:pt idx="4377">
                  <c:v>1889.9280000000001</c:v>
                </c:pt>
                <c:pt idx="4378">
                  <c:v>1889.4459999999999</c:v>
                </c:pt>
                <c:pt idx="4379">
                  <c:v>1888.9639999999999</c:v>
                </c:pt>
                <c:pt idx="4380">
                  <c:v>1888.482</c:v>
                </c:pt>
                <c:pt idx="4381">
                  <c:v>1888</c:v>
                </c:pt>
                <c:pt idx="4382">
                  <c:v>1887.518</c:v>
                </c:pt>
                <c:pt idx="4383">
                  <c:v>1887.0360000000001</c:v>
                </c:pt>
                <c:pt idx="4384">
                  <c:v>1886.5530000000001</c:v>
                </c:pt>
                <c:pt idx="4385">
                  <c:v>1886.0709999999999</c:v>
                </c:pt>
                <c:pt idx="4386">
                  <c:v>1885.5889999999999</c:v>
                </c:pt>
                <c:pt idx="4387">
                  <c:v>1885.107</c:v>
                </c:pt>
                <c:pt idx="4388">
                  <c:v>1884.625</c:v>
                </c:pt>
                <c:pt idx="4389">
                  <c:v>1884.143</c:v>
                </c:pt>
                <c:pt idx="4390">
                  <c:v>1883.6610000000001</c:v>
                </c:pt>
                <c:pt idx="4391">
                  <c:v>1883.1790000000001</c:v>
                </c:pt>
                <c:pt idx="4392">
                  <c:v>1882.6969999999999</c:v>
                </c:pt>
                <c:pt idx="4393">
                  <c:v>1882.2139999999999</c:v>
                </c:pt>
                <c:pt idx="4394">
                  <c:v>1881.732</c:v>
                </c:pt>
                <c:pt idx="4395">
                  <c:v>1881.25</c:v>
                </c:pt>
                <c:pt idx="4396">
                  <c:v>1880.768</c:v>
                </c:pt>
                <c:pt idx="4397">
                  <c:v>1880.2860000000001</c:v>
                </c:pt>
                <c:pt idx="4398">
                  <c:v>1879.8040000000001</c:v>
                </c:pt>
                <c:pt idx="4399">
                  <c:v>1879.3219999999999</c:v>
                </c:pt>
                <c:pt idx="4400">
                  <c:v>1878.8389999999999</c:v>
                </c:pt>
                <c:pt idx="4401">
                  <c:v>1878.357</c:v>
                </c:pt>
                <c:pt idx="4402">
                  <c:v>1877.875</c:v>
                </c:pt>
                <c:pt idx="4403">
                  <c:v>1877.393</c:v>
                </c:pt>
                <c:pt idx="4404">
                  <c:v>1876.9110000000001</c:v>
                </c:pt>
                <c:pt idx="4405">
                  <c:v>1876.4290000000001</c:v>
                </c:pt>
                <c:pt idx="4406">
                  <c:v>1875.9469999999999</c:v>
                </c:pt>
                <c:pt idx="4407">
                  <c:v>1875.4649999999999</c:v>
                </c:pt>
                <c:pt idx="4408">
                  <c:v>1874.9829999999999</c:v>
                </c:pt>
                <c:pt idx="4409">
                  <c:v>1874.5</c:v>
                </c:pt>
                <c:pt idx="4410">
                  <c:v>1874.018</c:v>
                </c:pt>
                <c:pt idx="4411">
                  <c:v>1873.5360000000001</c:v>
                </c:pt>
                <c:pt idx="4412">
                  <c:v>1873.0540000000001</c:v>
                </c:pt>
                <c:pt idx="4413">
                  <c:v>1872.5719999999999</c:v>
                </c:pt>
                <c:pt idx="4414">
                  <c:v>1872.09</c:v>
                </c:pt>
                <c:pt idx="4415">
                  <c:v>1871.6079999999999</c:v>
                </c:pt>
                <c:pt idx="4416">
                  <c:v>1871.125</c:v>
                </c:pt>
                <c:pt idx="4417">
                  <c:v>1870.643</c:v>
                </c:pt>
                <c:pt idx="4418">
                  <c:v>1870.1610000000001</c:v>
                </c:pt>
                <c:pt idx="4419">
                  <c:v>1869.6790000000001</c:v>
                </c:pt>
                <c:pt idx="4420">
                  <c:v>1869.1969999999999</c:v>
                </c:pt>
                <c:pt idx="4421">
                  <c:v>1868.7149999999999</c:v>
                </c:pt>
                <c:pt idx="4422">
                  <c:v>1868.2329999999999</c:v>
                </c:pt>
                <c:pt idx="4423">
                  <c:v>1867.751</c:v>
                </c:pt>
                <c:pt idx="4424">
                  <c:v>1867.269</c:v>
                </c:pt>
                <c:pt idx="4425">
                  <c:v>1866.7860000000001</c:v>
                </c:pt>
                <c:pt idx="4426">
                  <c:v>1866.3040000000001</c:v>
                </c:pt>
                <c:pt idx="4427">
                  <c:v>1865.8219999999999</c:v>
                </c:pt>
                <c:pt idx="4428">
                  <c:v>1865.34</c:v>
                </c:pt>
                <c:pt idx="4429">
                  <c:v>1864.8579999999999</c:v>
                </c:pt>
                <c:pt idx="4430">
                  <c:v>1864.376</c:v>
                </c:pt>
                <c:pt idx="4431">
                  <c:v>1863.894</c:v>
                </c:pt>
                <c:pt idx="4432">
                  <c:v>1863.4110000000001</c:v>
                </c:pt>
                <c:pt idx="4433">
                  <c:v>1862.9290000000001</c:v>
                </c:pt>
                <c:pt idx="4434">
                  <c:v>1862.4469999999999</c:v>
                </c:pt>
                <c:pt idx="4435">
                  <c:v>1861.9649999999999</c:v>
                </c:pt>
                <c:pt idx="4436">
                  <c:v>1861.4829999999999</c:v>
                </c:pt>
                <c:pt idx="4437">
                  <c:v>1861.001</c:v>
                </c:pt>
                <c:pt idx="4438">
                  <c:v>1860.519</c:v>
                </c:pt>
                <c:pt idx="4439">
                  <c:v>1860.037</c:v>
                </c:pt>
                <c:pt idx="4440">
                  <c:v>1859.5550000000001</c:v>
                </c:pt>
                <c:pt idx="4441">
                  <c:v>1859.0719999999999</c:v>
                </c:pt>
                <c:pt idx="4442">
                  <c:v>1858.59</c:v>
                </c:pt>
                <c:pt idx="4443">
                  <c:v>1858.1079999999999</c:v>
                </c:pt>
                <c:pt idx="4444">
                  <c:v>1857.626</c:v>
                </c:pt>
                <c:pt idx="4445">
                  <c:v>1857.144</c:v>
                </c:pt>
                <c:pt idx="4446">
                  <c:v>1856.662</c:v>
                </c:pt>
                <c:pt idx="4447">
                  <c:v>1856.18</c:v>
                </c:pt>
                <c:pt idx="4448">
                  <c:v>1855.6980000000001</c:v>
                </c:pt>
                <c:pt idx="4449">
                  <c:v>1855.2149999999999</c:v>
                </c:pt>
                <c:pt idx="4450">
                  <c:v>1854.7329999999999</c:v>
                </c:pt>
                <c:pt idx="4451">
                  <c:v>1854.251</c:v>
                </c:pt>
                <c:pt idx="4452">
                  <c:v>1853.769</c:v>
                </c:pt>
                <c:pt idx="4453">
                  <c:v>1853.287</c:v>
                </c:pt>
                <c:pt idx="4454">
                  <c:v>1852.8050000000001</c:v>
                </c:pt>
                <c:pt idx="4455">
                  <c:v>1852.3230000000001</c:v>
                </c:pt>
                <c:pt idx="4456">
                  <c:v>1851.8409999999999</c:v>
                </c:pt>
                <c:pt idx="4457">
                  <c:v>1851.3579999999999</c:v>
                </c:pt>
                <c:pt idx="4458">
                  <c:v>1850.876</c:v>
                </c:pt>
                <c:pt idx="4459">
                  <c:v>1850.394</c:v>
                </c:pt>
                <c:pt idx="4460">
                  <c:v>1849.912</c:v>
                </c:pt>
                <c:pt idx="4461">
                  <c:v>1849.43</c:v>
                </c:pt>
                <c:pt idx="4462">
                  <c:v>1848.9480000000001</c:v>
                </c:pt>
                <c:pt idx="4463">
                  <c:v>1848.4659999999999</c:v>
                </c:pt>
                <c:pt idx="4464">
                  <c:v>1847.9839999999999</c:v>
                </c:pt>
                <c:pt idx="4465">
                  <c:v>1847.501</c:v>
                </c:pt>
                <c:pt idx="4466">
                  <c:v>1847.019</c:v>
                </c:pt>
                <c:pt idx="4467">
                  <c:v>1846.537</c:v>
                </c:pt>
                <c:pt idx="4468">
                  <c:v>1846.0550000000001</c:v>
                </c:pt>
                <c:pt idx="4469">
                  <c:v>1845.5730000000001</c:v>
                </c:pt>
                <c:pt idx="4470">
                  <c:v>1845.0909999999999</c:v>
                </c:pt>
                <c:pt idx="4471">
                  <c:v>1844.6089999999999</c:v>
                </c:pt>
                <c:pt idx="4472">
                  <c:v>1844.127</c:v>
                </c:pt>
                <c:pt idx="4473">
                  <c:v>1843.644</c:v>
                </c:pt>
                <c:pt idx="4474">
                  <c:v>1843.162</c:v>
                </c:pt>
                <c:pt idx="4475">
                  <c:v>1842.68</c:v>
                </c:pt>
                <c:pt idx="4476">
                  <c:v>1842.1980000000001</c:v>
                </c:pt>
                <c:pt idx="4477">
                  <c:v>1841.7159999999999</c:v>
                </c:pt>
                <c:pt idx="4478">
                  <c:v>1841.2339999999999</c:v>
                </c:pt>
                <c:pt idx="4479">
                  <c:v>1840.752</c:v>
                </c:pt>
                <c:pt idx="4480">
                  <c:v>1840.27</c:v>
                </c:pt>
                <c:pt idx="4481">
                  <c:v>1839.787</c:v>
                </c:pt>
                <c:pt idx="4482">
                  <c:v>1839.3050000000001</c:v>
                </c:pt>
                <c:pt idx="4483">
                  <c:v>1838.8230000000001</c:v>
                </c:pt>
                <c:pt idx="4484">
                  <c:v>1838.3409999999999</c:v>
                </c:pt>
                <c:pt idx="4485">
                  <c:v>1837.8589999999999</c:v>
                </c:pt>
                <c:pt idx="4486">
                  <c:v>1837.377</c:v>
                </c:pt>
                <c:pt idx="4487">
                  <c:v>1836.895</c:v>
                </c:pt>
                <c:pt idx="4488">
                  <c:v>1836.413</c:v>
                </c:pt>
                <c:pt idx="4489">
                  <c:v>1835.93</c:v>
                </c:pt>
                <c:pt idx="4490">
                  <c:v>1835.4480000000001</c:v>
                </c:pt>
                <c:pt idx="4491">
                  <c:v>1834.9659999999999</c:v>
                </c:pt>
                <c:pt idx="4492">
                  <c:v>1834.4839999999999</c:v>
                </c:pt>
                <c:pt idx="4493">
                  <c:v>1834.002</c:v>
                </c:pt>
                <c:pt idx="4494">
                  <c:v>1833.52</c:v>
                </c:pt>
                <c:pt idx="4495">
                  <c:v>1833.038</c:v>
                </c:pt>
                <c:pt idx="4496">
                  <c:v>1832.556</c:v>
                </c:pt>
                <c:pt idx="4497">
                  <c:v>1832.0730000000001</c:v>
                </c:pt>
                <c:pt idx="4498">
                  <c:v>1831.5909999999999</c:v>
                </c:pt>
                <c:pt idx="4499">
                  <c:v>1831.1089999999999</c:v>
                </c:pt>
                <c:pt idx="4500">
                  <c:v>1830.627</c:v>
                </c:pt>
                <c:pt idx="4501">
                  <c:v>1830.145</c:v>
                </c:pt>
                <c:pt idx="4502">
                  <c:v>1829.663</c:v>
                </c:pt>
                <c:pt idx="4503">
                  <c:v>1829.181</c:v>
                </c:pt>
                <c:pt idx="4504">
                  <c:v>1828.6990000000001</c:v>
                </c:pt>
                <c:pt idx="4505">
                  <c:v>1828.2159999999999</c:v>
                </c:pt>
                <c:pt idx="4506">
                  <c:v>1827.7339999999999</c:v>
                </c:pt>
                <c:pt idx="4507">
                  <c:v>1827.252</c:v>
                </c:pt>
                <c:pt idx="4508">
                  <c:v>1826.77</c:v>
                </c:pt>
                <c:pt idx="4509">
                  <c:v>1826.288</c:v>
                </c:pt>
                <c:pt idx="4510">
                  <c:v>1825.806</c:v>
                </c:pt>
                <c:pt idx="4511">
                  <c:v>1825.3240000000001</c:v>
                </c:pt>
                <c:pt idx="4512">
                  <c:v>1824.8420000000001</c:v>
                </c:pt>
                <c:pt idx="4513">
                  <c:v>1824.3589999999999</c:v>
                </c:pt>
                <c:pt idx="4514">
                  <c:v>1823.877</c:v>
                </c:pt>
                <c:pt idx="4515">
                  <c:v>1823.395</c:v>
                </c:pt>
                <c:pt idx="4516">
                  <c:v>1822.913</c:v>
                </c:pt>
                <c:pt idx="4517">
                  <c:v>1822.431</c:v>
                </c:pt>
                <c:pt idx="4518">
                  <c:v>1821.9490000000001</c:v>
                </c:pt>
                <c:pt idx="4519">
                  <c:v>1821.4670000000001</c:v>
                </c:pt>
                <c:pt idx="4520">
                  <c:v>1820.9849999999999</c:v>
                </c:pt>
                <c:pt idx="4521">
                  <c:v>1820.502</c:v>
                </c:pt>
                <c:pt idx="4522">
                  <c:v>1820.02</c:v>
                </c:pt>
                <c:pt idx="4523">
                  <c:v>1819.538</c:v>
                </c:pt>
                <c:pt idx="4524">
                  <c:v>1819.056</c:v>
                </c:pt>
                <c:pt idx="4525">
                  <c:v>1818.5740000000001</c:v>
                </c:pt>
                <c:pt idx="4526">
                  <c:v>1818.0920000000001</c:v>
                </c:pt>
                <c:pt idx="4527">
                  <c:v>1817.61</c:v>
                </c:pt>
                <c:pt idx="4528">
                  <c:v>1817.1279999999999</c:v>
                </c:pt>
                <c:pt idx="4529">
                  <c:v>1816.645</c:v>
                </c:pt>
                <c:pt idx="4530">
                  <c:v>1816.163</c:v>
                </c:pt>
                <c:pt idx="4531">
                  <c:v>1815.681</c:v>
                </c:pt>
                <c:pt idx="4532">
                  <c:v>1815.1990000000001</c:v>
                </c:pt>
                <c:pt idx="4533">
                  <c:v>1814.7170000000001</c:v>
                </c:pt>
                <c:pt idx="4534">
                  <c:v>1814.2349999999999</c:v>
                </c:pt>
                <c:pt idx="4535">
                  <c:v>1813.7529999999999</c:v>
                </c:pt>
                <c:pt idx="4536">
                  <c:v>1813.271</c:v>
                </c:pt>
                <c:pt idx="4537">
                  <c:v>1812.788</c:v>
                </c:pt>
                <c:pt idx="4538">
                  <c:v>1812.306</c:v>
                </c:pt>
                <c:pt idx="4539">
                  <c:v>1811.8240000000001</c:v>
                </c:pt>
                <c:pt idx="4540">
                  <c:v>1811.3420000000001</c:v>
                </c:pt>
                <c:pt idx="4541">
                  <c:v>1810.86</c:v>
                </c:pt>
                <c:pt idx="4542">
                  <c:v>1810.3779999999999</c:v>
                </c:pt>
                <c:pt idx="4543">
                  <c:v>1809.896</c:v>
                </c:pt>
                <c:pt idx="4544">
                  <c:v>1809.414</c:v>
                </c:pt>
                <c:pt idx="4545">
                  <c:v>1808.931</c:v>
                </c:pt>
                <c:pt idx="4546">
                  <c:v>1808.4490000000001</c:v>
                </c:pt>
                <c:pt idx="4547">
                  <c:v>1807.9670000000001</c:v>
                </c:pt>
                <c:pt idx="4548">
                  <c:v>1807.4849999999999</c:v>
                </c:pt>
                <c:pt idx="4549">
                  <c:v>1807.0029999999999</c:v>
                </c:pt>
                <c:pt idx="4550">
                  <c:v>1806.521</c:v>
                </c:pt>
                <c:pt idx="4551">
                  <c:v>1806.039</c:v>
                </c:pt>
                <c:pt idx="4552">
                  <c:v>1805.557</c:v>
                </c:pt>
                <c:pt idx="4553">
                  <c:v>1805.0740000000001</c:v>
                </c:pt>
                <c:pt idx="4554">
                  <c:v>1804.5920000000001</c:v>
                </c:pt>
                <c:pt idx="4555">
                  <c:v>1804.11</c:v>
                </c:pt>
                <c:pt idx="4556">
                  <c:v>1803.6279999999999</c:v>
                </c:pt>
                <c:pt idx="4557">
                  <c:v>1803.146</c:v>
                </c:pt>
                <c:pt idx="4558">
                  <c:v>1802.664</c:v>
                </c:pt>
                <c:pt idx="4559">
                  <c:v>1802.182</c:v>
                </c:pt>
                <c:pt idx="4560">
                  <c:v>1801.7</c:v>
                </c:pt>
                <c:pt idx="4561">
                  <c:v>1801.2170000000001</c:v>
                </c:pt>
                <c:pt idx="4562">
                  <c:v>1800.7349999999999</c:v>
                </c:pt>
                <c:pt idx="4563">
                  <c:v>1800.2529999999999</c:v>
                </c:pt>
                <c:pt idx="4564">
                  <c:v>1799.771</c:v>
                </c:pt>
                <c:pt idx="4565">
                  <c:v>1799.289</c:v>
                </c:pt>
                <c:pt idx="4566">
                  <c:v>1798.807</c:v>
                </c:pt>
                <c:pt idx="4567">
                  <c:v>1798.325</c:v>
                </c:pt>
                <c:pt idx="4568">
                  <c:v>1797.8430000000001</c:v>
                </c:pt>
                <c:pt idx="4569">
                  <c:v>1797.36</c:v>
                </c:pt>
                <c:pt idx="4570">
                  <c:v>1796.8779999999999</c:v>
                </c:pt>
                <c:pt idx="4571">
                  <c:v>1796.396</c:v>
                </c:pt>
                <c:pt idx="4572">
                  <c:v>1795.914</c:v>
                </c:pt>
                <c:pt idx="4573">
                  <c:v>1795.432</c:v>
                </c:pt>
                <c:pt idx="4574">
                  <c:v>1794.95</c:v>
                </c:pt>
                <c:pt idx="4575">
                  <c:v>1794.4680000000001</c:v>
                </c:pt>
                <c:pt idx="4576">
                  <c:v>1793.9860000000001</c:v>
                </c:pt>
                <c:pt idx="4577">
                  <c:v>1793.5029999999999</c:v>
                </c:pt>
                <c:pt idx="4578">
                  <c:v>1793.021</c:v>
                </c:pt>
                <c:pt idx="4579">
                  <c:v>1792.539</c:v>
                </c:pt>
                <c:pt idx="4580">
                  <c:v>1792.057</c:v>
                </c:pt>
                <c:pt idx="4581">
                  <c:v>1791.575</c:v>
                </c:pt>
                <c:pt idx="4582">
                  <c:v>1791.0930000000001</c:v>
                </c:pt>
                <c:pt idx="4583">
                  <c:v>1790.6110000000001</c:v>
                </c:pt>
                <c:pt idx="4584">
                  <c:v>1790.1289999999999</c:v>
                </c:pt>
                <c:pt idx="4585">
                  <c:v>1789.646</c:v>
                </c:pt>
                <c:pt idx="4586">
                  <c:v>1789.164</c:v>
                </c:pt>
                <c:pt idx="4587">
                  <c:v>1788.682</c:v>
                </c:pt>
                <c:pt idx="4588">
                  <c:v>1788.2</c:v>
                </c:pt>
                <c:pt idx="4589">
                  <c:v>1787.7180000000001</c:v>
                </c:pt>
                <c:pt idx="4590">
                  <c:v>1787.2360000000001</c:v>
                </c:pt>
                <c:pt idx="4591">
                  <c:v>1786.7539999999999</c:v>
                </c:pt>
                <c:pt idx="4592">
                  <c:v>1786.2719999999999</c:v>
                </c:pt>
                <c:pt idx="4593">
                  <c:v>1785.789</c:v>
                </c:pt>
                <c:pt idx="4594">
                  <c:v>1785.307</c:v>
                </c:pt>
                <c:pt idx="4595">
                  <c:v>1784.825</c:v>
                </c:pt>
                <c:pt idx="4596">
                  <c:v>1784.3430000000001</c:v>
                </c:pt>
                <c:pt idx="4597">
                  <c:v>1783.8610000000001</c:v>
                </c:pt>
                <c:pt idx="4598">
                  <c:v>1783.3789999999999</c:v>
                </c:pt>
                <c:pt idx="4599">
                  <c:v>1782.8969999999999</c:v>
                </c:pt>
                <c:pt idx="4600">
                  <c:v>1782.415</c:v>
                </c:pt>
                <c:pt idx="4601">
                  <c:v>1781.932</c:v>
                </c:pt>
                <c:pt idx="4602">
                  <c:v>1781.45</c:v>
                </c:pt>
                <c:pt idx="4603">
                  <c:v>1780.9680000000001</c:v>
                </c:pt>
                <c:pt idx="4604">
                  <c:v>1780.4860000000001</c:v>
                </c:pt>
                <c:pt idx="4605">
                  <c:v>1780.0039999999999</c:v>
                </c:pt>
                <c:pt idx="4606">
                  <c:v>1779.5219999999999</c:v>
                </c:pt>
                <c:pt idx="4607">
                  <c:v>1779.04</c:v>
                </c:pt>
                <c:pt idx="4608">
                  <c:v>1778.558</c:v>
                </c:pt>
                <c:pt idx="4609">
                  <c:v>1778.075</c:v>
                </c:pt>
                <c:pt idx="4610">
                  <c:v>1777.5930000000001</c:v>
                </c:pt>
                <c:pt idx="4611">
                  <c:v>1777.1110000000001</c:v>
                </c:pt>
                <c:pt idx="4612">
                  <c:v>1776.6289999999999</c:v>
                </c:pt>
                <c:pt idx="4613">
                  <c:v>1776.1469999999999</c:v>
                </c:pt>
                <c:pt idx="4614">
                  <c:v>1775.665</c:v>
                </c:pt>
                <c:pt idx="4615">
                  <c:v>1775.183</c:v>
                </c:pt>
                <c:pt idx="4616">
                  <c:v>1774.701</c:v>
                </c:pt>
                <c:pt idx="4617">
                  <c:v>1774.2190000000001</c:v>
                </c:pt>
                <c:pt idx="4618">
                  <c:v>1773.7360000000001</c:v>
                </c:pt>
                <c:pt idx="4619">
                  <c:v>1773.2539999999999</c:v>
                </c:pt>
                <c:pt idx="4620">
                  <c:v>1772.7719999999999</c:v>
                </c:pt>
                <c:pt idx="4621">
                  <c:v>1772.29</c:v>
                </c:pt>
                <c:pt idx="4622">
                  <c:v>1771.808</c:v>
                </c:pt>
                <c:pt idx="4623">
                  <c:v>1771.326</c:v>
                </c:pt>
                <c:pt idx="4624">
                  <c:v>1770.8440000000001</c:v>
                </c:pt>
                <c:pt idx="4625">
                  <c:v>1770.3610000000001</c:v>
                </c:pt>
                <c:pt idx="4626">
                  <c:v>1769.8789999999999</c:v>
                </c:pt>
                <c:pt idx="4627">
                  <c:v>1769.3969999999999</c:v>
                </c:pt>
                <c:pt idx="4628">
                  <c:v>1768.915</c:v>
                </c:pt>
                <c:pt idx="4629">
                  <c:v>1768.433</c:v>
                </c:pt>
                <c:pt idx="4630">
                  <c:v>1767.951</c:v>
                </c:pt>
                <c:pt idx="4631">
                  <c:v>1767.4690000000001</c:v>
                </c:pt>
                <c:pt idx="4632">
                  <c:v>1766.9870000000001</c:v>
                </c:pt>
                <c:pt idx="4633">
                  <c:v>1766.5050000000001</c:v>
                </c:pt>
                <c:pt idx="4634">
                  <c:v>1766.0219999999999</c:v>
                </c:pt>
                <c:pt idx="4635">
                  <c:v>1765.54</c:v>
                </c:pt>
                <c:pt idx="4636">
                  <c:v>1765.058</c:v>
                </c:pt>
                <c:pt idx="4637">
                  <c:v>1764.576</c:v>
                </c:pt>
                <c:pt idx="4638">
                  <c:v>1764.0940000000001</c:v>
                </c:pt>
                <c:pt idx="4639">
                  <c:v>1763.6120000000001</c:v>
                </c:pt>
                <c:pt idx="4640">
                  <c:v>1763.13</c:v>
                </c:pt>
                <c:pt idx="4641">
                  <c:v>1762.6469999999999</c:v>
                </c:pt>
                <c:pt idx="4642">
                  <c:v>1762.165</c:v>
                </c:pt>
                <c:pt idx="4643">
                  <c:v>1761.683</c:v>
                </c:pt>
                <c:pt idx="4644">
                  <c:v>1761.201</c:v>
                </c:pt>
                <c:pt idx="4645">
                  <c:v>1760.7190000000001</c:v>
                </c:pt>
                <c:pt idx="4646">
                  <c:v>1760.2370000000001</c:v>
                </c:pt>
                <c:pt idx="4647">
                  <c:v>1759.7550000000001</c:v>
                </c:pt>
                <c:pt idx="4648">
                  <c:v>1759.2729999999999</c:v>
                </c:pt>
                <c:pt idx="4649">
                  <c:v>1758.7909999999999</c:v>
                </c:pt>
                <c:pt idx="4650">
                  <c:v>1758.308</c:v>
                </c:pt>
                <c:pt idx="4651">
                  <c:v>1757.826</c:v>
                </c:pt>
                <c:pt idx="4652">
                  <c:v>1757.3440000000001</c:v>
                </c:pt>
                <c:pt idx="4653">
                  <c:v>1756.8620000000001</c:v>
                </c:pt>
                <c:pt idx="4654">
                  <c:v>1756.38</c:v>
                </c:pt>
                <c:pt idx="4655">
                  <c:v>1755.8979999999999</c:v>
                </c:pt>
                <c:pt idx="4656">
                  <c:v>1755.4159999999999</c:v>
                </c:pt>
                <c:pt idx="4657">
                  <c:v>1754.933</c:v>
                </c:pt>
                <c:pt idx="4658">
                  <c:v>1754.451</c:v>
                </c:pt>
                <c:pt idx="4659">
                  <c:v>1753.9690000000001</c:v>
                </c:pt>
                <c:pt idx="4660">
                  <c:v>1753.4870000000001</c:v>
                </c:pt>
                <c:pt idx="4661">
                  <c:v>1753.0050000000001</c:v>
                </c:pt>
                <c:pt idx="4662">
                  <c:v>1752.5229999999999</c:v>
                </c:pt>
                <c:pt idx="4663">
                  <c:v>1752.0409999999999</c:v>
                </c:pt>
                <c:pt idx="4664">
                  <c:v>1751.559</c:v>
                </c:pt>
                <c:pt idx="4665">
                  <c:v>1751.077</c:v>
                </c:pt>
                <c:pt idx="4666">
                  <c:v>1750.5940000000001</c:v>
                </c:pt>
                <c:pt idx="4667">
                  <c:v>1750.1120000000001</c:v>
                </c:pt>
                <c:pt idx="4668">
                  <c:v>1749.63</c:v>
                </c:pt>
                <c:pt idx="4669">
                  <c:v>1749.1479999999999</c:v>
                </c:pt>
                <c:pt idx="4670">
                  <c:v>1748.6659999999999</c:v>
                </c:pt>
                <c:pt idx="4671">
                  <c:v>1748.184</c:v>
                </c:pt>
                <c:pt idx="4672">
                  <c:v>1747.702</c:v>
                </c:pt>
                <c:pt idx="4673">
                  <c:v>1747.2190000000001</c:v>
                </c:pt>
                <c:pt idx="4674">
                  <c:v>1746.7370000000001</c:v>
                </c:pt>
                <c:pt idx="4675">
                  <c:v>1746.2550000000001</c:v>
                </c:pt>
                <c:pt idx="4676">
                  <c:v>1745.7729999999999</c:v>
                </c:pt>
                <c:pt idx="4677">
                  <c:v>1745.2909999999999</c:v>
                </c:pt>
                <c:pt idx="4678">
                  <c:v>1744.809</c:v>
                </c:pt>
                <c:pt idx="4679">
                  <c:v>1744.327</c:v>
                </c:pt>
                <c:pt idx="4680">
                  <c:v>1743.845</c:v>
                </c:pt>
                <c:pt idx="4681">
                  <c:v>1743.3630000000001</c:v>
                </c:pt>
                <c:pt idx="4682">
                  <c:v>1742.88</c:v>
                </c:pt>
                <c:pt idx="4683">
                  <c:v>1742.3979999999999</c:v>
                </c:pt>
                <c:pt idx="4684">
                  <c:v>1741.9159999999999</c:v>
                </c:pt>
                <c:pt idx="4685">
                  <c:v>1741.434</c:v>
                </c:pt>
                <c:pt idx="4686">
                  <c:v>1740.952</c:v>
                </c:pt>
                <c:pt idx="4687">
                  <c:v>1740.47</c:v>
                </c:pt>
                <c:pt idx="4688">
                  <c:v>1739.9880000000001</c:v>
                </c:pt>
                <c:pt idx="4689">
                  <c:v>1739.5050000000001</c:v>
                </c:pt>
                <c:pt idx="4690">
                  <c:v>1739.0229999999999</c:v>
                </c:pt>
                <c:pt idx="4691">
                  <c:v>1738.5409999999999</c:v>
                </c:pt>
                <c:pt idx="4692">
                  <c:v>1738.059</c:v>
                </c:pt>
                <c:pt idx="4693">
                  <c:v>1737.577</c:v>
                </c:pt>
                <c:pt idx="4694">
                  <c:v>1737.095</c:v>
                </c:pt>
                <c:pt idx="4695">
                  <c:v>1736.6130000000001</c:v>
                </c:pt>
                <c:pt idx="4696">
                  <c:v>1736.1310000000001</c:v>
                </c:pt>
                <c:pt idx="4697">
                  <c:v>1735.6489999999999</c:v>
                </c:pt>
                <c:pt idx="4698">
                  <c:v>1735.1659999999999</c:v>
                </c:pt>
                <c:pt idx="4699">
                  <c:v>1734.684</c:v>
                </c:pt>
                <c:pt idx="4700">
                  <c:v>1734.202</c:v>
                </c:pt>
                <c:pt idx="4701">
                  <c:v>1733.72</c:v>
                </c:pt>
                <c:pt idx="4702">
                  <c:v>1733.2380000000001</c:v>
                </c:pt>
                <c:pt idx="4703">
                  <c:v>1732.7560000000001</c:v>
                </c:pt>
                <c:pt idx="4704">
                  <c:v>1732.2739999999999</c:v>
                </c:pt>
                <c:pt idx="4705">
                  <c:v>1731.7919999999999</c:v>
                </c:pt>
                <c:pt idx="4706">
                  <c:v>1731.309</c:v>
                </c:pt>
                <c:pt idx="4707">
                  <c:v>1730.827</c:v>
                </c:pt>
                <c:pt idx="4708">
                  <c:v>1730.345</c:v>
                </c:pt>
                <c:pt idx="4709">
                  <c:v>1729.8630000000001</c:v>
                </c:pt>
                <c:pt idx="4710">
                  <c:v>1729.3810000000001</c:v>
                </c:pt>
                <c:pt idx="4711">
                  <c:v>1728.8989999999999</c:v>
                </c:pt>
                <c:pt idx="4712">
                  <c:v>1728.4169999999999</c:v>
                </c:pt>
                <c:pt idx="4713">
                  <c:v>1727.9349999999999</c:v>
                </c:pt>
                <c:pt idx="4714">
                  <c:v>1727.452</c:v>
                </c:pt>
                <c:pt idx="4715">
                  <c:v>1726.97</c:v>
                </c:pt>
                <c:pt idx="4716">
                  <c:v>1726.4880000000001</c:v>
                </c:pt>
                <c:pt idx="4717">
                  <c:v>1726.0060000000001</c:v>
                </c:pt>
                <c:pt idx="4718">
                  <c:v>1725.5239999999999</c:v>
                </c:pt>
                <c:pt idx="4719">
                  <c:v>1725.0419999999999</c:v>
                </c:pt>
                <c:pt idx="4720">
                  <c:v>1724.56</c:v>
                </c:pt>
                <c:pt idx="4721">
                  <c:v>1724.078</c:v>
                </c:pt>
                <c:pt idx="4722">
                  <c:v>1723.595</c:v>
                </c:pt>
                <c:pt idx="4723">
                  <c:v>1723.1130000000001</c:v>
                </c:pt>
                <c:pt idx="4724">
                  <c:v>1722.6310000000001</c:v>
                </c:pt>
                <c:pt idx="4725">
                  <c:v>1722.1489999999999</c:v>
                </c:pt>
                <c:pt idx="4726">
                  <c:v>1721.6669999999999</c:v>
                </c:pt>
                <c:pt idx="4727">
                  <c:v>1721.1849999999999</c:v>
                </c:pt>
                <c:pt idx="4728">
                  <c:v>1720.703</c:v>
                </c:pt>
                <c:pt idx="4729">
                  <c:v>1720.221</c:v>
                </c:pt>
                <c:pt idx="4730">
                  <c:v>1719.7380000000001</c:v>
                </c:pt>
                <c:pt idx="4731">
                  <c:v>1719.2560000000001</c:v>
                </c:pt>
                <c:pt idx="4732">
                  <c:v>1718.7739999999999</c:v>
                </c:pt>
                <c:pt idx="4733">
                  <c:v>1718.2919999999999</c:v>
                </c:pt>
                <c:pt idx="4734">
                  <c:v>1717.81</c:v>
                </c:pt>
                <c:pt idx="4735">
                  <c:v>1717.328</c:v>
                </c:pt>
                <c:pt idx="4736">
                  <c:v>1716.846</c:v>
                </c:pt>
                <c:pt idx="4737">
                  <c:v>1716.364</c:v>
                </c:pt>
                <c:pt idx="4738">
                  <c:v>1715.8810000000001</c:v>
                </c:pt>
                <c:pt idx="4739">
                  <c:v>1715.3989999999999</c:v>
                </c:pt>
                <c:pt idx="4740">
                  <c:v>1714.9169999999999</c:v>
                </c:pt>
                <c:pt idx="4741">
                  <c:v>1714.4349999999999</c:v>
                </c:pt>
                <c:pt idx="4742">
                  <c:v>1713.953</c:v>
                </c:pt>
                <c:pt idx="4743">
                  <c:v>1713.471</c:v>
                </c:pt>
                <c:pt idx="4744">
                  <c:v>1712.989</c:v>
                </c:pt>
                <c:pt idx="4745">
                  <c:v>1712.5070000000001</c:v>
                </c:pt>
                <c:pt idx="4746">
                  <c:v>1712.0239999999999</c:v>
                </c:pt>
                <c:pt idx="4747">
                  <c:v>1711.5419999999999</c:v>
                </c:pt>
                <c:pt idx="4748">
                  <c:v>1711.06</c:v>
                </c:pt>
                <c:pt idx="4749">
                  <c:v>1710.578</c:v>
                </c:pt>
                <c:pt idx="4750">
                  <c:v>1710.096</c:v>
                </c:pt>
                <c:pt idx="4751">
                  <c:v>1709.614</c:v>
                </c:pt>
                <c:pt idx="4752">
                  <c:v>1709.1320000000001</c:v>
                </c:pt>
                <c:pt idx="4753">
                  <c:v>1708.65</c:v>
                </c:pt>
                <c:pt idx="4754">
                  <c:v>1708.1669999999999</c:v>
                </c:pt>
                <c:pt idx="4755">
                  <c:v>1707.6849999999999</c:v>
                </c:pt>
                <c:pt idx="4756">
                  <c:v>1707.203</c:v>
                </c:pt>
                <c:pt idx="4757">
                  <c:v>1706.721</c:v>
                </c:pt>
                <c:pt idx="4758">
                  <c:v>1706.239</c:v>
                </c:pt>
                <c:pt idx="4759">
                  <c:v>1705.7570000000001</c:v>
                </c:pt>
                <c:pt idx="4760">
                  <c:v>1705.2750000000001</c:v>
                </c:pt>
                <c:pt idx="4761">
                  <c:v>1704.7929999999999</c:v>
                </c:pt>
                <c:pt idx="4762">
                  <c:v>1704.31</c:v>
                </c:pt>
                <c:pt idx="4763">
                  <c:v>1703.828</c:v>
                </c:pt>
                <c:pt idx="4764">
                  <c:v>1703.346</c:v>
                </c:pt>
                <c:pt idx="4765">
                  <c:v>1702.864</c:v>
                </c:pt>
                <c:pt idx="4766">
                  <c:v>1702.3820000000001</c:v>
                </c:pt>
                <c:pt idx="4767">
                  <c:v>1701.9</c:v>
                </c:pt>
                <c:pt idx="4768">
                  <c:v>1701.4179999999999</c:v>
                </c:pt>
                <c:pt idx="4769">
                  <c:v>1700.9359999999999</c:v>
                </c:pt>
                <c:pt idx="4770">
                  <c:v>1700.453</c:v>
                </c:pt>
                <c:pt idx="4771">
                  <c:v>1699.971</c:v>
                </c:pt>
                <c:pt idx="4772">
                  <c:v>1699.489</c:v>
                </c:pt>
                <c:pt idx="4773">
                  <c:v>1699.0070000000001</c:v>
                </c:pt>
                <c:pt idx="4774">
                  <c:v>1698.5250000000001</c:v>
                </c:pt>
                <c:pt idx="4775">
                  <c:v>1698.0429999999999</c:v>
                </c:pt>
                <c:pt idx="4776">
                  <c:v>1697.5609999999999</c:v>
                </c:pt>
                <c:pt idx="4777">
                  <c:v>1697.078</c:v>
                </c:pt>
                <c:pt idx="4778">
                  <c:v>1696.596</c:v>
                </c:pt>
                <c:pt idx="4779">
                  <c:v>1696.114</c:v>
                </c:pt>
                <c:pt idx="4780">
                  <c:v>1695.6320000000001</c:v>
                </c:pt>
                <c:pt idx="4781">
                  <c:v>1695.15</c:v>
                </c:pt>
                <c:pt idx="4782">
                  <c:v>1694.6679999999999</c:v>
                </c:pt>
                <c:pt idx="4783">
                  <c:v>1694.1859999999999</c:v>
                </c:pt>
                <c:pt idx="4784">
                  <c:v>1693.704</c:v>
                </c:pt>
                <c:pt idx="4785">
                  <c:v>1693.222</c:v>
                </c:pt>
                <c:pt idx="4786">
                  <c:v>1692.739</c:v>
                </c:pt>
                <c:pt idx="4787">
                  <c:v>1692.2570000000001</c:v>
                </c:pt>
                <c:pt idx="4788">
                  <c:v>1691.7750000000001</c:v>
                </c:pt>
                <c:pt idx="4789">
                  <c:v>1691.2929999999999</c:v>
                </c:pt>
                <c:pt idx="4790">
                  <c:v>1690.8109999999999</c:v>
                </c:pt>
                <c:pt idx="4791">
                  <c:v>1690.329</c:v>
                </c:pt>
                <c:pt idx="4792">
                  <c:v>1689.847</c:v>
                </c:pt>
                <c:pt idx="4793">
                  <c:v>1689.365</c:v>
                </c:pt>
                <c:pt idx="4794">
                  <c:v>1688.8820000000001</c:v>
                </c:pt>
                <c:pt idx="4795">
                  <c:v>1688.4</c:v>
                </c:pt>
                <c:pt idx="4796">
                  <c:v>1687.9179999999999</c:v>
                </c:pt>
                <c:pt idx="4797">
                  <c:v>1687.4359999999999</c:v>
                </c:pt>
                <c:pt idx="4798">
                  <c:v>1686.954</c:v>
                </c:pt>
                <c:pt idx="4799">
                  <c:v>1686.472</c:v>
                </c:pt>
                <c:pt idx="4800">
                  <c:v>1685.99</c:v>
                </c:pt>
                <c:pt idx="4801">
                  <c:v>1685.508</c:v>
                </c:pt>
                <c:pt idx="4802">
                  <c:v>1685.0250000000001</c:v>
                </c:pt>
                <c:pt idx="4803">
                  <c:v>1684.5429999999999</c:v>
                </c:pt>
                <c:pt idx="4804">
                  <c:v>1684.0609999999999</c:v>
                </c:pt>
                <c:pt idx="4805">
                  <c:v>1683.579</c:v>
                </c:pt>
                <c:pt idx="4806">
                  <c:v>1683.097</c:v>
                </c:pt>
                <c:pt idx="4807">
                  <c:v>1682.615</c:v>
                </c:pt>
                <c:pt idx="4808">
                  <c:v>1682.133</c:v>
                </c:pt>
                <c:pt idx="4809">
                  <c:v>1681.6510000000001</c:v>
                </c:pt>
                <c:pt idx="4810">
                  <c:v>1681.1679999999999</c:v>
                </c:pt>
                <c:pt idx="4811">
                  <c:v>1680.6859999999999</c:v>
                </c:pt>
                <c:pt idx="4812">
                  <c:v>1680.204</c:v>
                </c:pt>
                <c:pt idx="4813">
                  <c:v>1679.722</c:v>
                </c:pt>
                <c:pt idx="4814">
                  <c:v>1679.24</c:v>
                </c:pt>
                <c:pt idx="4815">
                  <c:v>1678.758</c:v>
                </c:pt>
                <c:pt idx="4816">
                  <c:v>1678.2760000000001</c:v>
                </c:pt>
                <c:pt idx="4817">
                  <c:v>1677.7940000000001</c:v>
                </c:pt>
                <c:pt idx="4818">
                  <c:v>1677.3109999999999</c:v>
                </c:pt>
                <c:pt idx="4819">
                  <c:v>1676.829</c:v>
                </c:pt>
                <c:pt idx="4820">
                  <c:v>1676.347</c:v>
                </c:pt>
                <c:pt idx="4821">
                  <c:v>1675.865</c:v>
                </c:pt>
                <c:pt idx="4822">
                  <c:v>1675.383</c:v>
                </c:pt>
                <c:pt idx="4823">
                  <c:v>1674.9010000000001</c:v>
                </c:pt>
                <c:pt idx="4824">
                  <c:v>1674.4190000000001</c:v>
                </c:pt>
                <c:pt idx="4825">
                  <c:v>1673.9369999999999</c:v>
                </c:pt>
                <c:pt idx="4826">
                  <c:v>1673.454</c:v>
                </c:pt>
                <c:pt idx="4827">
                  <c:v>1672.972</c:v>
                </c:pt>
                <c:pt idx="4828">
                  <c:v>1672.49</c:v>
                </c:pt>
                <c:pt idx="4829">
                  <c:v>1672.008</c:v>
                </c:pt>
                <c:pt idx="4830">
                  <c:v>1671.5260000000001</c:v>
                </c:pt>
                <c:pt idx="4831">
                  <c:v>1671.0440000000001</c:v>
                </c:pt>
                <c:pt idx="4832">
                  <c:v>1670.5619999999999</c:v>
                </c:pt>
                <c:pt idx="4833">
                  <c:v>1670.08</c:v>
                </c:pt>
                <c:pt idx="4834">
                  <c:v>1669.597</c:v>
                </c:pt>
                <c:pt idx="4835">
                  <c:v>1669.115</c:v>
                </c:pt>
                <c:pt idx="4836">
                  <c:v>1668.633</c:v>
                </c:pt>
                <c:pt idx="4837">
                  <c:v>1668.1510000000001</c:v>
                </c:pt>
                <c:pt idx="4838">
                  <c:v>1667.6690000000001</c:v>
                </c:pt>
                <c:pt idx="4839">
                  <c:v>1667.1869999999999</c:v>
                </c:pt>
                <c:pt idx="4840">
                  <c:v>1666.7049999999999</c:v>
                </c:pt>
                <c:pt idx="4841">
                  <c:v>1666.223</c:v>
                </c:pt>
                <c:pt idx="4842">
                  <c:v>1665.74</c:v>
                </c:pt>
                <c:pt idx="4843">
                  <c:v>1665.258</c:v>
                </c:pt>
                <c:pt idx="4844">
                  <c:v>1664.7760000000001</c:v>
                </c:pt>
                <c:pt idx="4845">
                  <c:v>1664.2940000000001</c:v>
                </c:pt>
                <c:pt idx="4846">
                  <c:v>1663.8119999999999</c:v>
                </c:pt>
                <c:pt idx="4847">
                  <c:v>1663.33</c:v>
                </c:pt>
                <c:pt idx="4848">
                  <c:v>1662.848</c:v>
                </c:pt>
                <c:pt idx="4849">
                  <c:v>1662.366</c:v>
                </c:pt>
                <c:pt idx="4850">
                  <c:v>1661.883</c:v>
                </c:pt>
                <c:pt idx="4851">
                  <c:v>1661.4010000000001</c:v>
                </c:pt>
                <c:pt idx="4852">
                  <c:v>1660.9190000000001</c:v>
                </c:pt>
                <c:pt idx="4853">
                  <c:v>1660.4369999999999</c:v>
                </c:pt>
                <c:pt idx="4854">
                  <c:v>1659.9549999999999</c:v>
                </c:pt>
                <c:pt idx="4855">
                  <c:v>1659.473</c:v>
                </c:pt>
                <c:pt idx="4856">
                  <c:v>1658.991</c:v>
                </c:pt>
                <c:pt idx="4857">
                  <c:v>1658.509</c:v>
                </c:pt>
                <c:pt idx="4858">
                  <c:v>1658.0260000000001</c:v>
                </c:pt>
                <c:pt idx="4859">
                  <c:v>1657.5440000000001</c:v>
                </c:pt>
                <c:pt idx="4860">
                  <c:v>1657.0619999999999</c:v>
                </c:pt>
                <c:pt idx="4861">
                  <c:v>1656.58</c:v>
                </c:pt>
                <c:pt idx="4862">
                  <c:v>1656.098</c:v>
                </c:pt>
                <c:pt idx="4863">
                  <c:v>1655.616</c:v>
                </c:pt>
                <c:pt idx="4864">
                  <c:v>1655.134</c:v>
                </c:pt>
                <c:pt idx="4865">
                  <c:v>1654.652</c:v>
                </c:pt>
                <c:pt idx="4866">
                  <c:v>1654.1690000000001</c:v>
                </c:pt>
                <c:pt idx="4867">
                  <c:v>1653.6869999999999</c:v>
                </c:pt>
                <c:pt idx="4868">
                  <c:v>1653.2049999999999</c:v>
                </c:pt>
                <c:pt idx="4869">
                  <c:v>1652.723</c:v>
                </c:pt>
                <c:pt idx="4870">
                  <c:v>1652.241</c:v>
                </c:pt>
                <c:pt idx="4871">
                  <c:v>1651.759</c:v>
                </c:pt>
                <c:pt idx="4872">
                  <c:v>1651.277</c:v>
                </c:pt>
                <c:pt idx="4873">
                  <c:v>1650.7950000000001</c:v>
                </c:pt>
                <c:pt idx="4874">
                  <c:v>1650.3119999999999</c:v>
                </c:pt>
                <c:pt idx="4875">
                  <c:v>1649.83</c:v>
                </c:pt>
                <c:pt idx="4876">
                  <c:v>1649.348</c:v>
                </c:pt>
                <c:pt idx="4877">
                  <c:v>1648.866</c:v>
                </c:pt>
                <c:pt idx="4878">
                  <c:v>1648.384</c:v>
                </c:pt>
                <c:pt idx="4879">
                  <c:v>1647.902</c:v>
                </c:pt>
                <c:pt idx="4880">
                  <c:v>1647.42</c:v>
                </c:pt>
                <c:pt idx="4881">
                  <c:v>1646.9380000000001</c:v>
                </c:pt>
                <c:pt idx="4882">
                  <c:v>1646.4549999999999</c:v>
                </c:pt>
                <c:pt idx="4883">
                  <c:v>1645.973</c:v>
                </c:pt>
                <c:pt idx="4884">
                  <c:v>1645.491</c:v>
                </c:pt>
                <c:pt idx="4885">
                  <c:v>1645.009</c:v>
                </c:pt>
                <c:pt idx="4886">
                  <c:v>1644.527</c:v>
                </c:pt>
                <c:pt idx="4887">
                  <c:v>1644.0450000000001</c:v>
                </c:pt>
                <c:pt idx="4888">
                  <c:v>1643.5630000000001</c:v>
                </c:pt>
                <c:pt idx="4889">
                  <c:v>1643.0809999999999</c:v>
                </c:pt>
                <c:pt idx="4890">
                  <c:v>1642.5989999999999</c:v>
                </c:pt>
                <c:pt idx="4891">
                  <c:v>1642.116</c:v>
                </c:pt>
                <c:pt idx="4892">
                  <c:v>1641.634</c:v>
                </c:pt>
                <c:pt idx="4893">
                  <c:v>1641.152</c:v>
                </c:pt>
                <c:pt idx="4894">
                  <c:v>1640.67</c:v>
                </c:pt>
                <c:pt idx="4895">
                  <c:v>1640.1880000000001</c:v>
                </c:pt>
                <c:pt idx="4896">
                  <c:v>1639.7059999999999</c:v>
                </c:pt>
                <c:pt idx="4897">
                  <c:v>1639.2239999999999</c:v>
                </c:pt>
                <c:pt idx="4898">
                  <c:v>1638.741</c:v>
                </c:pt>
                <c:pt idx="4899">
                  <c:v>1638.259</c:v>
                </c:pt>
                <c:pt idx="4900">
                  <c:v>1637.777</c:v>
                </c:pt>
                <c:pt idx="4901">
                  <c:v>1637.2950000000001</c:v>
                </c:pt>
                <c:pt idx="4902">
                  <c:v>1636.8130000000001</c:v>
                </c:pt>
                <c:pt idx="4903">
                  <c:v>1636.3309999999999</c:v>
                </c:pt>
                <c:pt idx="4904">
                  <c:v>1635.8489999999999</c:v>
                </c:pt>
                <c:pt idx="4905">
                  <c:v>1635.367</c:v>
                </c:pt>
                <c:pt idx="4906">
                  <c:v>1634.885</c:v>
                </c:pt>
                <c:pt idx="4907">
                  <c:v>1634.402</c:v>
                </c:pt>
                <c:pt idx="4908">
                  <c:v>1633.92</c:v>
                </c:pt>
                <c:pt idx="4909">
                  <c:v>1633.4380000000001</c:v>
                </c:pt>
                <c:pt idx="4910">
                  <c:v>1632.9559999999999</c:v>
                </c:pt>
                <c:pt idx="4911">
                  <c:v>1632.4739999999999</c:v>
                </c:pt>
                <c:pt idx="4912">
                  <c:v>1631.992</c:v>
                </c:pt>
                <c:pt idx="4913">
                  <c:v>1631.51</c:v>
                </c:pt>
                <c:pt idx="4914">
                  <c:v>1631.027</c:v>
                </c:pt>
                <c:pt idx="4915">
                  <c:v>1630.5450000000001</c:v>
                </c:pt>
                <c:pt idx="4916">
                  <c:v>1630.0630000000001</c:v>
                </c:pt>
                <c:pt idx="4917">
                  <c:v>1629.5809999999999</c:v>
                </c:pt>
                <c:pt idx="4918">
                  <c:v>1629.0989999999999</c:v>
                </c:pt>
                <c:pt idx="4919">
                  <c:v>1628.617</c:v>
                </c:pt>
                <c:pt idx="4920">
                  <c:v>1628.135</c:v>
                </c:pt>
                <c:pt idx="4921">
                  <c:v>1627.653</c:v>
                </c:pt>
                <c:pt idx="4922">
                  <c:v>1627.171</c:v>
                </c:pt>
                <c:pt idx="4923">
                  <c:v>1626.6880000000001</c:v>
                </c:pt>
                <c:pt idx="4924">
                  <c:v>1626.2059999999999</c:v>
                </c:pt>
                <c:pt idx="4925">
                  <c:v>1625.7239999999999</c:v>
                </c:pt>
                <c:pt idx="4926">
                  <c:v>1625.242</c:v>
                </c:pt>
                <c:pt idx="4927">
                  <c:v>1624.76</c:v>
                </c:pt>
                <c:pt idx="4928">
                  <c:v>1624.278</c:v>
                </c:pt>
                <c:pt idx="4929">
                  <c:v>1623.796</c:v>
                </c:pt>
                <c:pt idx="4930">
                  <c:v>1623.3130000000001</c:v>
                </c:pt>
                <c:pt idx="4931">
                  <c:v>1622.8309999999999</c:v>
                </c:pt>
                <c:pt idx="4932">
                  <c:v>1622.3489999999999</c:v>
                </c:pt>
                <c:pt idx="4933">
                  <c:v>1621.867</c:v>
                </c:pt>
                <c:pt idx="4934">
                  <c:v>1621.385</c:v>
                </c:pt>
                <c:pt idx="4935">
                  <c:v>1620.903</c:v>
                </c:pt>
                <c:pt idx="4936">
                  <c:v>1620.421</c:v>
                </c:pt>
                <c:pt idx="4937">
                  <c:v>1619.9390000000001</c:v>
                </c:pt>
                <c:pt idx="4938">
                  <c:v>1619.4570000000001</c:v>
                </c:pt>
                <c:pt idx="4939">
                  <c:v>1618.9739999999999</c:v>
                </c:pt>
                <c:pt idx="4940">
                  <c:v>1618.492</c:v>
                </c:pt>
                <c:pt idx="4941">
                  <c:v>1618.01</c:v>
                </c:pt>
                <c:pt idx="4942">
                  <c:v>1617.528</c:v>
                </c:pt>
                <c:pt idx="4943">
                  <c:v>1617.046</c:v>
                </c:pt>
                <c:pt idx="4944">
                  <c:v>1616.5640000000001</c:v>
                </c:pt>
                <c:pt idx="4945">
                  <c:v>1616.0820000000001</c:v>
                </c:pt>
                <c:pt idx="4946">
                  <c:v>1615.5989999999999</c:v>
                </c:pt>
                <c:pt idx="4947">
                  <c:v>1615.117</c:v>
                </c:pt>
                <c:pt idx="4948">
                  <c:v>1614.635</c:v>
                </c:pt>
                <c:pt idx="4949">
                  <c:v>1614.153</c:v>
                </c:pt>
                <c:pt idx="4950">
                  <c:v>1613.671</c:v>
                </c:pt>
                <c:pt idx="4951">
                  <c:v>1613.1890000000001</c:v>
                </c:pt>
                <c:pt idx="4952">
                  <c:v>1612.7070000000001</c:v>
                </c:pt>
                <c:pt idx="4953">
                  <c:v>1612.2249999999999</c:v>
                </c:pt>
                <c:pt idx="4954">
                  <c:v>1611.7429999999999</c:v>
                </c:pt>
                <c:pt idx="4955">
                  <c:v>1611.26</c:v>
                </c:pt>
                <c:pt idx="4956">
                  <c:v>1610.778</c:v>
                </c:pt>
                <c:pt idx="4957">
                  <c:v>1610.296</c:v>
                </c:pt>
                <c:pt idx="4958">
                  <c:v>1609.8140000000001</c:v>
                </c:pt>
                <c:pt idx="4959">
                  <c:v>1609.3320000000001</c:v>
                </c:pt>
                <c:pt idx="4960">
                  <c:v>1608.85</c:v>
                </c:pt>
                <c:pt idx="4961">
                  <c:v>1608.3679999999999</c:v>
                </c:pt>
                <c:pt idx="4962">
                  <c:v>1607.885</c:v>
                </c:pt>
                <c:pt idx="4963">
                  <c:v>1607.403</c:v>
                </c:pt>
                <c:pt idx="4964">
                  <c:v>1606.921</c:v>
                </c:pt>
                <c:pt idx="4965">
                  <c:v>1606.4390000000001</c:v>
                </c:pt>
                <c:pt idx="4966">
                  <c:v>1605.9570000000001</c:v>
                </c:pt>
                <c:pt idx="4967">
                  <c:v>1605.4749999999999</c:v>
                </c:pt>
                <c:pt idx="4968">
                  <c:v>1604.9929999999999</c:v>
                </c:pt>
                <c:pt idx="4969">
                  <c:v>1604.511</c:v>
                </c:pt>
                <c:pt idx="4970">
                  <c:v>1604.029</c:v>
                </c:pt>
                <c:pt idx="4971">
                  <c:v>1603.546</c:v>
                </c:pt>
                <c:pt idx="4972">
                  <c:v>1603.0640000000001</c:v>
                </c:pt>
                <c:pt idx="4973">
                  <c:v>1602.5820000000001</c:v>
                </c:pt>
                <c:pt idx="4974">
                  <c:v>1602.1</c:v>
                </c:pt>
                <c:pt idx="4975">
                  <c:v>1601.6179999999999</c:v>
                </c:pt>
                <c:pt idx="4976">
                  <c:v>1601.136</c:v>
                </c:pt>
                <c:pt idx="4977">
                  <c:v>1600.654</c:v>
                </c:pt>
                <c:pt idx="4978">
                  <c:v>1600.172</c:v>
                </c:pt>
                <c:pt idx="4979">
                  <c:v>1599.6890000000001</c:v>
                </c:pt>
                <c:pt idx="4980">
                  <c:v>1599.2070000000001</c:v>
                </c:pt>
                <c:pt idx="4981">
                  <c:v>1598.7249999999999</c:v>
                </c:pt>
                <c:pt idx="4982">
                  <c:v>1598.2429999999999</c:v>
                </c:pt>
                <c:pt idx="4983">
                  <c:v>1597.761</c:v>
                </c:pt>
                <c:pt idx="4984">
                  <c:v>1597.279</c:v>
                </c:pt>
                <c:pt idx="4985">
                  <c:v>1596.797</c:v>
                </c:pt>
                <c:pt idx="4986">
                  <c:v>1596.3150000000001</c:v>
                </c:pt>
                <c:pt idx="4987">
                  <c:v>1595.8320000000001</c:v>
                </c:pt>
                <c:pt idx="4988">
                  <c:v>1595.35</c:v>
                </c:pt>
                <c:pt idx="4989">
                  <c:v>1594.8679999999999</c:v>
                </c:pt>
                <c:pt idx="4990">
                  <c:v>1594.386</c:v>
                </c:pt>
                <c:pt idx="4991">
                  <c:v>1593.904</c:v>
                </c:pt>
                <c:pt idx="4992">
                  <c:v>1593.422</c:v>
                </c:pt>
                <c:pt idx="4993">
                  <c:v>1592.94</c:v>
                </c:pt>
                <c:pt idx="4994">
                  <c:v>1592.4580000000001</c:v>
                </c:pt>
                <c:pt idx="4995">
                  <c:v>1591.9749999999999</c:v>
                </c:pt>
                <c:pt idx="4996">
                  <c:v>1591.4929999999999</c:v>
                </c:pt>
                <c:pt idx="4997">
                  <c:v>1591.011</c:v>
                </c:pt>
                <c:pt idx="4998">
                  <c:v>1590.529</c:v>
                </c:pt>
                <c:pt idx="4999">
                  <c:v>1590.047</c:v>
                </c:pt>
                <c:pt idx="5000">
                  <c:v>1589.5650000000001</c:v>
                </c:pt>
                <c:pt idx="5001">
                  <c:v>1589.0830000000001</c:v>
                </c:pt>
                <c:pt idx="5002">
                  <c:v>1588.6</c:v>
                </c:pt>
                <c:pt idx="5003">
                  <c:v>1588.1179999999999</c:v>
                </c:pt>
                <c:pt idx="5004">
                  <c:v>1587.636</c:v>
                </c:pt>
                <c:pt idx="5005">
                  <c:v>1587.154</c:v>
                </c:pt>
                <c:pt idx="5006">
                  <c:v>1586.672</c:v>
                </c:pt>
                <c:pt idx="5007">
                  <c:v>1586.19</c:v>
                </c:pt>
                <c:pt idx="5008">
                  <c:v>1585.7080000000001</c:v>
                </c:pt>
                <c:pt idx="5009">
                  <c:v>1585.2260000000001</c:v>
                </c:pt>
                <c:pt idx="5010">
                  <c:v>1584.7439999999999</c:v>
                </c:pt>
                <c:pt idx="5011">
                  <c:v>1584.261</c:v>
                </c:pt>
                <c:pt idx="5012">
                  <c:v>1583.779</c:v>
                </c:pt>
                <c:pt idx="5013">
                  <c:v>1583.297</c:v>
                </c:pt>
                <c:pt idx="5014">
                  <c:v>1582.8150000000001</c:v>
                </c:pt>
                <c:pt idx="5015">
                  <c:v>1582.3330000000001</c:v>
                </c:pt>
                <c:pt idx="5016">
                  <c:v>1581.8510000000001</c:v>
                </c:pt>
                <c:pt idx="5017">
                  <c:v>1581.3689999999999</c:v>
                </c:pt>
                <c:pt idx="5018">
                  <c:v>1580.886</c:v>
                </c:pt>
                <c:pt idx="5019">
                  <c:v>1580.404</c:v>
                </c:pt>
                <c:pt idx="5020">
                  <c:v>1579.922</c:v>
                </c:pt>
                <c:pt idx="5021">
                  <c:v>1579.44</c:v>
                </c:pt>
                <c:pt idx="5022">
                  <c:v>1578.9580000000001</c:v>
                </c:pt>
                <c:pt idx="5023">
                  <c:v>1578.4760000000001</c:v>
                </c:pt>
                <c:pt idx="5024">
                  <c:v>1577.9939999999999</c:v>
                </c:pt>
                <c:pt idx="5025">
                  <c:v>1577.5119999999999</c:v>
                </c:pt>
                <c:pt idx="5026">
                  <c:v>1577.03</c:v>
                </c:pt>
                <c:pt idx="5027">
                  <c:v>1576.547</c:v>
                </c:pt>
                <c:pt idx="5028">
                  <c:v>1576.0650000000001</c:v>
                </c:pt>
                <c:pt idx="5029">
                  <c:v>1575.5830000000001</c:v>
                </c:pt>
                <c:pt idx="5030">
                  <c:v>1575.1010000000001</c:v>
                </c:pt>
                <c:pt idx="5031">
                  <c:v>1574.6189999999999</c:v>
                </c:pt>
                <c:pt idx="5032">
                  <c:v>1574.1369999999999</c:v>
                </c:pt>
                <c:pt idx="5033">
                  <c:v>1573.655</c:v>
                </c:pt>
                <c:pt idx="5034">
                  <c:v>1573.172</c:v>
                </c:pt>
                <c:pt idx="5035">
                  <c:v>1572.69</c:v>
                </c:pt>
                <c:pt idx="5036">
                  <c:v>1572.2080000000001</c:v>
                </c:pt>
                <c:pt idx="5037">
                  <c:v>1571.7260000000001</c:v>
                </c:pt>
                <c:pt idx="5038">
                  <c:v>1571.2439999999999</c:v>
                </c:pt>
                <c:pt idx="5039">
                  <c:v>1570.7619999999999</c:v>
                </c:pt>
                <c:pt idx="5040">
                  <c:v>1570.28</c:v>
                </c:pt>
                <c:pt idx="5041">
                  <c:v>1569.798</c:v>
                </c:pt>
                <c:pt idx="5042">
                  <c:v>1569.316</c:v>
                </c:pt>
                <c:pt idx="5043">
                  <c:v>1568.8330000000001</c:v>
                </c:pt>
                <c:pt idx="5044">
                  <c:v>1568.3510000000001</c:v>
                </c:pt>
                <c:pt idx="5045">
                  <c:v>1567.8689999999999</c:v>
                </c:pt>
                <c:pt idx="5046">
                  <c:v>1567.3869999999999</c:v>
                </c:pt>
                <c:pt idx="5047">
                  <c:v>1566.905</c:v>
                </c:pt>
                <c:pt idx="5048">
                  <c:v>1566.423</c:v>
                </c:pt>
                <c:pt idx="5049">
                  <c:v>1565.941</c:v>
                </c:pt>
                <c:pt idx="5050">
                  <c:v>1565.4580000000001</c:v>
                </c:pt>
                <c:pt idx="5051">
                  <c:v>1564.9760000000001</c:v>
                </c:pt>
                <c:pt idx="5052">
                  <c:v>1564.4939999999999</c:v>
                </c:pt>
                <c:pt idx="5053">
                  <c:v>1564.0119999999999</c:v>
                </c:pt>
                <c:pt idx="5054">
                  <c:v>1563.53</c:v>
                </c:pt>
                <c:pt idx="5055">
                  <c:v>1563.048</c:v>
                </c:pt>
                <c:pt idx="5056">
                  <c:v>1562.566</c:v>
                </c:pt>
                <c:pt idx="5057">
                  <c:v>1562.0840000000001</c:v>
                </c:pt>
                <c:pt idx="5058">
                  <c:v>1561.6020000000001</c:v>
                </c:pt>
                <c:pt idx="5059">
                  <c:v>1561.1189999999999</c:v>
                </c:pt>
                <c:pt idx="5060">
                  <c:v>1560.6369999999999</c:v>
                </c:pt>
                <c:pt idx="5061">
                  <c:v>1560.155</c:v>
                </c:pt>
                <c:pt idx="5062">
                  <c:v>1559.673</c:v>
                </c:pt>
                <c:pt idx="5063">
                  <c:v>1559.191</c:v>
                </c:pt>
                <c:pt idx="5064">
                  <c:v>1558.7090000000001</c:v>
                </c:pt>
                <c:pt idx="5065">
                  <c:v>1558.2270000000001</c:v>
                </c:pt>
                <c:pt idx="5066">
                  <c:v>1557.7449999999999</c:v>
                </c:pt>
                <c:pt idx="5067">
                  <c:v>1557.2619999999999</c:v>
                </c:pt>
                <c:pt idx="5068">
                  <c:v>1556.78</c:v>
                </c:pt>
                <c:pt idx="5069">
                  <c:v>1556.298</c:v>
                </c:pt>
                <c:pt idx="5070">
                  <c:v>1555.816</c:v>
                </c:pt>
                <c:pt idx="5071">
                  <c:v>1555.3340000000001</c:v>
                </c:pt>
                <c:pt idx="5072">
                  <c:v>1554.8520000000001</c:v>
                </c:pt>
                <c:pt idx="5073">
                  <c:v>1554.37</c:v>
                </c:pt>
                <c:pt idx="5074">
                  <c:v>1553.8879999999999</c:v>
                </c:pt>
                <c:pt idx="5075">
                  <c:v>1553.405</c:v>
                </c:pt>
                <c:pt idx="5076">
                  <c:v>1552.923</c:v>
                </c:pt>
                <c:pt idx="5077">
                  <c:v>1552.441</c:v>
                </c:pt>
                <c:pt idx="5078">
                  <c:v>1551.9590000000001</c:v>
                </c:pt>
                <c:pt idx="5079">
                  <c:v>1551.4770000000001</c:v>
                </c:pt>
                <c:pt idx="5080">
                  <c:v>1550.9949999999999</c:v>
                </c:pt>
                <c:pt idx="5081">
                  <c:v>1550.5129999999999</c:v>
                </c:pt>
                <c:pt idx="5082">
                  <c:v>1550.0309999999999</c:v>
                </c:pt>
                <c:pt idx="5083">
                  <c:v>1549.548</c:v>
                </c:pt>
                <c:pt idx="5084">
                  <c:v>1549.066</c:v>
                </c:pt>
                <c:pt idx="5085">
                  <c:v>1548.5840000000001</c:v>
                </c:pt>
                <c:pt idx="5086">
                  <c:v>1548.1020000000001</c:v>
                </c:pt>
                <c:pt idx="5087">
                  <c:v>1547.62</c:v>
                </c:pt>
                <c:pt idx="5088">
                  <c:v>1547.1379999999999</c:v>
                </c:pt>
                <c:pt idx="5089">
                  <c:v>1546.6559999999999</c:v>
                </c:pt>
                <c:pt idx="5090">
                  <c:v>1546.174</c:v>
                </c:pt>
                <c:pt idx="5091">
                  <c:v>1545.691</c:v>
                </c:pt>
                <c:pt idx="5092">
                  <c:v>1545.2090000000001</c:v>
                </c:pt>
                <c:pt idx="5093">
                  <c:v>1544.7270000000001</c:v>
                </c:pt>
                <c:pt idx="5094">
                  <c:v>1544.2449999999999</c:v>
                </c:pt>
                <c:pt idx="5095">
                  <c:v>1543.7629999999999</c:v>
                </c:pt>
                <c:pt idx="5096">
                  <c:v>1543.2809999999999</c:v>
                </c:pt>
                <c:pt idx="5097">
                  <c:v>1542.799</c:v>
                </c:pt>
                <c:pt idx="5098">
                  <c:v>1542.317</c:v>
                </c:pt>
                <c:pt idx="5099">
                  <c:v>1541.8340000000001</c:v>
                </c:pt>
                <c:pt idx="5100">
                  <c:v>1541.3520000000001</c:v>
                </c:pt>
                <c:pt idx="5101">
                  <c:v>1540.87</c:v>
                </c:pt>
                <c:pt idx="5102">
                  <c:v>1540.3879999999999</c:v>
                </c:pt>
                <c:pt idx="5103">
                  <c:v>1539.9059999999999</c:v>
                </c:pt>
                <c:pt idx="5104">
                  <c:v>1539.424</c:v>
                </c:pt>
                <c:pt idx="5105">
                  <c:v>1538.942</c:v>
                </c:pt>
                <c:pt idx="5106">
                  <c:v>1538.46</c:v>
                </c:pt>
                <c:pt idx="5107">
                  <c:v>1537.9770000000001</c:v>
                </c:pt>
                <c:pt idx="5108">
                  <c:v>1537.4949999999999</c:v>
                </c:pt>
                <c:pt idx="5109">
                  <c:v>1537.0129999999999</c:v>
                </c:pt>
                <c:pt idx="5110">
                  <c:v>1536.5309999999999</c:v>
                </c:pt>
                <c:pt idx="5111">
                  <c:v>1536.049</c:v>
                </c:pt>
                <c:pt idx="5112">
                  <c:v>1535.567</c:v>
                </c:pt>
                <c:pt idx="5113">
                  <c:v>1535.085</c:v>
                </c:pt>
                <c:pt idx="5114">
                  <c:v>1534.6030000000001</c:v>
                </c:pt>
                <c:pt idx="5115">
                  <c:v>1534.12</c:v>
                </c:pt>
                <c:pt idx="5116">
                  <c:v>1533.6379999999999</c:v>
                </c:pt>
                <c:pt idx="5117">
                  <c:v>1533.1559999999999</c:v>
                </c:pt>
                <c:pt idx="5118">
                  <c:v>1532.674</c:v>
                </c:pt>
                <c:pt idx="5119">
                  <c:v>1532.192</c:v>
                </c:pt>
                <c:pt idx="5120">
                  <c:v>1531.71</c:v>
                </c:pt>
                <c:pt idx="5121">
                  <c:v>1531.2280000000001</c:v>
                </c:pt>
                <c:pt idx="5122">
                  <c:v>1530.7460000000001</c:v>
                </c:pt>
                <c:pt idx="5123">
                  <c:v>1530.2629999999999</c:v>
                </c:pt>
                <c:pt idx="5124">
                  <c:v>1529.7809999999999</c:v>
                </c:pt>
                <c:pt idx="5125">
                  <c:v>1529.299</c:v>
                </c:pt>
                <c:pt idx="5126">
                  <c:v>1528.817</c:v>
                </c:pt>
                <c:pt idx="5127">
                  <c:v>1528.335</c:v>
                </c:pt>
                <c:pt idx="5128">
                  <c:v>1527.8530000000001</c:v>
                </c:pt>
                <c:pt idx="5129">
                  <c:v>1527.3710000000001</c:v>
                </c:pt>
                <c:pt idx="5130">
                  <c:v>1526.8889999999999</c:v>
                </c:pt>
                <c:pt idx="5131">
                  <c:v>1526.4059999999999</c:v>
                </c:pt>
                <c:pt idx="5132">
                  <c:v>1525.924</c:v>
                </c:pt>
                <c:pt idx="5133">
                  <c:v>1525.442</c:v>
                </c:pt>
                <c:pt idx="5134">
                  <c:v>1524.96</c:v>
                </c:pt>
                <c:pt idx="5135">
                  <c:v>1524.4780000000001</c:v>
                </c:pt>
                <c:pt idx="5136">
                  <c:v>1523.9960000000001</c:v>
                </c:pt>
                <c:pt idx="5137">
                  <c:v>1523.5139999999999</c:v>
                </c:pt>
                <c:pt idx="5138">
                  <c:v>1523.0319999999999</c:v>
                </c:pt>
                <c:pt idx="5139">
                  <c:v>1522.549</c:v>
                </c:pt>
                <c:pt idx="5140">
                  <c:v>1522.067</c:v>
                </c:pt>
                <c:pt idx="5141">
                  <c:v>1521.585</c:v>
                </c:pt>
                <c:pt idx="5142">
                  <c:v>1521.1030000000001</c:v>
                </c:pt>
                <c:pt idx="5143">
                  <c:v>1520.6210000000001</c:v>
                </c:pt>
                <c:pt idx="5144">
                  <c:v>1520.1389999999999</c:v>
                </c:pt>
                <c:pt idx="5145">
                  <c:v>1519.6569999999999</c:v>
                </c:pt>
                <c:pt idx="5146">
                  <c:v>1519.175</c:v>
                </c:pt>
                <c:pt idx="5147">
                  <c:v>1518.693</c:v>
                </c:pt>
                <c:pt idx="5148">
                  <c:v>1518.21</c:v>
                </c:pt>
                <c:pt idx="5149">
                  <c:v>1517.7280000000001</c:v>
                </c:pt>
                <c:pt idx="5150">
                  <c:v>1517.2460000000001</c:v>
                </c:pt>
                <c:pt idx="5151">
                  <c:v>1516.7639999999999</c:v>
                </c:pt>
                <c:pt idx="5152">
                  <c:v>1516.2819999999999</c:v>
                </c:pt>
                <c:pt idx="5153">
                  <c:v>1515.8</c:v>
                </c:pt>
                <c:pt idx="5154">
                  <c:v>1515.318</c:v>
                </c:pt>
                <c:pt idx="5155">
                  <c:v>1514.835</c:v>
                </c:pt>
                <c:pt idx="5156">
                  <c:v>1514.3530000000001</c:v>
                </c:pt>
                <c:pt idx="5157">
                  <c:v>1513.8710000000001</c:v>
                </c:pt>
                <c:pt idx="5158">
                  <c:v>1513.3889999999999</c:v>
                </c:pt>
                <c:pt idx="5159">
                  <c:v>1512.9069999999999</c:v>
                </c:pt>
                <c:pt idx="5160">
                  <c:v>1512.425</c:v>
                </c:pt>
                <c:pt idx="5161">
                  <c:v>1511.943</c:v>
                </c:pt>
                <c:pt idx="5162">
                  <c:v>1511.461</c:v>
                </c:pt>
                <c:pt idx="5163">
                  <c:v>1510.979</c:v>
                </c:pt>
                <c:pt idx="5164">
                  <c:v>1510.4960000000001</c:v>
                </c:pt>
                <c:pt idx="5165">
                  <c:v>1510.0139999999999</c:v>
                </c:pt>
                <c:pt idx="5166">
                  <c:v>1509.5319999999999</c:v>
                </c:pt>
                <c:pt idx="5167">
                  <c:v>1509.05</c:v>
                </c:pt>
                <c:pt idx="5168">
                  <c:v>1508.568</c:v>
                </c:pt>
                <c:pt idx="5169">
                  <c:v>1508.086</c:v>
                </c:pt>
                <c:pt idx="5170">
                  <c:v>1507.604</c:v>
                </c:pt>
                <c:pt idx="5171">
                  <c:v>1507.1210000000001</c:v>
                </c:pt>
                <c:pt idx="5172">
                  <c:v>1506.6389999999999</c:v>
                </c:pt>
                <c:pt idx="5173">
                  <c:v>1506.1569999999999</c:v>
                </c:pt>
                <c:pt idx="5174">
                  <c:v>1505.675</c:v>
                </c:pt>
                <c:pt idx="5175">
                  <c:v>1505.193</c:v>
                </c:pt>
                <c:pt idx="5176">
                  <c:v>1504.711</c:v>
                </c:pt>
                <c:pt idx="5177">
                  <c:v>1504.229</c:v>
                </c:pt>
                <c:pt idx="5178">
                  <c:v>1503.7470000000001</c:v>
                </c:pt>
                <c:pt idx="5179">
                  <c:v>1503.2650000000001</c:v>
                </c:pt>
                <c:pt idx="5180">
                  <c:v>1502.7819999999999</c:v>
                </c:pt>
                <c:pt idx="5181">
                  <c:v>1502.3</c:v>
                </c:pt>
                <c:pt idx="5182">
                  <c:v>1501.818</c:v>
                </c:pt>
                <c:pt idx="5183">
                  <c:v>1501.336</c:v>
                </c:pt>
                <c:pt idx="5184">
                  <c:v>1500.854</c:v>
                </c:pt>
                <c:pt idx="5185">
                  <c:v>1500.3720000000001</c:v>
                </c:pt>
                <c:pt idx="5186">
                  <c:v>1499.89</c:v>
                </c:pt>
                <c:pt idx="5187">
                  <c:v>1499.4069999999999</c:v>
                </c:pt>
                <c:pt idx="5188">
                  <c:v>1498.925</c:v>
                </c:pt>
                <c:pt idx="5189">
                  <c:v>1498.443</c:v>
                </c:pt>
                <c:pt idx="5190">
                  <c:v>1497.961</c:v>
                </c:pt>
                <c:pt idx="5191">
                  <c:v>1497.479</c:v>
                </c:pt>
                <c:pt idx="5192">
                  <c:v>1496.9970000000001</c:v>
                </c:pt>
                <c:pt idx="5193">
                  <c:v>1496.5150000000001</c:v>
                </c:pt>
                <c:pt idx="5194">
                  <c:v>1496.0329999999999</c:v>
                </c:pt>
                <c:pt idx="5195">
                  <c:v>1495.5509999999999</c:v>
                </c:pt>
                <c:pt idx="5196">
                  <c:v>1495.068</c:v>
                </c:pt>
                <c:pt idx="5197">
                  <c:v>1494.586</c:v>
                </c:pt>
                <c:pt idx="5198">
                  <c:v>1494.104</c:v>
                </c:pt>
                <c:pt idx="5199">
                  <c:v>1493.6220000000001</c:v>
                </c:pt>
                <c:pt idx="5200">
                  <c:v>1493.14</c:v>
                </c:pt>
                <c:pt idx="5201">
                  <c:v>1492.6579999999999</c:v>
                </c:pt>
                <c:pt idx="5202">
                  <c:v>1492.1759999999999</c:v>
                </c:pt>
                <c:pt idx="5203">
                  <c:v>1491.693</c:v>
                </c:pt>
                <c:pt idx="5204">
                  <c:v>1491.211</c:v>
                </c:pt>
                <c:pt idx="5205">
                  <c:v>1490.729</c:v>
                </c:pt>
                <c:pt idx="5206">
                  <c:v>1490.2470000000001</c:v>
                </c:pt>
                <c:pt idx="5207">
                  <c:v>1489.7650000000001</c:v>
                </c:pt>
                <c:pt idx="5208">
                  <c:v>1489.2829999999999</c:v>
                </c:pt>
                <c:pt idx="5209">
                  <c:v>1488.8009999999999</c:v>
                </c:pt>
                <c:pt idx="5210">
                  <c:v>1488.319</c:v>
                </c:pt>
                <c:pt idx="5211">
                  <c:v>1487.837</c:v>
                </c:pt>
                <c:pt idx="5212">
                  <c:v>1487.354</c:v>
                </c:pt>
                <c:pt idx="5213">
                  <c:v>1486.8720000000001</c:v>
                </c:pt>
                <c:pt idx="5214">
                  <c:v>1486.39</c:v>
                </c:pt>
                <c:pt idx="5215">
                  <c:v>1485.9079999999999</c:v>
                </c:pt>
                <c:pt idx="5216">
                  <c:v>1485.4259999999999</c:v>
                </c:pt>
                <c:pt idx="5217">
                  <c:v>1484.944</c:v>
                </c:pt>
                <c:pt idx="5218">
                  <c:v>1484.462</c:v>
                </c:pt>
                <c:pt idx="5219">
                  <c:v>1483.979</c:v>
                </c:pt>
                <c:pt idx="5220">
                  <c:v>1483.4970000000001</c:v>
                </c:pt>
                <c:pt idx="5221">
                  <c:v>1483.0150000000001</c:v>
                </c:pt>
                <c:pt idx="5222">
                  <c:v>1482.5329999999999</c:v>
                </c:pt>
                <c:pt idx="5223">
                  <c:v>1482.0509999999999</c:v>
                </c:pt>
                <c:pt idx="5224">
                  <c:v>1481.569</c:v>
                </c:pt>
                <c:pt idx="5225">
                  <c:v>1481.087</c:v>
                </c:pt>
                <c:pt idx="5226">
                  <c:v>1480.605</c:v>
                </c:pt>
                <c:pt idx="5227">
                  <c:v>1480.1220000000001</c:v>
                </c:pt>
                <c:pt idx="5228">
                  <c:v>1479.64</c:v>
                </c:pt>
                <c:pt idx="5229">
                  <c:v>1479.1579999999999</c:v>
                </c:pt>
                <c:pt idx="5230">
                  <c:v>1478.6759999999999</c:v>
                </c:pt>
                <c:pt idx="5231">
                  <c:v>1478.194</c:v>
                </c:pt>
                <c:pt idx="5232">
                  <c:v>1477.712</c:v>
                </c:pt>
                <c:pt idx="5233">
                  <c:v>1477.23</c:v>
                </c:pt>
                <c:pt idx="5234">
                  <c:v>1476.748</c:v>
                </c:pt>
                <c:pt idx="5235">
                  <c:v>1476.2660000000001</c:v>
                </c:pt>
                <c:pt idx="5236">
                  <c:v>1475.7829999999999</c:v>
                </c:pt>
                <c:pt idx="5237">
                  <c:v>1475.3009999999999</c:v>
                </c:pt>
                <c:pt idx="5238">
                  <c:v>1474.819</c:v>
                </c:pt>
                <c:pt idx="5239">
                  <c:v>1474.337</c:v>
                </c:pt>
                <c:pt idx="5240">
                  <c:v>1473.855</c:v>
                </c:pt>
                <c:pt idx="5241">
                  <c:v>1473.373</c:v>
                </c:pt>
                <c:pt idx="5242">
                  <c:v>1472.8910000000001</c:v>
                </c:pt>
                <c:pt idx="5243">
                  <c:v>1472.4079999999999</c:v>
                </c:pt>
                <c:pt idx="5244">
                  <c:v>1471.9259999999999</c:v>
                </c:pt>
                <c:pt idx="5245">
                  <c:v>1471.444</c:v>
                </c:pt>
                <c:pt idx="5246">
                  <c:v>1470.962</c:v>
                </c:pt>
                <c:pt idx="5247">
                  <c:v>1470.48</c:v>
                </c:pt>
                <c:pt idx="5248">
                  <c:v>1469.998</c:v>
                </c:pt>
                <c:pt idx="5249">
                  <c:v>1469.5160000000001</c:v>
                </c:pt>
                <c:pt idx="5250">
                  <c:v>1469.0340000000001</c:v>
                </c:pt>
                <c:pt idx="5251">
                  <c:v>1468.5519999999999</c:v>
                </c:pt>
                <c:pt idx="5252">
                  <c:v>1468.069</c:v>
                </c:pt>
                <c:pt idx="5253">
                  <c:v>1467.587</c:v>
                </c:pt>
                <c:pt idx="5254">
                  <c:v>1467.105</c:v>
                </c:pt>
                <c:pt idx="5255">
                  <c:v>1466.623</c:v>
                </c:pt>
                <c:pt idx="5256">
                  <c:v>1466.1410000000001</c:v>
                </c:pt>
                <c:pt idx="5257">
                  <c:v>1465.6590000000001</c:v>
                </c:pt>
                <c:pt idx="5258">
                  <c:v>1465.1769999999999</c:v>
                </c:pt>
                <c:pt idx="5259">
                  <c:v>1464.694</c:v>
                </c:pt>
                <c:pt idx="5260">
                  <c:v>1464.212</c:v>
                </c:pt>
                <c:pt idx="5261">
                  <c:v>1463.73</c:v>
                </c:pt>
                <c:pt idx="5262">
                  <c:v>1463.248</c:v>
                </c:pt>
                <c:pt idx="5263">
                  <c:v>1462.7660000000001</c:v>
                </c:pt>
                <c:pt idx="5264">
                  <c:v>1462.2840000000001</c:v>
                </c:pt>
                <c:pt idx="5265">
                  <c:v>1461.8019999999999</c:v>
                </c:pt>
                <c:pt idx="5266">
                  <c:v>1461.32</c:v>
                </c:pt>
                <c:pt idx="5267">
                  <c:v>1460.838</c:v>
                </c:pt>
                <c:pt idx="5268">
                  <c:v>1460.355</c:v>
                </c:pt>
                <c:pt idx="5269">
                  <c:v>1459.873</c:v>
                </c:pt>
                <c:pt idx="5270">
                  <c:v>1459.3910000000001</c:v>
                </c:pt>
                <c:pt idx="5271">
                  <c:v>1458.9090000000001</c:v>
                </c:pt>
                <c:pt idx="5272">
                  <c:v>1458.4269999999999</c:v>
                </c:pt>
                <c:pt idx="5273">
                  <c:v>1457.9449999999999</c:v>
                </c:pt>
                <c:pt idx="5274">
                  <c:v>1457.463</c:v>
                </c:pt>
                <c:pt idx="5275">
                  <c:v>1456.98</c:v>
                </c:pt>
                <c:pt idx="5276">
                  <c:v>1456.498</c:v>
                </c:pt>
                <c:pt idx="5277">
                  <c:v>1456.0160000000001</c:v>
                </c:pt>
                <c:pt idx="5278">
                  <c:v>1455.5340000000001</c:v>
                </c:pt>
                <c:pt idx="5279">
                  <c:v>1455.0519999999999</c:v>
                </c:pt>
                <c:pt idx="5280">
                  <c:v>1454.57</c:v>
                </c:pt>
                <c:pt idx="5281">
                  <c:v>1454.088</c:v>
                </c:pt>
                <c:pt idx="5282">
                  <c:v>1453.606</c:v>
                </c:pt>
                <c:pt idx="5283">
                  <c:v>1453.124</c:v>
                </c:pt>
                <c:pt idx="5284">
                  <c:v>1452.6410000000001</c:v>
                </c:pt>
                <c:pt idx="5285">
                  <c:v>1452.1590000000001</c:v>
                </c:pt>
                <c:pt idx="5286">
                  <c:v>1451.6769999999999</c:v>
                </c:pt>
                <c:pt idx="5287">
                  <c:v>1451.1949999999999</c:v>
                </c:pt>
                <c:pt idx="5288">
                  <c:v>1450.713</c:v>
                </c:pt>
                <c:pt idx="5289">
                  <c:v>1450.231</c:v>
                </c:pt>
                <c:pt idx="5290">
                  <c:v>1449.749</c:v>
                </c:pt>
                <c:pt idx="5291">
                  <c:v>1449.2660000000001</c:v>
                </c:pt>
                <c:pt idx="5292">
                  <c:v>1448.7840000000001</c:v>
                </c:pt>
                <c:pt idx="5293">
                  <c:v>1448.3019999999999</c:v>
                </c:pt>
                <c:pt idx="5294">
                  <c:v>1447.82</c:v>
                </c:pt>
                <c:pt idx="5295">
                  <c:v>1447.338</c:v>
                </c:pt>
                <c:pt idx="5296">
                  <c:v>1446.856</c:v>
                </c:pt>
                <c:pt idx="5297">
                  <c:v>1446.374</c:v>
                </c:pt>
                <c:pt idx="5298">
                  <c:v>1445.8920000000001</c:v>
                </c:pt>
                <c:pt idx="5299">
                  <c:v>1445.41</c:v>
                </c:pt>
                <c:pt idx="5300">
                  <c:v>1444.9269999999999</c:v>
                </c:pt>
                <c:pt idx="5301">
                  <c:v>1444.4449999999999</c:v>
                </c:pt>
                <c:pt idx="5302">
                  <c:v>1443.963</c:v>
                </c:pt>
                <c:pt idx="5303">
                  <c:v>1443.481</c:v>
                </c:pt>
                <c:pt idx="5304">
                  <c:v>1442.999</c:v>
                </c:pt>
                <c:pt idx="5305">
                  <c:v>1442.5170000000001</c:v>
                </c:pt>
                <c:pt idx="5306">
                  <c:v>1442.0350000000001</c:v>
                </c:pt>
                <c:pt idx="5307">
                  <c:v>1441.5519999999999</c:v>
                </c:pt>
                <c:pt idx="5308">
                  <c:v>1441.07</c:v>
                </c:pt>
                <c:pt idx="5309">
                  <c:v>1440.588</c:v>
                </c:pt>
                <c:pt idx="5310">
                  <c:v>1440.106</c:v>
                </c:pt>
                <c:pt idx="5311">
                  <c:v>1439.624</c:v>
                </c:pt>
                <c:pt idx="5312">
                  <c:v>1439.1420000000001</c:v>
                </c:pt>
                <c:pt idx="5313">
                  <c:v>1438.66</c:v>
                </c:pt>
                <c:pt idx="5314">
                  <c:v>1438.1780000000001</c:v>
                </c:pt>
                <c:pt idx="5315">
                  <c:v>1437.6959999999999</c:v>
                </c:pt>
                <c:pt idx="5316">
                  <c:v>1437.213</c:v>
                </c:pt>
                <c:pt idx="5317">
                  <c:v>1436.731</c:v>
                </c:pt>
                <c:pt idx="5318">
                  <c:v>1436.249</c:v>
                </c:pt>
                <c:pt idx="5319">
                  <c:v>1435.7670000000001</c:v>
                </c:pt>
                <c:pt idx="5320">
                  <c:v>1435.2850000000001</c:v>
                </c:pt>
                <c:pt idx="5321">
                  <c:v>1434.8030000000001</c:v>
                </c:pt>
                <c:pt idx="5322">
                  <c:v>1434.3209999999999</c:v>
                </c:pt>
                <c:pt idx="5323">
                  <c:v>1433.8389999999999</c:v>
                </c:pt>
                <c:pt idx="5324">
                  <c:v>1433.356</c:v>
                </c:pt>
                <c:pt idx="5325">
                  <c:v>1432.874</c:v>
                </c:pt>
                <c:pt idx="5326">
                  <c:v>1432.3920000000001</c:v>
                </c:pt>
                <c:pt idx="5327">
                  <c:v>1431.91</c:v>
                </c:pt>
                <c:pt idx="5328">
                  <c:v>1431.4280000000001</c:v>
                </c:pt>
                <c:pt idx="5329">
                  <c:v>1430.9459999999999</c:v>
                </c:pt>
                <c:pt idx="5330">
                  <c:v>1430.4639999999999</c:v>
                </c:pt>
                <c:pt idx="5331">
                  <c:v>1429.982</c:v>
                </c:pt>
                <c:pt idx="5332">
                  <c:v>1429.499</c:v>
                </c:pt>
                <c:pt idx="5333">
                  <c:v>1429.0170000000001</c:v>
                </c:pt>
                <c:pt idx="5334">
                  <c:v>1428.5350000000001</c:v>
                </c:pt>
                <c:pt idx="5335">
                  <c:v>1428.0530000000001</c:v>
                </c:pt>
                <c:pt idx="5336">
                  <c:v>1427.5709999999999</c:v>
                </c:pt>
                <c:pt idx="5337">
                  <c:v>1427.0889999999999</c:v>
                </c:pt>
                <c:pt idx="5338">
                  <c:v>1426.607</c:v>
                </c:pt>
                <c:pt idx="5339">
                  <c:v>1426.125</c:v>
                </c:pt>
                <c:pt idx="5340">
                  <c:v>1425.6420000000001</c:v>
                </c:pt>
                <c:pt idx="5341">
                  <c:v>1425.16</c:v>
                </c:pt>
                <c:pt idx="5342">
                  <c:v>1424.6780000000001</c:v>
                </c:pt>
                <c:pt idx="5343">
                  <c:v>1424.1959999999999</c:v>
                </c:pt>
                <c:pt idx="5344">
                  <c:v>1423.7139999999999</c:v>
                </c:pt>
                <c:pt idx="5345">
                  <c:v>1423.232</c:v>
                </c:pt>
                <c:pt idx="5346">
                  <c:v>1422.75</c:v>
                </c:pt>
                <c:pt idx="5347">
                  <c:v>1422.268</c:v>
                </c:pt>
                <c:pt idx="5348">
                  <c:v>1421.7850000000001</c:v>
                </c:pt>
                <c:pt idx="5349">
                  <c:v>1421.3030000000001</c:v>
                </c:pt>
                <c:pt idx="5350">
                  <c:v>1420.8209999999999</c:v>
                </c:pt>
                <c:pt idx="5351">
                  <c:v>1420.3389999999999</c:v>
                </c:pt>
                <c:pt idx="5352">
                  <c:v>1419.857</c:v>
                </c:pt>
                <c:pt idx="5353">
                  <c:v>1419.375</c:v>
                </c:pt>
                <c:pt idx="5354">
                  <c:v>1418.893</c:v>
                </c:pt>
                <c:pt idx="5355">
                  <c:v>1418.4110000000001</c:v>
                </c:pt>
                <c:pt idx="5356">
                  <c:v>1417.9280000000001</c:v>
                </c:pt>
                <c:pt idx="5357">
                  <c:v>1417.4459999999999</c:v>
                </c:pt>
                <c:pt idx="5358">
                  <c:v>1416.9639999999999</c:v>
                </c:pt>
                <c:pt idx="5359">
                  <c:v>1416.482</c:v>
                </c:pt>
                <c:pt idx="5360">
                  <c:v>1416</c:v>
                </c:pt>
                <c:pt idx="5361">
                  <c:v>1415.518</c:v>
                </c:pt>
                <c:pt idx="5362">
                  <c:v>1415.0360000000001</c:v>
                </c:pt>
                <c:pt idx="5363">
                  <c:v>1414.5530000000001</c:v>
                </c:pt>
                <c:pt idx="5364">
                  <c:v>1414.0709999999999</c:v>
                </c:pt>
                <c:pt idx="5365">
                  <c:v>1413.5889999999999</c:v>
                </c:pt>
                <c:pt idx="5366">
                  <c:v>1413.107</c:v>
                </c:pt>
                <c:pt idx="5367">
                  <c:v>1412.625</c:v>
                </c:pt>
                <c:pt idx="5368">
                  <c:v>1412.143</c:v>
                </c:pt>
                <c:pt idx="5369">
                  <c:v>1411.6610000000001</c:v>
                </c:pt>
                <c:pt idx="5370">
                  <c:v>1411.1790000000001</c:v>
                </c:pt>
                <c:pt idx="5371">
                  <c:v>1410.6969999999999</c:v>
                </c:pt>
                <c:pt idx="5372">
                  <c:v>1410.2139999999999</c:v>
                </c:pt>
                <c:pt idx="5373">
                  <c:v>1409.732</c:v>
                </c:pt>
                <c:pt idx="5374">
                  <c:v>1409.25</c:v>
                </c:pt>
                <c:pt idx="5375">
                  <c:v>1408.768</c:v>
                </c:pt>
                <c:pt idx="5376">
                  <c:v>1408.2860000000001</c:v>
                </c:pt>
                <c:pt idx="5377">
                  <c:v>1407.8040000000001</c:v>
                </c:pt>
                <c:pt idx="5378">
                  <c:v>1407.3219999999999</c:v>
                </c:pt>
                <c:pt idx="5379">
                  <c:v>1406.84</c:v>
                </c:pt>
                <c:pt idx="5380">
                  <c:v>1406.357</c:v>
                </c:pt>
                <c:pt idx="5381">
                  <c:v>1405.875</c:v>
                </c:pt>
                <c:pt idx="5382">
                  <c:v>1405.393</c:v>
                </c:pt>
                <c:pt idx="5383">
                  <c:v>1404.9110000000001</c:v>
                </c:pt>
                <c:pt idx="5384">
                  <c:v>1404.4290000000001</c:v>
                </c:pt>
                <c:pt idx="5385">
                  <c:v>1403.9469999999999</c:v>
                </c:pt>
                <c:pt idx="5386">
                  <c:v>1403.4649999999999</c:v>
                </c:pt>
                <c:pt idx="5387">
                  <c:v>1402.9829999999999</c:v>
                </c:pt>
                <c:pt idx="5388">
                  <c:v>1402.5</c:v>
                </c:pt>
                <c:pt idx="5389">
                  <c:v>1402.018</c:v>
                </c:pt>
                <c:pt idx="5390">
                  <c:v>1401.5360000000001</c:v>
                </c:pt>
                <c:pt idx="5391">
                  <c:v>1401.0540000000001</c:v>
                </c:pt>
                <c:pt idx="5392">
                  <c:v>1400.5719999999999</c:v>
                </c:pt>
                <c:pt idx="5393">
                  <c:v>1400.09</c:v>
                </c:pt>
                <c:pt idx="5394">
                  <c:v>1399.6079999999999</c:v>
                </c:pt>
                <c:pt idx="5395">
                  <c:v>1399.125</c:v>
                </c:pt>
                <c:pt idx="5396">
                  <c:v>1398.643</c:v>
                </c:pt>
                <c:pt idx="5397">
                  <c:v>1398.1610000000001</c:v>
                </c:pt>
                <c:pt idx="5398">
                  <c:v>1397.6790000000001</c:v>
                </c:pt>
                <c:pt idx="5399">
                  <c:v>1397.1969999999999</c:v>
                </c:pt>
                <c:pt idx="5400">
                  <c:v>1396.7149999999999</c:v>
                </c:pt>
                <c:pt idx="5401">
                  <c:v>1396.2329999999999</c:v>
                </c:pt>
                <c:pt idx="5402">
                  <c:v>1395.751</c:v>
                </c:pt>
                <c:pt idx="5403">
                  <c:v>1395.269</c:v>
                </c:pt>
                <c:pt idx="5404">
                  <c:v>1394.7860000000001</c:v>
                </c:pt>
                <c:pt idx="5405">
                  <c:v>1394.3040000000001</c:v>
                </c:pt>
                <c:pt idx="5406">
                  <c:v>1393.8219999999999</c:v>
                </c:pt>
                <c:pt idx="5407">
                  <c:v>1393.34</c:v>
                </c:pt>
                <c:pt idx="5408">
                  <c:v>1392.8579999999999</c:v>
                </c:pt>
                <c:pt idx="5409">
                  <c:v>1392.376</c:v>
                </c:pt>
                <c:pt idx="5410">
                  <c:v>1391.894</c:v>
                </c:pt>
                <c:pt idx="5411">
                  <c:v>1391.412</c:v>
                </c:pt>
                <c:pt idx="5412">
                  <c:v>1390.9290000000001</c:v>
                </c:pt>
                <c:pt idx="5413">
                  <c:v>1390.4469999999999</c:v>
                </c:pt>
                <c:pt idx="5414">
                  <c:v>1389.9649999999999</c:v>
                </c:pt>
                <c:pt idx="5415">
                  <c:v>1389.4829999999999</c:v>
                </c:pt>
                <c:pt idx="5416">
                  <c:v>1389.001</c:v>
                </c:pt>
                <c:pt idx="5417">
                  <c:v>1388.519</c:v>
                </c:pt>
                <c:pt idx="5418">
                  <c:v>1388.037</c:v>
                </c:pt>
                <c:pt idx="5419">
                  <c:v>1387.5550000000001</c:v>
                </c:pt>
                <c:pt idx="5420">
                  <c:v>1387.0730000000001</c:v>
                </c:pt>
                <c:pt idx="5421">
                  <c:v>1386.59</c:v>
                </c:pt>
                <c:pt idx="5422">
                  <c:v>1386.1079999999999</c:v>
                </c:pt>
                <c:pt idx="5423">
                  <c:v>1385.626</c:v>
                </c:pt>
                <c:pt idx="5424">
                  <c:v>1385.144</c:v>
                </c:pt>
                <c:pt idx="5425">
                  <c:v>1384.662</c:v>
                </c:pt>
                <c:pt idx="5426">
                  <c:v>1384.18</c:v>
                </c:pt>
                <c:pt idx="5427">
                  <c:v>1383.6980000000001</c:v>
                </c:pt>
                <c:pt idx="5428">
                  <c:v>1383.2149999999999</c:v>
                </c:pt>
                <c:pt idx="5429">
                  <c:v>1382.7329999999999</c:v>
                </c:pt>
                <c:pt idx="5430">
                  <c:v>1382.251</c:v>
                </c:pt>
                <c:pt idx="5431">
                  <c:v>1381.769</c:v>
                </c:pt>
                <c:pt idx="5432">
                  <c:v>1381.287</c:v>
                </c:pt>
                <c:pt idx="5433">
                  <c:v>1380.8050000000001</c:v>
                </c:pt>
                <c:pt idx="5434">
                  <c:v>1380.3230000000001</c:v>
                </c:pt>
                <c:pt idx="5435">
                  <c:v>1379.8409999999999</c:v>
                </c:pt>
                <c:pt idx="5436">
                  <c:v>1379.3579999999999</c:v>
                </c:pt>
                <c:pt idx="5437">
                  <c:v>1378.876</c:v>
                </c:pt>
                <c:pt idx="5438">
                  <c:v>1378.394</c:v>
                </c:pt>
                <c:pt idx="5439">
                  <c:v>1377.912</c:v>
                </c:pt>
                <c:pt idx="5440">
                  <c:v>1377.43</c:v>
                </c:pt>
                <c:pt idx="5441">
                  <c:v>1376.9480000000001</c:v>
                </c:pt>
                <c:pt idx="5442">
                  <c:v>1376.4659999999999</c:v>
                </c:pt>
                <c:pt idx="5443">
                  <c:v>1375.9839999999999</c:v>
                </c:pt>
                <c:pt idx="5444">
                  <c:v>1375.501</c:v>
                </c:pt>
                <c:pt idx="5445">
                  <c:v>1375.019</c:v>
                </c:pt>
                <c:pt idx="5446">
                  <c:v>1374.537</c:v>
                </c:pt>
                <c:pt idx="5447">
                  <c:v>1374.0550000000001</c:v>
                </c:pt>
                <c:pt idx="5448">
                  <c:v>1373.5730000000001</c:v>
                </c:pt>
                <c:pt idx="5449">
                  <c:v>1373.0909999999999</c:v>
                </c:pt>
                <c:pt idx="5450">
                  <c:v>1372.6089999999999</c:v>
                </c:pt>
                <c:pt idx="5451">
                  <c:v>1372.127</c:v>
                </c:pt>
                <c:pt idx="5452">
                  <c:v>1371.645</c:v>
                </c:pt>
                <c:pt idx="5453">
                  <c:v>1371.162</c:v>
                </c:pt>
                <c:pt idx="5454">
                  <c:v>1370.68</c:v>
                </c:pt>
                <c:pt idx="5455">
                  <c:v>1370.1980000000001</c:v>
                </c:pt>
                <c:pt idx="5456">
                  <c:v>1369.7159999999999</c:v>
                </c:pt>
                <c:pt idx="5457">
                  <c:v>1369.2339999999999</c:v>
                </c:pt>
                <c:pt idx="5458">
                  <c:v>1368.752</c:v>
                </c:pt>
                <c:pt idx="5459">
                  <c:v>1368.27</c:v>
                </c:pt>
                <c:pt idx="5460">
                  <c:v>1367.787</c:v>
                </c:pt>
                <c:pt idx="5461">
                  <c:v>1367.3050000000001</c:v>
                </c:pt>
                <c:pt idx="5462">
                  <c:v>1366.8230000000001</c:v>
                </c:pt>
                <c:pt idx="5463">
                  <c:v>1366.3409999999999</c:v>
                </c:pt>
                <c:pt idx="5464">
                  <c:v>1365.8589999999999</c:v>
                </c:pt>
                <c:pt idx="5465">
                  <c:v>1365.377</c:v>
                </c:pt>
                <c:pt idx="5466">
                  <c:v>1364.895</c:v>
                </c:pt>
                <c:pt idx="5467">
                  <c:v>1364.413</c:v>
                </c:pt>
                <c:pt idx="5468">
                  <c:v>1363.93</c:v>
                </c:pt>
                <c:pt idx="5469">
                  <c:v>1363.4480000000001</c:v>
                </c:pt>
                <c:pt idx="5470">
                  <c:v>1362.9659999999999</c:v>
                </c:pt>
                <c:pt idx="5471">
                  <c:v>1362.4839999999999</c:v>
                </c:pt>
                <c:pt idx="5472">
                  <c:v>1362.002</c:v>
                </c:pt>
                <c:pt idx="5473">
                  <c:v>1361.52</c:v>
                </c:pt>
                <c:pt idx="5474">
                  <c:v>1361.038</c:v>
                </c:pt>
                <c:pt idx="5475">
                  <c:v>1360.556</c:v>
                </c:pt>
                <c:pt idx="5476">
                  <c:v>1360.0730000000001</c:v>
                </c:pt>
                <c:pt idx="5477">
                  <c:v>1359.5909999999999</c:v>
                </c:pt>
                <c:pt idx="5478">
                  <c:v>1359.1089999999999</c:v>
                </c:pt>
                <c:pt idx="5479">
                  <c:v>1358.627</c:v>
                </c:pt>
                <c:pt idx="5480">
                  <c:v>1358.145</c:v>
                </c:pt>
                <c:pt idx="5481">
                  <c:v>1357.663</c:v>
                </c:pt>
                <c:pt idx="5482">
                  <c:v>1357.181</c:v>
                </c:pt>
                <c:pt idx="5483">
                  <c:v>1356.6990000000001</c:v>
                </c:pt>
                <c:pt idx="5484">
                  <c:v>1356.2170000000001</c:v>
                </c:pt>
                <c:pt idx="5485">
                  <c:v>1355.7339999999999</c:v>
                </c:pt>
                <c:pt idx="5486">
                  <c:v>1355.252</c:v>
                </c:pt>
                <c:pt idx="5487">
                  <c:v>1354.77</c:v>
                </c:pt>
                <c:pt idx="5488">
                  <c:v>1354.288</c:v>
                </c:pt>
                <c:pt idx="5489">
                  <c:v>1353.806</c:v>
                </c:pt>
                <c:pt idx="5490">
                  <c:v>1353.3240000000001</c:v>
                </c:pt>
                <c:pt idx="5491">
                  <c:v>1352.8420000000001</c:v>
                </c:pt>
                <c:pt idx="5492">
                  <c:v>1352.3589999999999</c:v>
                </c:pt>
                <c:pt idx="5493">
                  <c:v>1351.877</c:v>
                </c:pt>
                <c:pt idx="5494">
                  <c:v>1351.395</c:v>
                </c:pt>
                <c:pt idx="5495">
                  <c:v>1350.913</c:v>
                </c:pt>
                <c:pt idx="5496">
                  <c:v>1350.431</c:v>
                </c:pt>
                <c:pt idx="5497">
                  <c:v>1349.9490000000001</c:v>
                </c:pt>
                <c:pt idx="5498">
                  <c:v>1349.4670000000001</c:v>
                </c:pt>
                <c:pt idx="5499">
                  <c:v>1348.9849999999999</c:v>
                </c:pt>
                <c:pt idx="5500">
                  <c:v>1348.502</c:v>
                </c:pt>
                <c:pt idx="5501">
                  <c:v>1348.02</c:v>
                </c:pt>
                <c:pt idx="5502">
                  <c:v>1347.538</c:v>
                </c:pt>
                <c:pt idx="5503">
                  <c:v>1347.056</c:v>
                </c:pt>
                <c:pt idx="5504">
                  <c:v>1346.5740000000001</c:v>
                </c:pt>
                <c:pt idx="5505">
                  <c:v>1346.0920000000001</c:v>
                </c:pt>
                <c:pt idx="5506">
                  <c:v>1345.61</c:v>
                </c:pt>
                <c:pt idx="5507">
                  <c:v>1345.1279999999999</c:v>
                </c:pt>
                <c:pt idx="5508">
                  <c:v>1344.646</c:v>
                </c:pt>
                <c:pt idx="5509">
                  <c:v>1344.163</c:v>
                </c:pt>
                <c:pt idx="5510">
                  <c:v>1343.681</c:v>
                </c:pt>
                <c:pt idx="5511">
                  <c:v>1343.1990000000001</c:v>
                </c:pt>
                <c:pt idx="5512">
                  <c:v>1342.7170000000001</c:v>
                </c:pt>
                <c:pt idx="5513">
                  <c:v>1342.2349999999999</c:v>
                </c:pt>
                <c:pt idx="5514">
                  <c:v>1341.7529999999999</c:v>
                </c:pt>
                <c:pt idx="5515">
                  <c:v>1341.271</c:v>
                </c:pt>
                <c:pt idx="5516">
                  <c:v>1340.789</c:v>
                </c:pt>
                <c:pt idx="5517">
                  <c:v>1340.306</c:v>
                </c:pt>
                <c:pt idx="5518">
                  <c:v>1339.8240000000001</c:v>
                </c:pt>
                <c:pt idx="5519">
                  <c:v>1339.3420000000001</c:v>
                </c:pt>
                <c:pt idx="5520">
                  <c:v>1338.86</c:v>
                </c:pt>
                <c:pt idx="5521">
                  <c:v>1338.3779999999999</c:v>
                </c:pt>
                <c:pt idx="5522">
                  <c:v>1337.896</c:v>
                </c:pt>
                <c:pt idx="5523">
                  <c:v>1337.414</c:v>
                </c:pt>
                <c:pt idx="5524">
                  <c:v>1336.932</c:v>
                </c:pt>
                <c:pt idx="5525">
                  <c:v>1336.4490000000001</c:v>
                </c:pt>
                <c:pt idx="5526">
                  <c:v>1335.9670000000001</c:v>
                </c:pt>
                <c:pt idx="5527">
                  <c:v>1335.4849999999999</c:v>
                </c:pt>
                <c:pt idx="5528">
                  <c:v>1335.0029999999999</c:v>
                </c:pt>
                <c:pt idx="5529">
                  <c:v>1334.521</c:v>
                </c:pt>
                <c:pt idx="5530">
                  <c:v>1334.039</c:v>
                </c:pt>
                <c:pt idx="5531">
                  <c:v>1333.557</c:v>
                </c:pt>
                <c:pt idx="5532">
                  <c:v>1333.0740000000001</c:v>
                </c:pt>
                <c:pt idx="5533">
                  <c:v>1332.5920000000001</c:v>
                </c:pt>
                <c:pt idx="5534">
                  <c:v>1332.11</c:v>
                </c:pt>
                <c:pt idx="5535">
                  <c:v>1331.6279999999999</c:v>
                </c:pt>
                <c:pt idx="5536">
                  <c:v>1331.146</c:v>
                </c:pt>
                <c:pt idx="5537">
                  <c:v>1330.664</c:v>
                </c:pt>
                <c:pt idx="5538">
                  <c:v>1330.182</c:v>
                </c:pt>
                <c:pt idx="5539">
                  <c:v>1329.7</c:v>
                </c:pt>
                <c:pt idx="5540">
                  <c:v>1329.2180000000001</c:v>
                </c:pt>
                <c:pt idx="5541">
                  <c:v>1328.7349999999999</c:v>
                </c:pt>
                <c:pt idx="5542">
                  <c:v>1328.2529999999999</c:v>
                </c:pt>
                <c:pt idx="5543">
                  <c:v>1327.771</c:v>
                </c:pt>
                <c:pt idx="5544">
                  <c:v>1327.289</c:v>
                </c:pt>
                <c:pt idx="5545">
                  <c:v>1326.807</c:v>
                </c:pt>
                <c:pt idx="5546">
                  <c:v>1326.325</c:v>
                </c:pt>
                <c:pt idx="5547">
                  <c:v>1325.8430000000001</c:v>
                </c:pt>
                <c:pt idx="5548">
                  <c:v>1325.3610000000001</c:v>
                </c:pt>
                <c:pt idx="5549">
                  <c:v>1324.8779999999999</c:v>
                </c:pt>
                <c:pt idx="5550">
                  <c:v>1324.396</c:v>
                </c:pt>
                <c:pt idx="5551">
                  <c:v>1323.914</c:v>
                </c:pt>
                <c:pt idx="5552">
                  <c:v>1323.432</c:v>
                </c:pt>
                <c:pt idx="5553">
                  <c:v>1322.95</c:v>
                </c:pt>
                <c:pt idx="5554">
                  <c:v>1322.4680000000001</c:v>
                </c:pt>
                <c:pt idx="5555">
                  <c:v>1321.9860000000001</c:v>
                </c:pt>
                <c:pt idx="5556">
                  <c:v>1321.5039999999999</c:v>
                </c:pt>
                <c:pt idx="5557">
                  <c:v>1321.021</c:v>
                </c:pt>
                <c:pt idx="5558">
                  <c:v>1320.539</c:v>
                </c:pt>
                <c:pt idx="5559">
                  <c:v>1320.057</c:v>
                </c:pt>
                <c:pt idx="5560">
                  <c:v>1319.575</c:v>
                </c:pt>
                <c:pt idx="5561">
                  <c:v>1319.0930000000001</c:v>
                </c:pt>
                <c:pt idx="5562">
                  <c:v>1318.6110000000001</c:v>
                </c:pt>
                <c:pt idx="5563">
                  <c:v>1318.1289999999999</c:v>
                </c:pt>
                <c:pt idx="5564">
                  <c:v>1317.646</c:v>
                </c:pt>
                <c:pt idx="5565">
                  <c:v>1317.164</c:v>
                </c:pt>
                <c:pt idx="5566">
                  <c:v>1316.682</c:v>
                </c:pt>
                <c:pt idx="5567">
                  <c:v>1316.2</c:v>
                </c:pt>
                <c:pt idx="5568">
                  <c:v>1315.7180000000001</c:v>
                </c:pt>
                <c:pt idx="5569">
                  <c:v>1315.2360000000001</c:v>
                </c:pt>
                <c:pt idx="5570">
                  <c:v>1314.7539999999999</c:v>
                </c:pt>
                <c:pt idx="5571">
                  <c:v>1314.2719999999999</c:v>
                </c:pt>
                <c:pt idx="5572">
                  <c:v>1313.79</c:v>
                </c:pt>
                <c:pt idx="5573">
                  <c:v>1313.307</c:v>
                </c:pt>
                <c:pt idx="5574">
                  <c:v>1312.825</c:v>
                </c:pt>
                <c:pt idx="5575">
                  <c:v>1312.3430000000001</c:v>
                </c:pt>
                <c:pt idx="5576">
                  <c:v>1311.8610000000001</c:v>
                </c:pt>
                <c:pt idx="5577">
                  <c:v>1311.3789999999999</c:v>
                </c:pt>
                <c:pt idx="5578">
                  <c:v>1310.8969999999999</c:v>
                </c:pt>
                <c:pt idx="5579">
                  <c:v>1310.415</c:v>
                </c:pt>
                <c:pt idx="5580">
                  <c:v>1309.932</c:v>
                </c:pt>
                <c:pt idx="5581">
                  <c:v>1309.45</c:v>
                </c:pt>
                <c:pt idx="5582">
                  <c:v>1308.9680000000001</c:v>
                </c:pt>
                <c:pt idx="5583">
                  <c:v>1308.4860000000001</c:v>
                </c:pt>
                <c:pt idx="5584">
                  <c:v>1308.0039999999999</c:v>
                </c:pt>
                <c:pt idx="5585">
                  <c:v>1307.5219999999999</c:v>
                </c:pt>
                <c:pt idx="5586">
                  <c:v>1307.04</c:v>
                </c:pt>
                <c:pt idx="5587">
                  <c:v>1306.558</c:v>
                </c:pt>
                <c:pt idx="5588">
                  <c:v>1306.075</c:v>
                </c:pt>
                <c:pt idx="5589">
                  <c:v>1305.5930000000001</c:v>
                </c:pt>
                <c:pt idx="5590">
                  <c:v>1305.1110000000001</c:v>
                </c:pt>
                <c:pt idx="5591">
                  <c:v>1304.6289999999999</c:v>
                </c:pt>
                <c:pt idx="5592">
                  <c:v>1304.1469999999999</c:v>
                </c:pt>
                <c:pt idx="5593">
                  <c:v>1303.665</c:v>
                </c:pt>
                <c:pt idx="5594">
                  <c:v>1303.183</c:v>
                </c:pt>
                <c:pt idx="5595">
                  <c:v>1302.701</c:v>
                </c:pt>
                <c:pt idx="5596">
                  <c:v>1302.2190000000001</c:v>
                </c:pt>
                <c:pt idx="5597">
                  <c:v>1301.7360000000001</c:v>
                </c:pt>
                <c:pt idx="5598">
                  <c:v>1301.2539999999999</c:v>
                </c:pt>
                <c:pt idx="5599">
                  <c:v>1300.7719999999999</c:v>
                </c:pt>
                <c:pt idx="5600">
                  <c:v>1300.29</c:v>
                </c:pt>
                <c:pt idx="5601">
                  <c:v>1299.808</c:v>
                </c:pt>
                <c:pt idx="5602">
                  <c:v>1299.326</c:v>
                </c:pt>
                <c:pt idx="5603">
                  <c:v>1298.8440000000001</c:v>
                </c:pt>
                <c:pt idx="5604">
                  <c:v>1298.3620000000001</c:v>
                </c:pt>
                <c:pt idx="5605">
                  <c:v>1297.8789999999999</c:v>
                </c:pt>
                <c:pt idx="5606">
                  <c:v>1297.3969999999999</c:v>
                </c:pt>
                <c:pt idx="5607">
                  <c:v>1296.915</c:v>
                </c:pt>
                <c:pt idx="5608">
                  <c:v>1296.433</c:v>
                </c:pt>
                <c:pt idx="5609">
                  <c:v>1295.951</c:v>
                </c:pt>
                <c:pt idx="5610">
                  <c:v>1295.4690000000001</c:v>
                </c:pt>
                <c:pt idx="5611">
                  <c:v>1294.9870000000001</c:v>
                </c:pt>
                <c:pt idx="5612">
                  <c:v>1294.5050000000001</c:v>
                </c:pt>
                <c:pt idx="5613">
                  <c:v>1294.0219999999999</c:v>
                </c:pt>
                <c:pt idx="5614">
                  <c:v>1293.54</c:v>
                </c:pt>
                <c:pt idx="5615">
                  <c:v>1293.058</c:v>
                </c:pt>
                <c:pt idx="5616">
                  <c:v>1292.576</c:v>
                </c:pt>
                <c:pt idx="5617">
                  <c:v>1292.0940000000001</c:v>
                </c:pt>
                <c:pt idx="5618">
                  <c:v>1291.6120000000001</c:v>
                </c:pt>
                <c:pt idx="5619">
                  <c:v>1291.1300000000001</c:v>
                </c:pt>
                <c:pt idx="5620">
                  <c:v>1290.6469999999999</c:v>
                </c:pt>
                <c:pt idx="5621">
                  <c:v>1290.165</c:v>
                </c:pt>
                <c:pt idx="5622">
                  <c:v>1289.683</c:v>
                </c:pt>
                <c:pt idx="5623">
                  <c:v>1289.201</c:v>
                </c:pt>
                <c:pt idx="5624">
                  <c:v>1288.7190000000001</c:v>
                </c:pt>
                <c:pt idx="5625">
                  <c:v>1288.2370000000001</c:v>
                </c:pt>
                <c:pt idx="5626">
                  <c:v>1287.7550000000001</c:v>
                </c:pt>
                <c:pt idx="5627">
                  <c:v>1287.2729999999999</c:v>
                </c:pt>
                <c:pt idx="5628">
                  <c:v>1286.7909999999999</c:v>
                </c:pt>
                <c:pt idx="5629">
                  <c:v>1286.308</c:v>
                </c:pt>
                <c:pt idx="5630">
                  <c:v>1285.826</c:v>
                </c:pt>
                <c:pt idx="5631">
                  <c:v>1285.3440000000001</c:v>
                </c:pt>
                <c:pt idx="5632">
                  <c:v>1284.8620000000001</c:v>
                </c:pt>
                <c:pt idx="5633">
                  <c:v>1284.3800000000001</c:v>
                </c:pt>
                <c:pt idx="5634">
                  <c:v>1283.8979999999999</c:v>
                </c:pt>
                <c:pt idx="5635">
                  <c:v>1283.4159999999999</c:v>
                </c:pt>
                <c:pt idx="5636">
                  <c:v>1282.934</c:v>
                </c:pt>
                <c:pt idx="5637">
                  <c:v>1282.451</c:v>
                </c:pt>
                <c:pt idx="5638">
                  <c:v>1281.9690000000001</c:v>
                </c:pt>
                <c:pt idx="5639">
                  <c:v>1281.4870000000001</c:v>
                </c:pt>
                <c:pt idx="5640">
                  <c:v>1281.0050000000001</c:v>
                </c:pt>
                <c:pt idx="5641">
                  <c:v>1280.5229999999999</c:v>
                </c:pt>
                <c:pt idx="5642">
                  <c:v>1280.0409999999999</c:v>
                </c:pt>
                <c:pt idx="5643">
                  <c:v>1279.559</c:v>
                </c:pt>
                <c:pt idx="5644">
                  <c:v>1279.077</c:v>
                </c:pt>
                <c:pt idx="5645">
                  <c:v>1278.5940000000001</c:v>
                </c:pt>
                <c:pt idx="5646">
                  <c:v>1278.1120000000001</c:v>
                </c:pt>
                <c:pt idx="5647">
                  <c:v>1277.6300000000001</c:v>
                </c:pt>
                <c:pt idx="5648">
                  <c:v>1277.1479999999999</c:v>
                </c:pt>
                <c:pt idx="5649">
                  <c:v>1276.6659999999999</c:v>
                </c:pt>
                <c:pt idx="5650">
                  <c:v>1276.184</c:v>
                </c:pt>
                <c:pt idx="5651">
                  <c:v>1275.702</c:v>
                </c:pt>
                <c:pt idx="5652">
                  <c:v>1275.2190000000001</c:v>
                </c:pt>
                <c:pt idx="5653">
                  <c:v>1274.7370000000001</c:v>
                </c:pt>
                <c:pt idx="5654">
                  <c:v>1274.2550000000001</c:v>
                </c:pt>
                <c:pt idx="5655">
                  <c:v>1273.7729999999999</c:v>
                </c:pt>
                <c:pt idx="5656">
                  <c:v>1273.2909999999999</c:v>
                </c:pt>
                <c:pt idx="5657">
                  <c:v>1272.809</c:v>
                </c:pt>
                <c:pt idx="5658">
                  <c:v>1272.327</c:v>
                </c:pt>
                <c:pt idx="5659">
                  <c:v>1271.845</c:v>
                </c:pt>
                <c:pt idx="5660">
                  <c:v>1271.3630000000001</c:v>
                </c:pt>
                <c:pt idx="5661">
                  <c:v>1270.8800000000001</c:v>
                </c:pt>
                <c:pt idx="5662">
                  <c:v>1270.3979999999999</c:v>
                </c:pt>
                <c:pt idx="5663">
                  <c:v>1269.9159999999999</c:v>
                </c:pt>
                <c:pt idx="5664">
                  <c:v>1269.434</c:v>
                </c:pt>
                <c:pt idx="5665">
                  <c:v>1268.952</c:v>
                </c:pt>
                <c:pt idx="5666">
                  <c:v>1268.47</c:v>
                </c:pt>
                <c:pt idx="5667">
                  <c:v>1267.9880000000001</c:v>
                </c:pt>
                <c:pt idx="5668">
                  <c:v>1267.5060000000001</c:v>
                </c:pt>
                <c:pt idx="5669">
                  <c:v>1267.0229999999999</c:v>
                </c:pt>
                <c:pt idx="5670">
                  <c:v>1266.5409999999999</c:v>
                </c:pt>
                <c:pt idx="5671">
                  <c:v>1266.059</c:v>
                </c:pt>
                <c:pt idx="5672">
                  <c:v>1265.577</c:v>
                </c:pt>
                <c:pt idx="5673">
                  <c:v>1265.095</c:v>
                </c:pt>
                <c:pt idx="5674">
                  <c:v>1264.6130000000001</c:v>
                </c:pt>
                <c:pt idx="5675">
                  <c:v>1264.1310000000001</c:v>
                </c:pt>
                <c:pt idx="5676">
                  <c:v>1263.6489999999999</c:v>
                </c:pt>
                <c:pt idx="5677">
                  <c:v>1263.1669999999999</c:v>
                </c:pt>
                <c:pt idx="5678">
                  <c:v>1262.684</c:v>
                </c:pt>
                <c:pt idx="5679">
                  <c:v>1262.202</c:v>
                </c:pt>
                <c:pt idx="5680">
                  <c:v>1261.72</c:v>
                </c:pt>
                <c:pt idx="5681">
                  <c:v>1261.2380000000001</c:v>
                </c:pt>
                <c:pt idx="5682">
                  <c:v>1260.7560000000001</c:v>
                </c:pt>
                <c:pt idx="5683">
                  <c:v>1260.2739999999999</c:v>
                </c:pt>
                <c:pt idx="5684">
                  <c:v>1259.7919999999999</c:v>
                </c:pt>
                <c:pt idx="5685">
                  <c:v>1259.309</c:v>
                </c:pt>
                <c:pt idx="5686">
                  <c:v>1258.827</c:v>
                </c:pt>
                <c:pt idx="5687">
                  <c:v>1258.345</c:v>
                </c:pt>
                <c:pt idx="5688">
                  <c:v>1257.8630000000001</c:v>
                </c:pt>
                <c:pt idx="5689">
                  <c:v>1257.3810000000001</c:v>
                </c:pt>
                <c:pt idx="5690">
                  <c:v>1256.8989999999999</c:v>
                </c:pt>
                <c:pt idx="5691">
                  <c:v>1256.4169999999999</c:v>
                </c:pt>
                <c:pt idx="5692">
                  <c:v>1255.9349999999999</c:v>
                </c:pt>
                <c:pt idx="5693">
                  <c:v>1255.452</c:v>
                </c:pt>
                <c:pt idx="5694">
                  <c:v>1254.97</c:v>
                </c:pt>
                <c:pt idx="5695">
                  <c:v>1254.4880000000001</c:v>
                </c:pt>
                <c:pt idx="5696">
                  <c:v>1254.0060000000001</c:v>
                </c:pt>
                <c:pt idx="5697">
                  <c:v>1253.5239999999999</c:v>
                </c:pt>
                <c:pt idx="5698">
                  <c:v>1253.0419999999999</c:v>
                </c:pt>
                <c:pt idx="5699">
                  <c:v>1252.56</c:v>
                </c:pt>
                <c:pt idx="5700">
                  <c:v>1252.078</c:v>
                </c:pt>
                <c:pt idx="5701">
                  <c:v>1251.595</c:v>
                </c:pt>
                <c:pt idx="5702">
                  <c:v>1251.1130000000001</c:v>
                </c:pt>
                <c:pt idx="5703">
                  <c:v>1250.6310000000001</c:v>
                </c:pt>
                <c:pt idx="5704">
                  <c:v>1250.1489999999999</c:v>
                </c:pt>
                <c:pt idx="5705">
                  <c:v>1249.6669999999999</c:v>
                </c:pt>
                <c:pt idx="5706">
                  <c:v>1249.1849999999999</c:v>
                </c:pt>
                <c:pt idx="5707">
                  <c:v>1248.703</c:v>
                </c:pt>
                <c:pt idx="5708">
                  <c:v>1248.221</c:v>
                </c:pt>
                <c:pt idx="5709">
                  <c:v>1247.739</c:v>
                </c:pt>
                <c:pt idx="5710">
                  <c:v>1247.2560000000001</c:v>
                </c:pt>
                <c:pt idx="5711">
                  <c:v>1246.7739999999999</c:v>
                </c:pt>
                <c:pt idx="5712">
                  <c:v>1246.2919999999999</c:v>
                </c:pt>
                <c:pt idx="5713">
                  <c:v>1245.81</c:v>
                </c:pt>
                <c:pt idx="5714">
                  <c:v>1245.328</c:v>
                </c:pt>
                <c:pt idx="5715">
                  <c:v>1244.846</c:v>
                </c:pt>
                <c:pt idx="5716">
                  <c:v>1244.364</c:v>
                </c:pt>
                <c:pt idx="5717">
                  <c:v>1243.8810000000001</c:v>
                </c:pt>
                <c:pt idx="5718">
                  <c:v>1243.3989999999999</c:v>
                </c:pt>
                <c:pt idx="5719">
                  <c:v>1242.9169999999999</c:v>
                </c:pt>
                <c:pt idx="5720">
                  <c:v>1242.4349999999999</c:v>
                </c:pt>
                <c:pt idx="5721">
                  <c:v>1241.953</c:v>
                </c:pt>
                <c:pt idx="5722">
                  <c:v>1241.471</c:v>
                </c:pt>
                <c:pt idx="5723">
                  <c:v>1240.989</c:v>
                </c:pt>
                <c:pt idx="5724">
                  <c:v>1240.5070000000001</c:v>
                </c:pt>
                <c:pt idx="5725">
                  <c:v>1240.0239999999999</c:v>
                </c:pt>
                <c:pt idx="5726">
                  <c:v>1239.5419999999999</c:v>
                </c:pt>
                <c:pt idx="5727">
                  <c:v>1239.06</c:v>
                </c:pt>
                <c:pt idx="5728">
                  <c:v>1238.578</c:v>
                </c:pt>
                <c:pt idx="5729">
                  <c:v>1238.096</c:v>
                </c:pt>
                <c:pt idx="5730">
                  <c:v>1237.614</c:v>
                </c:pt>
                <c:pt idx="5731">
                  <c:v>1237.1320000000001</c:v>
                </c:pt>
                <c:pt idx="5732">
                  <c:v>1236.6500000000001</c:v>
                </c:pt>
                <c:pt idx="5733">
                  <c:v>1236.1669999999999</c:v>
                </c:pt>
                <c:pt idx="5734">
                  <c:v>1235.6849999999999</c:v>
                </c:pt>
                <c:pt idx="5735">
                  <c:v>1235.203</c:v>
                </c:pt>
                <c:pt idx="5736">
                  <c:v>1234.721</c:v>
                </c:pt>
                <c:pt idx="5737">
                  <c:v>1234.239</c:v>
                </c:pt>
                <c:pt idx="5738">
                  <c:v>1233.7570000000001</c:v>
                </c:pt>
                <c:pt idx="5739">
                  <c:v>1233.2750000000001</c:v>
                </c:pt>
                <c:pt idx="5740">
                  <c:v>1232.7929999999999</c:v>
                </c:pt>
                <c:pt idx="5741">
                  <c:v>1232.3109999999999</c:v>
                </c:pt>
                <c:pt idx="5742">
                  <c:v>1231.828</c:v>
                </c:pt>
                <c:pt idx="5743">
                  <c:v>1231.346</c:v>
                </c:pt>
                <c:pt idx="5744">
                  <c:v>1230.864</c:v>
                </c:pt>
                <c:pt idx="5745">
                  <c:v>1230.3820000000001</c:v>
                </c:pt>
                <c:pt idx="5746">
                  <c:v>1229.9000000000001</c:v>
                </c:pt>
                <c:pt idx="5747">
                  <c:v>1229.4179999999999</c:v>
                </c:pt>
                <c:pt idx="5748">
                  <c:v>1228.9359999999999</c:v>
                </c:pt>
                <c:pt idx="5749">
                  <c:v>1228.453</c:v>
                </c:pt>
                <c:pt idx="5750">
                  <c:v>1227.971</c:v>
                </c:pt>
                <c:pt idx="5751">
                  <c:v>1227.489</c:v>
                </c:pt>
                <c:pt idx="5752">
                  <c:v>1227.0070000000001</c:v>
                </c:pt>
                <c:pt idx="5753">
                  <c:v>1226.5250000000001</c:v>
                </c:pt>
                <c:pt idx="5754">
                  <c:v>1226.0429999999999</c:v>
                </c:pt>
                <c:pt idx="5755">
                  <c:v>1225.5609999999999</c:v>
                </c:pt>
                <c:pt idx="5756">
                  <c:v>1225.079</c:v>
                </c:pt>
                <c:pt idx="5757">
                  <c:v>1224.596</c:v>
                </c:pt>
                <c:pt idx="5758">
                  <c:v>1224.114</c:v>
                </c:pt>
                <c:pt idx="5759">
                  <c:v>1223.6320000000001</c:v>
                </c:pt>
                <c:pt idx="5760">
                  <c:v>1223.1500000000001</c:v>
                </c:pt>
                <c:pt idx="5761">
                  <c:v>1222.6679999999999</c:v>
                </c:pt>
                <c:pt idx="5762">
                  <c:v>1222.1859999999999</c:v>
                </c:pt>
                <c:pt idx="5763">
                  <c:v>1221.704</c:v>
                </c:pt>
                <c:pt idx="5764">
                  <c:v>1221.222</c:v>
                </c:pt>
                <c:pt idx="5765">
                  <c:v>1220.74</c:v>
                </c:pt>
                <c:pt idx="5766">
                  <c:v>1220.2570000000001</c:v>
                </c:pt>
                <c:pt idx="5767">
                  <c:v>1219.7750000000001</c:v>
                </c:pt>
                <c:pt idx="5768">
                  <c:v>1219.2929999999999</c:v>
                </c:pt>
                <c:pt idx="5769">
                  <c:v>1218.8109999999999</c:v>
                </c:pt>
                <c:pt idx="5770">
                  <c:v>1218.329</c:v>
                </c:pt>
                <c:pt idx="5771">
                  <c:v>1217.847</c:v>
                </c:pt>
                <c:pt idx="5772">
                  <c:v>1217.365</c:v>
                </c:pt>
                <c:pt idx="5773">
                  <c:v>1216.883</c:v>
                </c:pt>
                <c:pt idx="5774">
                  <c:v>1216.4000000000001</c:v>
                </c:pt>
                <c:pt idx="5775">
                  <c:v>1215.9179999999999</c:v>
                </c:pt>
                <c:pt idx="5776">
                  <c:v>1215.4359999999999</c:v>
                </c:pt>
                <c:pt idx="5777">
                  <c:v>1214.954</c:v>
                </c:pt>
                <c:pt idx="5778">
                  <c:v>1214.472</c:v>
                </c:pt>
                <c:pt idx="5779">
                  <c:v>1213.99</c:v>
                </c:pt>
                <c:pt idx="5780">
                  <c:v>1213.508</c:v>
                </c:pt>
                <c:pt idx="5781">
                  <c:v>1213.0260000000001</c:v>
                </c:pt>
                <c:pt idx="5782">
                  <c:v>1212.5429999999999</c:v>
                </c:pt>
                <c:pt idx="5783">
                  <c:v>1212.0609999999999</c:v>
                </c:pt>
                <c:pt idx="5784">
                  <c:v>1211.579</c:v>
                </c:pt>
                <c:pt idx="5785">
                  <c:v>1211.097</c:v>
                </c:pt>
                <c:pt idx="5786">
                  <c:v>1210.615</c:v>
                </c:pt>
                <c:pt idx="5787">
                  <c:v>1210.133</c:v>
                </c:pt>
                <c:pt idx="5788">
                  <c:v>1209.6510000000001</c:v>
                </c:pt>
                <c:pt idx="5789">
                  <c:v>1209.1679999999999</c:v>
                </c:pt>
                <c:pt idx="5790">
                  <c:v>1208.6859999999999</c:v>
                </c:pt>
                <c:pt idx="5791">
                  <c:v>1208.204</c:v>
                </c:pt>
                <c:pt idx="5792">
                  <c:v>1207.722</c:v>
                </c:pt>
                <c:pt idx="5793">
                  <c:v>1207.24</c:v>
                </c:pt>
                <c:pt idx="5794">
                  <c:v>1206.758</c:v>
                </c:pt>
                <c:pt idx="5795">
                  <c:v>1206.2760000000001</c:v>
                </c:pt>
                <c:pt idx="5796">
                  <c:v>1205.7940000000001</c:v>
                </c:pt>
                <c:pt idx="5797">
                  <c:v>1205.3119999999999</c:v>
                </c:pt>
                <c:pt idx="5798">
                  <c:v>1204.829</c:v>
                </c:pt>
                <c:pt idx="5799">
                  <c:v>1204.347</c:v>
                </c:pt>
                <c:pt idx="5800">
                  <c:v>1203.865</c:v>
                </c:pt>
                <c:pt idx="5801">
                  <c:v>1203.383</c:v>
                </c:pt>
                <c:pt idx="5802">
                  <c:v>1202.9010000000001</c:v>
                </c:pt>
                <c:pt idx="5803">
                  <c:v>1202.4190000000001</c:v>
                </c:pt>
                <c:pt idx="5804">
                  <c:v>1201.9369999999999</c:v>
                </c:pt>
                <c:pt idx="5805">
                  <c:v>1201.454</c:v>
                </c:pt>
                <c:pt idx="5806">
                  <c:v>1200.972</c:v>
                </c:pt>
                <c:pt idx="5807">
                  <c:v>1200.49</c:v>
                </c:pt>
                <c:pt idx="5808">
                  <c:v>1200.008</c:v>
                </c:pt>
                <c:pt idx="5809">
                  <c:v>1199.5260000000001</c:v>
                </c:pt>
                <c:pt idx="5810">
                  <c:v>1199.0440000000001</c:v>
                </c:pt>
                <c:pt idx="5811">
                  <c:v>1198.5619999999999</c:v>
                </c:pt>
                <c:pt idx="5812">
                  <c:v>1198.08</c:v>
                </c:pt>
                <c:pt idx="5813">
                  <c:v>1197.597</c:v>
                </c:pt>
                <c:pt idx="5814">
                  <c:v>1197.115</c:v>
                </c:pt>
                <c:pt idx="5815">
                  <c:v>1196.633</c:v>
                </c:pt>
                <c:pt idx="5816">
                  <c:v>1196.1510000000001</c:v>
                </c:pt>
                <c:pt idx="5817">
                  <c:v>1195.6690000000001</c:v>
                </c:pt>
                <c:pt idx="5818">
                  <c:v>1195.1869999999999</c:v>
                </c:pt>
                <c:pt idx="5819">
                  <c:v>1194.7049999999999</c:v>
                </c:pt>
                <c:pt idx="5820">
                  <c:v>1194.223</c:v>
                </c:pt>
                <c:pt idx="5821">
                  <c:v>1193.74</c:v>
                </c:pt>
                <c:pt idx="5822">
                  <c:v>1193.258</c:v>
                </c:pt>
                <c:pt idx="5823">
                  <c:v>1192.7760000000001</c:v>
                </c:pt>
                <c:pt idx="5824">
                  <c:v>1192.2940000000001</c:v>
                </c:pt>
                <c:pt idx="5825">
                  <c:v>1191.8119999999999</c:v>
                </c:pt>
                <c:pt idx="5826">
                  <c:v>1191.33</c:v>
                </c:pt>
                <c:pt idx="5827">
                  <c:v>1190.848</c:v>
                </c:pt>
                <c:pt idx="5828">
                  <c:v>1190.366</c:v>
                </c:pt>
                <c:pt idx="5829">
                  <c:v>1189.884</c:v>
                </c:pt>
                <c:pt idx="5830">
                  <c:v>1189.4010000000001</c:v>
                </c:pt>
                <c:pt idx="5831">
                  <c:v>1188.9190000000001</c:v>
                </c:pt>
                <c:pt idx="5832">
                  <c:v>1188.4369999999999</c:v>
                </c:pt>
                <c:pt idx="5833">
                  <c:v>1187.9549999999999</c:v>
                </c:pt>
                <c:pt idx="5834">
                  <c:v>1187.473</c:v>
                </c:pt>
                <c:pt idx="5835">
                  <c:v>1186.991</c:v>
                </c:pt>
                <c:pt idx="5836">
                  <c:v>1186.509</c:v>
                </c:pt>
                <c:pt idx="5837">
                  <c:v>1186.0260000000001</c:v>
                </c:pt>
                <c:pt idx="5838">
                  <c:v>1185.5440000000001</c:v>
                </c:pt>
                <c:pt idx="5839">
                  <c:v>1185.0619999999999</c:v>
                </c:pt>
                <c:pt idx="5840">
                  <c:v>1184.58</c:v>
                </c:pt>
                <c:pt idx="5841">
                  <c:v>1184.098</c:v>
                </c:pt>
                <c:pt idx="5842">
                  <c:v>1183.616</c:v>
                </c:pt>
                <c:pt idx="5843">
                  <c:v>1183.134</c:v>
                </c:pt>
                <c:pt idx="5844">
                  <c:v>1182.652</c:v>
                </c:pt>
                <c:pt idx="5845">
                  <c:v>1182.1690000000001</c:v>
                </c:pt>
                <c:pt idx="5846">
                  <c:v>1181.6869999999999</c:v>
                </c:pt>
                <c:pt idx="5847">
                  <c:v>1181.2049999999999</c:v>
                </c:pt>
                <c:pt idx="5848">
                  <c:v>1180.723</c:v>
                </c:pt>
                <c:pt idx="5849">
                  <c:v>1180.241</c:v>
                </c:pt>
                <c:pt idx="5850">
                  <c:v>1179.759</c:v>
                </c:pt>
                <c:pt idx="5851">
                  <c:v>1179.277</c:v>
                </c:pt>
                <c:pt idx="5852">
                  <c:v>1178.7950000000001</c:v>
                </c:pt>
                <c:pt idx="5853">
                  <c:v>1178.3119999999999</c:v>
                </c:pt>
                <c:pt idx="5854">
                  <c:v>1177.83</c:v>
                </c:pt>
                <c:pt idx="5855">
                  <c:v>1177.348</c:v>
                </c:pt>
                <c:pt idx="5856">
                  <c:v>1176.866</c:v>
                </c:pt>
                <c:pt idx="5857">
                  <c:v>1176.384</c:v>
                </c:pt>
                <c:pt idx="5858">
                  <c:v>1175.902</c:v>
                </c:pt>
                <c:pt idx="5859">
                  <c:v>1175.42</c:v>
                </c:pt>
                <c:pt idx="5860">
                  <c:v>1174.9380000000001</c:v>
                </c:pt>
                <c:pt idx="5861">
                  <c:v>1174.4559999999999</c:v>
                </c:pt>
                <c:pt idx="5862">
                  <c:v>1173.973</c:v>
                </c:pt>
                <c:pt idx="5863">
                  <c:v>1173.491</c:v>
                </c:pt>
                <c:pt idx="5864">
                  <c:v>1173.009</c:v>
                </c:pt>
                <c:pt idx="5865">
                  <c:v>1172.527</c:v>
                </c:pt>
                <c:pt idx="5866">
                  <c:v>1172.0450000000001</c:v>
                </c:pt>
                <c:pt idx="5867">
                  <c:v>1171.5630000000001</c:v>
                </c:pt>
                <c:pt idx="5868">
                  <c:v>1171.0809999999999</c:v>
                </c:pt>
                <c:pt idx="5869">
                  <c:v>1170.5989999999999</c:v>
                </c:pt>
                <c:pt idx="5870">
                  <c:v>1170.116</c:v>
                </c:pt>
                <c:pt idx="5871">
                  <c:v>1169.634</c:v>
                </c:pt>
                <c:pt idx="5872">
                  <c:v>1169.152</c:v>
                </c:pt>
                <c:pt idx="5873">
                  <c:v>1168.67</c:v>
                </c:pt>
                <c:pt idx="5874">
                  <c:v>1168.1880000000001</c:v>
                </c:pt>
                <c:pt idx="5875">
                  <c:v>1167.7059999999999</c:v>
                </c:pt>
                <c:pt idx="5876">
                  <c:v>1167.2239999999999</c:v>
                </c:pt>
                <c:pt idx="5877">
                  <c:v>1166.741</c:v>
                </c:pt>
                <c:pt idx="5878">
                  <c:v>1166.259</c:v>
                </c:pt>
                <c:pt idx="5879">
                  <c:v>1165.777</c:v>
                </c:pt>
                <c:pt idx="5880">
                  <c:v>1165.2950000000001</c:v>
                </c:pt>
                <c:pt idx="5881">
                  <c:v>1164.8130000000001</c:v>
                </c:pt>
                <c:pt idx="5882">
                  <c:v>1164.3309999999999</c:v>
                </c:pt>
                <c:pt idx="5883">
                  <c:v>1163.8489999999999</c:v>
                </c:pt>
                <c:pt idx="5884">
                  <c:v>1163.367</c:v>
                </c:pt>
                <c:pt idx="5885">
                  <c:v>1162.885</c:v>
                </c:pt>
                <c:pt idx="5886">
                  <c:v>1162.402</c:v>
                </c:pt>
                <c:pt idx="5887">
                  <c:v>1161.92</c:v>
                </c:pt>
                <c:pt idx="5888">
                  <c:v>1161.4380000000001</c:v>
                </c:pt>
                <c:pt idx="5889">
                  <c:v>1160.9559999999999</c:v>
                </c:pt>
                <c:pt idx="5890">
                  <c:v>1160.4739999999999</c:v>
                </c:pt>
                <c:pt idx="5891">
                  <c:v>1159.992</c:v>
                </c:pt>
                <c:pt idx="5892">
                  <c:v>1159.51</c:v>
                </c:pt>
                <c:pt idx="5893">
                  <c:v>1159.028</c:v>
                </c:pt>
                <c:pt idx="5894">
                  <c:v>1158.5450000000001</c:v>
                </c:pt>
                <c:pt idx="5895">
                  <c:v>1158.0630000000001</c:v>
                </c:pt>
                <c:pt idx="5896">
                  <c:v>1157.5809999999999</c:v>
                </c:pt>
                <c:pt idx="5897">
                  <c:v>1157.0989999999999</c:v>
                </c:pt>
                <c:pt idx="5898">
                  <c:v>1156.617</c:v>
                </c:pt>
                <c:pt idx="5899">
                  <c:v>1156.135</c:v>
                </c:pt>
                <c:pt idx="5900">
                  <c:v>1155.653</c:v>
                </c:pt>
                <c:pt idx="5901">
                  <c:v>1155.171</c:v>
                </c:pt>
                <c:pt idx="5902">
                  <c:v>1154.6880000000001</c:v>
                </c:pt>
                <c:pt idx="5903">
                  <c:v>1154.2059999999999</c:v>
                </c:pt>
                <c:pt idx="5904">
                  <c:v>1153.7239999999999</c:v>
                </c:pt>
                <c:pt idx="5905">
                  <c:v>1153.242</c:v>
                </c:pt>
                <c:pt idx="5906">
                  <c:v>1152.76</c:v>
                </c:pt>
                <c:pt idx="5907">
                  <c:v>1152.278</c:v>
                </c:pt>
                <c:pt idx="5908">
                  <c:v>1151.796</c:v>
                </c:pt>
                <c:pt idx="5909">
                  <c:v>1151.3130000000001</c:v>
                </c:pt>
                <c:pt idx="5910">
                  <c:v>1150.8309999999999</c:v>
                </c:pt>
                <c:pt idx="5911">
                  <c:v>1150.3489999999999</c:v>
                </c:pt>
                <c:pt idx="5912">
                  <c:v>1149.867</c:v>
                </c:pt>
                <c:pt idx="5913">
                  <c:v>1149.385</c:v>
                </c:pt>
                <c:pt idx="5914">
                  <c:v>1148.903</c:v>
                </c:pt>
                <c:pt idx="5915">
                  <c:v>1148.421</c:v>
                </c:pt>
                <c:pt idx="5916">
                  <c:v>1147.9390000000001</c:v>
                </c:pt>
                <c:pt idx="5917">
                  <c:v>1147.4570000000001</c:v>
                </c:pt>
                <c:pt idx="5918">
                  <c:v>1146.9739999999999</c:v>
                </c:pt>
                <c:pt idx="5919">
                  <c:v>1146.492</c:v>
                </c:pt>
                <c:pt idx="5920">
                  <c:v>1146.01</c:v>
                </c:pt>
                <c:pt idx="5921">
                  <c:v>1145.528</c:v>
                </c:pt>
                <c:pt idx="5922">
                  <c:v>1145.046</c:v>
                </c:pt>
                <c:pt idx="5923">
                  <c:v>1144.5640000000001</c:v>
                </c:pt>
                <c:pt idx="5924">
                  <c:v>1144.0820000000001</c:v>
                </c:pt>
                <c:pt idx="5925">
                  <c:v>1143.5999999999999</c:v>
                </c:pt>
                <c:pt idx="5926">
                  <c:v>1143.117</c:v>
                </c:pt>
                <c:pt idx="5927">
                  <c:v>1142.635</c:v>
                </c:pt>
                <c:pt idx="5928">
                  <c:v>1142.153</c:v>
                </c:pt>
                <c:pt idx="5929">
                  <c:v>1141.671</c:v>
                </c:pt>
                <c:pt idx="5930">
                  <c:v>1141.1890000000001</c:v>
                </c:pt>
                <c:pt idx="5931">
                  <c:v>1140.7070000000001</c:v>
                </c:pt>
                <c:pt idx="5932">
                  <c:v>1140.2249999999999</c:v>
                </c:pt>
                <c:pt idx="5933">
                  <c:v>1139.7429999999999</c:v>
                </c:pt>
                <c:pt idx="5934">
                  <c:v>1139.26</c:v>
                </c:pt>
                <c:pt idx="5935">
                  <c:v>1138.778</c:v>
                </c:pt>
                <c:pt idx="5936">
                  <c:v>1138.296</c:v>
                </c:pt>
                <c:pt idx="5937">
                  <c:v>1137.8140000000001</c:v>
                </c:pt>
                <c:pt idx="5938">
                  <c:v>1137.3320000000001</c:v>
                </c:pt>
                <c:pt idx="5939">
                  <c:v>1136.8499999999999</c:v>
                </c:pt>
                <c:pt idx="5940">
                  <c:v>1136.3679999999999</c:v>
                </c:pt>
                <c:pt idx="5941">
                  <c:v>1135.885</c:v>
                </c:pt>
                <c:pt idx="5942">
                  <c:v>1135.403</c:v>
                </c:pt>
                <c:pt idx="5943">
                  <c:v>1134.921</c:v>
                </c:pt>
                <c:pt idx="5944">
                  <c:v>1134.4390000000001</c:v>
                </c:pt>
                <c:pt idx="5945">
                  <c:v>1133.9570000000001</c:v>
                </c:pt>
                <c:pt idx="5946">
                  <c:v>1133.4749999999999</c:v>
                </c:pt>
                <c:pt idx="5947">
                  <c:v>1132.9929999999999</c:v>
                </c:pt>
                <c:pt idx="5948">
                  <c:v>1132.511</c:v>
                </c:pt>
                <c:pt idx="5949">
                  <c:v>1132.029</c:v>
                </c:pt>
                <c:pt idx="5950">
                  <c:v>1131.546</c:v>
                </c:pt>
                <c:pt idx="5951">
                  <c:v>1131.0640000000001</c:v>
                </c:pt>
                <c:pt idx="5952">
                  <c:v>1130.5820000000001</c:v>
                </c:pt>
                <c:pt idx="5953">
                  <c:v>1130.0999999999999</c:v>
                </c:pt>
                <c:pt idx="5954">
                  <c:v>1129.6179999999999</c:v>
                </c:pt>
                <c:pt idx="5955">
                  <c:v>1129.136</c:v>
                </c:pt>
                <c:pt idx="5956">
                  <c:v>1128.654</c:v>
                </c:pt>
                <c:pt idx="5957">
                  <c:v>1128.172</c:v>
                </c:pt>
                <c:pt idx="5958">
                  <c:v>1127.6890000000001</c:v>
                </c:pt>
                <c:pt idx="5959">
                  <c:v>1127.2070000000001</c:v>
                </c:pt>
                <c:pt idx="5960">
                  <c:v>1126.7249999999999</c:v>
                </c:pt>
                <c:pt idx="5961">
                  <c:v>1126.2429999999999</c:v>
                </c:pt>
                <c:pt idx="5962">
                  <c:v>1125.761</c:v>
                </c:pt>
                <c:pt idx="5963">
                  <c:v>1125.279</c:v>
                </c:pt>
                <c:pt idx="5964">
                  <c:v>1124.797</c:v>
                </c:pt>
                <c:pt idx="5965">
                  <c:v>1124.3150000000001</c:v>
                </c:pt>
                <c:pt idx="5966">
                  <c:v>1123.8330000000001</c:v>
                </c:pt>
                <c:pt idx="5967">
                  <c:v>1123.3499999999999</c:v>
                </c:pt>
                <c:pt idx="5968">
                  <c:v>1122.8679999999999</c:v>
                </c:pt>
                <c:pt idx="5969">
                  <c:v>1122.386</c:v>
                </c:pt>
                <c:pt idx="5970">
                  <c:v>1121.904</c:v>
                </c:pt>
                <c:pt idx="5971">
                  <c:v>1121.422</c:v>
                </c:pt>
                <c:pt idx="5972">
                  <c:v>1120.94</c:v>
                </c:pt>
                <c:pt idx="5973">
                  <c:v>1120.4580000000001</c:v>
                </c:pt>
                <c:pt idx="5974">
                  <c:v>1119.9749999999999</c:v>
                </c:pt>
                <c:pt idx="5975">
                  <c:v>1119.4929999999999</c:v>
                </c:pt>
                <c:pt idx="5976">
                  <c:v>1119.011</c:v>
                </c:pt>
                <c:pt idx="5977">
                  <c:v>1118.529</c:v>
                </c:pt>
                <c:pt idx="5978">
                  <c:v>1118.047</c:v>
                </c:pt>
                <c:pt idx="5979">
                  <c:v>1117.5650000000001</c:v>
                </c:pt>
                <c:pt idx="5980">
                  <c:v>1117.0830000000001</c:v>
                </c:pt>
                <c:pt idx="5981">
                  <c:v>1116.6010000000001</c:v>
                </c:pt>
                <c:pt idx="5982">
                  <c:v>1116.1179999999999</c:v>
                </c:pt>
                <c:pt idx="5983">
                  <c:v>1115.636</c:v>
                </c:pt>
                <c:pt idx="5984">
                  <c:v>1115.154</c:v>
                </c:pt>
                <c:pt idx="5985">
                  <c:v>1114.672</c:v>
                </c:pt>
                <c:pt idx="5986">
                  <c:v>1114.19</c:v>
                </c:pt>
                <c:pt idx="5987">
                  <c:v>1113.7080000000001</c:v>
                </c:pt>
                <c:pt idx="5988">
                  <c:v>1113.2260000000001</c:v>
                </c:pt>
                <c:pt idx="5989">
                  <c:v>1112.7439999999999</c:v>
                </c:pt>
                <c:pt idx="5990">
                  <c:v>1112.261</c:v>
                </c:pt>
                <c:pt idx="5991">
                  <c:v>1111.779</c:v>
                </c:pt>
                <c:pt idx="5992">
                  <c:v>1111.297</c:v>
                </c:pt>
                <c:pt idx="5993">
                  <c:v>1110.8150000000001</c:v>
                </c:pt>
                <c:pt idx="5994">
                  <c:v>1110.3330000000001</c:v>
                </c:pt>
                <c:pt idx="5995">
                  <c:v>1109.8510000000001</c:v>
                </c:pt>
                <c:pt idx="5996">
                  <c:v>1109.3689999999999</c:v>
                </c:pt>
                <c:pt idx="5997">
                  <c:v>1108.8869999999999</c:v>
                </c:pt>
                <c:pt idx="5998">
                  <c:v>1108.405</c:v>
                </c:pt>
                <c:pt idx="5999">
                  <c:v>1107.922</c:v>
                </c:pt>
                <c:pt idx="6000">
                  <c:v>1107.44</c:v>
                </c:pt>
                <c:pt idx="6001">
                  <c:v>1106.9580000000001</c:v>
                </c:pt>
                <c:pt idx="6002">
                  <c:v>1106.4760000000001</c:v>
                </c:pt>
                <c:pt idx="6003">
                  <c:v>1105.9939999999999</c:v>
                </c:pt>
                <c:pt idx="6004">
                  <c:v>1105.5119999999999</c:v>
                </c:pt>
                <c:pt idx="6005">
                  <c:v>1105.03</c:v>
                </c:pt>
                <c:pt idx="6006">
                  <c:v>1104.547</c:v>
                </c:pt>
                <c:pt idx="6007">
                  <c:v>1104.0650000000001</c:v>
                </c:pt>
                <c:pt idx="6008">
                  <c:v>1103.5830000000001</c:v>
                </c:pt>
                <c:pt idx="6009">
                  <c:v>1103.1010000000001</c:v>
                </c:pt>
                <c:pt idx="6010">
                  <c:v>1102.6189999999999</c:v>
                </c:pt>
                <c:pt idx="6011">
                  <c:v>1102.1369999999999</c:v>
                </c:pt>
                <c:pt idx="6012">
                  <c:v>1101.655</c:v>
                </c:pt>
                <c:pt idx="6013">
                  <c:v>1101.173</c:v>
                </c:pt>
                <c:pt idx="6014">
                  <c:v>1100.69</c:v>
                </c:pt>
                <c:pt idx="6015">
                  <c:v>1100.2080000000001</c:v>
                </c:pt>
                <c:pt idx="6016">
                  <c:v>1099.7260000000001</c:v>
                </c:pt>
                <c:pt idx="6017">
                  <c:v>1099.2439999999999</c:v>
                </c:pt>
                <c:pt idx="6018">
                  <c:v>1098.7619999999999</c:v>
                </c:pt>
                <c:pt idx="6019">
                  <c:v>1098.28</c:v>
                </c:pt>
                <c:pt idx="6020">
                  <c:v>1097.798</c:v>
                </c:pt>
                <c:pt idx="6021">
                  <c:v>1097.316</c:v>
                </c:pt>
                <c:pt idx="6022">
                  <c:v>1096.8330000000001</c:v>
                </c:pt>
                <c:pt idx="6023">
                  <c:v>1096.3510000000001</c:v>
                </c:pt>
                <c:pt idx="6024">
                  <c:v>1095.8689999999999</c:v>
                </c:pt>
                <c:pt idx="6025">
                  <c:v>1095.3869999999999</c:v>
                </c:pt>
                <c:pt idx="6026">
                  <c:v>1094.905</c:v>
                </c:pt>
                <c:pt idx="6027">
                  <c:v>1094.423</c:v>
                </c:pt>
                <c:pt idx="6028">
                  <c:v>1093.941</c:v>
                </c:pt>
                <c:pt idx="6029">
                  <c:v>1093.4590000000001</c:v>
                </c:pt>
                <c:pt idx="6030">
                  <c:v>1092.9760000000001</c:v>
                </c:pt>
                <c:pt idx="6031">
                  <c:v>1092.4939999999999</c:v>
                </c:pt>
                <c:pt idx="6032">
                  <c:v>1092.0119999999999</c:v>
                </c:pt>
                <c:pt idx="6033">
                  <c:v>1091.53</c:v>
                </c:pt>
                <c:pt idx="6034">
                  <c:v>1091.048</c:v>
                </c:pt>
                <c:pt idx="6035">
                  <c:v>1090.566</c:v>
                </c:pt>
                <c:pt idx="6036">
                  <c:v>1090.0840000000001</c:v>
                </c:pt>
                <c:pt idx="6037">
                  <c:v>1089.6020000000001</c:v>
                </c:pt>
                <c:pt idx="6038">
                  <c:v>1089.1189999999999</c:v>
                </c:pt>
                <c:pt idx="6039">
                  <c:v>1088.6369999999999</c:v>
                </c:pt>
                <c:pt idx="6040">
                  <c:v>1088.155</c:v>
                </c:pt>
                <c:pt idx="6041">
                  <c:v>1087.673</c:v>
                </c:pt>
                <c:pt idx="6042">
                  <c:v>1087.191</c:v>
                </c:pt>
                <c:pt idx="6043">
                  <c:v>1086.7090000000001</c:v>
                </c:pt>
                <c:pt idx="6044">
                  <c:v>1086.2270000000001</c:v>
                </c:pt>
                <c:pt idx="6045">
                  <c:v>1085.7449999999999</c:v>
                </c:pt>
                <c:pt idx="6046">
                  <c:v>1085.2619999999999</c:v>
                </c:pt>
                <c:pt idx="6047">
                  <c:v>1084.78</c:v>
                </c:pt>
                <c:pt idx="6048">
                  <c:v>1084.298</c:v>
                </c:pt>
                <c:pt idx="6049">
                  <c:v>1083.816</c:v>
                </c:pt>
                <c:pt idx="6050">
                  <c:v>1083.3340000000001</c:v>
                </c:pt>
                <c:pt idx="6051">
                  <c:v>1082.8520000000001</c:v>
                </c:pt>
                <c:pt idx="6052">
                  <c:v>1082.3699999999999</c:v>
                </c:pt>
                <c:pt idx="6053">
                  <c:v>1081.8879999999999</c:v>
                </c:pt>
                <c:pt idx="6054">
                  <c:v>1081.4059999999999</c:v>
                </c:pt>
                <c:pt idx="6055">
                  <c:v>1080.923</c:v>
                </c:pt>
                <c:pt idx="6056">
                  <c:v>1080.441</c:v>
                </c:pt>
                <c:pt idx="6057">
                  <c:v>1079.9590000000001</c:v>
                </c:pt>
                <c:pt idx="6058">
                  <c:v>1079.4770000000001</c:v>
                </c:pt>
                <c:pt idx="6059">
                  <c:v>1078.9949999999999</c:v>
                </c:pt>
                <c:pt idx="6060">
                  <c:v>1078.5129999999999</c:v>
                </c:pt>
                <c:pt idx="6061">
                  <c:v>1078.0309999999999</c:v>
                </c:pt>
                <c:pt idx="6062">
                  <c:v>1077.548</c:v>
                </c:pt>
                <c:pt idx="6063">
                  <c:v>1077.066</c:v>
                </c:pt>
                <c:pt idx="6064">
                  <c:v>1076.5840000000001</c:v>
                </c:pt>
                <c:pt idx="6065">
                  <c:v>1076.1020000000001</c:v>
                </c:pt>
                <c:pt idx="6066">
                  <c:v>1075.6199999999999</c:v>
                </c:pt>
                <c:pt idx="6067">
                  <c:v>1075.1379999999999</c:v>
                </c:pt>
                <c:pt idx="6068">
                  <c:v>1074.6559999999999</c:v>
                </c:pt>
                <c:pt idx="6069">
                  <c:v>1074.174</c:v>
                </c:pt>
                <c:pt idx="6070">
                  <c:v>1073.691</c:v>
                </c:pt>
                <c:pt idx="6071">
                  <c:v>1073.2090000000001</c:v>
                </c:pt>
                <c:pt idx="6072">
                  <c:v>1072.7270000000001</c:v>
                </c:pt>
                <c:pt idx="6073">
                  <c:v>1072.2449999999999</c:v>
                </c:pt>
                <c:pt idx="6074">
                  <c:v>1071.7629999999999</c:v>
                </c:pt>
                <c:pt idx="6075">
                  <c:v>1071.2809999999999</c:v>
                </c:pt>
                <c:pt idx="6076">
                  <c:v>1070.799</c:v>
                </c:pt>
                <c:pt idx="6077">
                  <c:v>1070.317</c:v>
                </c:pt>
                <c:pt idx="6078">
                  <c:v>1069.8340000000001</c:v>
                </c:pt>
                <c:pt idx="6079">
                  <c:v>1069.3520000000001</c:v>
                </c:pt>
                <c:pt idx="6080">
                  <c:v>1068.8699999999999</c:v>
                </c:pt>
                <c:pt idx="6081">
                  <c:v>1068.3879999999999</c:v>
                </c:pt>
                <c:pt idx="6082">
                  <c:v>1067.9059999999999</c:v>
                </c:pt>
                <c:pt idx="6083">
                  <c:v>1067.424</c:v>
                </c:pt>
                <c:pt idx="6084">
                  <c:v>1066.942</c:v>
                </c:pt>
                <c:pt idx="6085">
                  <c:v>1066.46</c:v>
                </c:pt>
                <c:pt idx="6086">
                  <c:v>1065.9780000000001</c:v>
                </c:pt>
                <c:pt idx="6087">
                  <c:v>1065.4949999999999</c:v>
                </c:pt>
                <c:pt idx="6088">
                  <c:v>1065.0129999999999</c:v>
                </c:pt>
                <c:pt idx="6089">
                  <c:v>1064.5309999999999</c:v>
                </c:pt>
                <c:pt idx="6090">
                  <c:v>1064.049</c:v>
                </c:pt>
                <c:pt idx="6091">
                  <c:v>1063.567</c:v>
                </c:pt>
                <c:pt idx="6092">
                  <c:v>1063.085</c:v>
                </c:pt>
                <c:pt idx="6093">
                  <c:v>1062.6030000000001</c:v>
                </c:pt>
                <c:pt idx="6094">
                  <c:v>1062.1199999999999</c:v>
                </c:pt>
                <c:pt idx="6095">
                  <c:v>1061.6379999999999</c:v>
                </c:pt>
                <c:pt idx="6096">
                  <c:v>1061.1559999999999</c:v>
                </c:pt>
                <c:pt idx="6097">
                  <c:v>1060.674</c:v>
                </c:pt>
                <c:pt idx="6098">
                  <c:v>1060.192</c:v>
                </c:pt>
                <c:pt idx="6099">
                  <c:v>1059.71</c:v>
                </c:pt>
                <c:pt idx="6100">
                  <c:v>1059.2280000000001</c:v>
                </c:pt>
                <c:pt idx="6101">
                  <c:v>1058.7460000000001</c:v>
                </c:pt>
                <c:pt idx="6102">
                  <c:v>1058.2629999999999</c:v>
                </c:pt>
                <c:pt idx="6103">
                  <c:v>1057.7809999999999</c:v>
                </c:pt>
                <c:pt idx="6104">
                  <c:v>1057.299</c:v>
                </c:pt>
                <c:pt idx="6105">
                  <c:v>1056.817</c:v>
                </c:pt>
                <c:pt idx="6106">
                  <c:v>1056.335</c:v>
                </c:pt>
                <c:pt idx="6107">
                  <c:v>1055.8530000000001</c:v>
                </c:pt>
                <c:pt idx="6108">
                  <c:v>1055.3710000000001</c:v>
                </c:pt>
                <c:pt idx="6109">
                  <c:v>1054.8889999999999</c:v>
                </c:pt>
                <c:pt idx="6110">
                  <c:v>1054.4059999999999</c:v>
                </c:pt>
                <c:pt idx="6111">
                  <c:v>1053.924</c:v>
                </c:pt>
                <c:pt idx="6112">
                  <c:v>1053.442</c:v>
                </c:pt>
                <c:pt idx="6113">
                  <c:v>1052.96</c:v>
                </c:pt>
                <c:pt idx="6114">
                  <c:v>1052.4780000000001</c:v>
                </c:pt>
                <c:pt idx="6115">
                  <c:v>1051.9960000000001</c:v>
                </c:pt>
                <c:pt idx="6116">
                  <c:v>1051.5139999999999</c:v>
                </c:pt>
                <c:pt idx="6117">
                  <c:v>1051.0319999999999</c:v>
                </c:pt>
                <c:pt idx="6118">
                  <c:v>1050.55</c:v>
                </c:pt>
                <c:pt idx="6119">
                  <c:v>1050.067</c:v>
                </c:pt>
                <c:pt idx="6120">
                  <c:v>1049.585</c:v>
                </c:pt>
                <c:pt idx="6121">
                  <c:v>1049.1030000000001</c:v>
                </c:pt>
                <c:pt idx="6122">
                  <c:v>1048.6210000000001</c:v>
                </c:pt>
                <c:pt idx="6123">
                  <c:v>1048.1389999999999</c:v>
                </c:pt>
                <c:pt idx="6124">
                  <c:v>1047.6569999999999</c:v>
                </c:pt>
                <c:pt idx="6125">
                  <c:v>1047.175</c:v>
                </c:pt>
                <c:pt idx="6126">
                  <c:v>1046.693</c:v>
                </c:pt>
                <c:pt idx="6127">
                  <c:v>1046.21</c:v>
                </c:pt>
                <c:pt idx="6128">
                  <c:v>1045.7280000000001</c:v>
                </c:pt>
                <c:pt idx="6129">
                  <c:v>1045.2460000000001</c:v>
                </c:pt>
                <c:pt idx="6130">
                  <c:v>1044.7639999999999</c:v>
                </c:pt>
                <c:pt idx="6131">
                  <c:v>1044.2819999999999</c:v>
                </c:pt>
                <c:pt idx="6132">
                  <c:v>1043.8</c:v>
                </c:pt>
                <c:pt idx="6133">
                  <c:v>1043.318</c:v>
                </c:pt>
                <c:pt idx="6134">
                  <c:v>1042.835</c:v>
                </c:pt>
                <c:pt idx="6135">
                  <c:v>1042.3530000000001</c:v>
                </c:pt>
                <c:pt idx="6136">
                  <c:v>1041.8710000000001</c:v>
                </c:pt>
                <c:pt idx="6137">
                  <c:v>1041.3889999999999</c:v>
                </c:pt>
                <c:pt idx="6138">
                  <c:v>1040.9069999999999</c:v>
                </c:pt>
                <c:pt idx="6139">
                  <c:v>1040.425</c:v>
                </c:pt>
                <c:pt idx="6140">
                  <c:v>1039.943</c:v>
                </c:pt>
                <c:pt idx="6141">
                  <c:v>1039.461</c:v>
                </c:pt>
                <c:pt idx="6142">
                  <c:v>1038.979</c:v>
                </c:pt>
                <c:pt idx="6143">
                  <c:v>1038.4960000000001</c:v>
                </c:pt>
                <c:pt idx="6144">
                  <c:v>1038.0139999999999</c:v>
                </c:pt>
                <c:pt idx="6145">
                  <c:v>1037.5319999999999</c:v>
                </c:pt>
                <c:pt idx="6146">
                  <c:v>1037.05</c:v>
                </c:pt>
                <c:pt idx="6147">
                  <c:v>1036.568</c:v>
                </c:pt>
                <c:pt idx="6148">
                  <c:v>1036.086</c:v>
                </c:pt>
                <c:pt idx="6149">
                  <c:v>1035.604</c:v>
                </c:pt>
                <c:pt idx="6150">
                  <c:v>1035.1220000000001</c:v>
                </c:pt>
                <c:pt idx="6151">
                  <c:v>1034.6389999999999</c:v>
                </c:pt>
                <c:pt idx="6152">
                  <c:v>1034.1569999999999</c:v>
                </c:pt>
                <c:pt idx="6153">
                  <c:v>1033.675</c:v>
                </c:pt>
                <c:pt idx="6154">
                  <c:v>1033.193</c:v>
                </c:pt>
                <c:pt idx="6155">
                  <c:v>1032.711</c:v>
                </c:pt>
                <c:pt idx="6156">
                  <c:v>1032.229</c:v>
                </c:pt>
                <c:pt idx="6157">
                  <c:v>1031.7470000000001</c:v>
                </c:pt>
                <c:pt idx="6158">
                  <c:v>1031.2650000000001</c:v>
                </c:pt>
                <c:pt idx="6159">
                  <c:v>1030.7819999999999</c:v>
                </c:pt>
                <c:pt idx="6160">
                  <c:v>1030.3</c:v>
                </c:pt>
                <c:pt idx="6161">
                  <c:v>1029.818</c:v>
                </c:pt>
                <c:pt idx="6162">
                  <c:v>1029.336</c:v>
                </c:pt>
                <c:pt idx="6163">
                  <c:v>1028.854</c:v>
                </c:pt>
                <c:pt idx="6164">
                  <c:v>1028.3720000000001</c:v>
                </c:pt>
                <c:pt idx="6165">
                  <c:v>1027.8900000000001</c:v>
                </c:pt>
                <c:pt idx="6166">
                  <c:v>1027.4069999999999</c:v>
                </c:pt>
                <c:pt idx="6167">
                  <c:v>1026.925</c:v>
                </c:pt>
                <c:pt idx="6168">
                  <c:v>1026.443</c:v>
                </c:pt>
                <c:pt idx="6169">
                  <c:v>1025.961</c:v>
                </c:pt>
                <c:pt idx="6170">
                  <c:v>1025.479</c:v>
                </c:pt>
                <c:pt idx="6171">
                  <c:v>1024.9970000000001</c:v>
                </c:pt>
                <c:pt idx="6172">
                  <c:v>1024.5150000000001</c:v>
                </c:pt>
                <c:pt idx="6173">
                  <c:v>1024.0329999999999</c:v>
                </c:pt>
                <c:pt idx="6174">
                  <c:v>1023.551</c:v>
                </c:pt>
                <c:pt idx="6175">
                  <c:v>1023.068</c:v>
                </c:pt>
                <c:pt idx="6176">
                  <c:v>1022.586</c:v>
                </c:pt>
                <c:pt idx="6177">
                  <c:v>1022.104</c:v>
                </c:pt>
                <c:pt idx="6178">
                  <c:v>1021.622</c:v>
                </c:pt>
                <c:pt idx="6179">
                  <c:v>1021.14</c:v>
                </c:pt>
                <c:pt idx="6180">
                  <c:v>1020.658</c:v>
                </c:pt>
                <c:pt idx="6181">
                  <c:v>1020.176</c:v>
                </c:pt>
                <c:pt idx="6182">
                  <c:v>1019.694</c:v>
                </c:pt>
                <c:pt idx="6183">
                  <c:v>1019.211</c:v>
                </c:pt>
                <c:pt idx="6184">
                  <c:v>1018.729</c:v>
                </c:pt>
                <c:pt idx="6185">
                  <c:v>1018.247</c:v>
                </c:pt>
                <c:pt idx="6186">
                  <c:v>1017.765</c:v>
                </c:pt>
                <c:pt idx="6187">
                  <c:v>1017.283</c:v>
                </c:pt>
                <c:pt idx="6188">
                  <c:v>1016.801</c:v>
                </c:pt>
                <c:pt idx="6189">
                  <c:v>1016.319</c:v>
                </c:pt>
                <c:pt idx="6190">
                  <c:v>1015.837</c:v>
                </c:pt>
                <c:pt idx="6191">
                  <c:v>1015.354</c:v>
                </c:pt>
                <c:pt idx="6192">
                  <c:v>1014.872</c:v>
                </c:pt>
                <c:pt idx="6193">
                  <c:v>1014.39</c:v>
                </c:pt>
                <c:pt idx="6194">
                  <c:v>1013.908</c:v>
                </c:pt>
                <c:pt idx="6195">
                  <c:v>1013.426</c:v>
                </c:pt>
                <c:pt idx="6196">
                  <c:v>1012.944</c:v>
                </c:pt>
                <c:pt idx="6197">
                  <c:v>1012.462</c:v>
                </c:pt>
                <c:pt idx="6198">
                  <c:v>1011.98</c:v>
                </c:pt>
                <c:pt idx="6199">
                  <c:v>1011.497</c:v>
                </c:pt>
                <c:pt idx="6200">
                  <c:v>1011.015</c:v>
                </c:pt>
                <c:pt idx="6201">
                  <c:v>1010.533</c:v>
                </c:pt>
                <c:pt idx="6202">
                  <c:v>1010.051</c:v>
                </c:pt>
                <c:pt idx="6203">
                  <c:v>1009.569</c:v>
                </c:pt>
                <c:pt idx="6204">
                  <c:v>1009.087</c:v>
                </c:pt>
                <c:pt idx="6205">
                  <c:v>1008.605</c:v>
                </c:pt>
                <c:pt idx="6206">
                  <c:v>1008.123</c:v>
                </c:pt>
                <c:pt idx="6207">
                  <c:v>1007.64</c:v>
                </c:pt>
                <c:pt idx="6208">
                  <c:v>1007.158</c:v>
                </c:pt>
                <c:pt idx="6209">
                  <c:v>1006.676</c:v>
                </c:pt>
                <c:pt idx="6210">
                  <c:v>1006.194</c:v>
                </c:pt>
                <c:pt idx="6211">
                  <c:v>1005.712</c:v>
                </c:pt>
                <c:pt idx="6212">
                  <c:v>1005.23</c:v>
                </c:pt>
                <c:pt idx="6213">
                  <c:v>1004.748</c:v>
                </c:pt>
                <c:pt idx="6214">
                  <c:v>1004.266</c:v>
                </c:pt>
                <c:pt idx="6215">
                  <c:v>1003.783</c:v>
                </c:pt>
                <c:pt idx="6216">
                  <c:v>1003.301</c:v>
                </c:pt>
                <c:pt idx="6217">
                  <c:v>1002.819</c:v>
                </c:pt>
                <c:pt idx="6218">
                  <c:v>1002.337</c:v>
                </c:pt>
                <c:pt idx="6219">
                  <c:v>1001.855</c:v>
                </c:pt>
                <c:pt idx="6220">
                  <c:v>1001.373</c:v>
                </c:pt>
                <c:pt idx="6221">
                  <c:v>1000.891</c:v>
                </c:pt>
                <c:pt idx="6222">
                  <c:v>1000.409</c:v>
                </c:pt>
                <c:pt idx="6223">
                  <c:v>999.92650000000003</c:v>
                </c:pt>
                <c:pt idx="6224">
                  <c:v>999.4443</c:v>
                </c:pt>
                <c:pt idx="6225">
                  <c:v>998.96220000000005</c:v>
                </c:pt>
                <c:pt idx="6226">
                  <c:v>998.48</c:v>
                </c:pt>
                <c:pt idx="6227">
                  <c:v>997.99789999999996</c:v>
                </c:pt>
                <c:pt idx="6228">
                  <c:v>997.51580000000001</c:v>
                </c:pt>
                <c:pt idx="6229">
                  <c:v>997.03369999999995</c:v>
                </c:pt>
                <c:pt idx="6230">
                  <c:v>996.55160000000001</c:v>
                </c:pt>
                <c:pt idx="6231">
                  <c:v>996.06949999999995</c:v>
                </c:pt>
                <c:pt idx="6232">
                  <c:v>995.58730000000003</c:v>
                </c:pt>
                <c:pt idx="6233">
                  <c:v>995.10519999999997</c:v>
                </c:pt>
                <c:pt idx="6234">
                  <c:v>994.62300000000005</c:v>
                </c:pt>
                <c:pt idx="6235">
                  <c:v>994.14089999999999</c:v>
                </c:pt>
                <c:pt idx="6236">
                  <c:v>993.65880000000004</c:v>
                </c:pt>
                <c:pt idx="6237">
                  <c:v>993.17669999999998</c:v>
                </c:pt>
                <c:pt idx="6238">
                  <c:v>992.69460000000004</c:v>
                </c:pt>
                <c:pt idx="6239">
                  <c:v>992.2124</c:v>
                </c:pt>
                <c:pt idx="6240">
                  <c:v>991.73030000000006</c:v>
                </c:pt>
                <c:pt idx="6241">
                  <c:v>991.2482</c:v>
                </c:pt>
                <c:pt idx="6242">
                  <c:v>990.76610000000005</c:v>
                </c:pt>
                <c:pt idx="6243">
                  <c:v>990.28390000000002</c:v>
                </c:pt>
                <c:pt idx="6244">
                  <c:v>989.80179999999996</c:v>
                </c:pt>
                <c:pt idx="6245">
                  <c:v>989.31970000000001</c:v>
                </c:pt>
                <c:pt idx="6246">
                  <c:v>988.83759999999995</c:v>
                </c:pt>
                <c:pt idx="6247">
                  <c:v>988.35540000000003</c:v>
                </c:pt>
                <c:pt idx="6248">
                  <c:v>987.87329999999997</c:v>
                </c:pt>
                <c:pt idx="6249">
                  <c:v>987.39120000000003</c:v>
                </c:pt>
                <c:pt idx="6250">
                  <c:v>986.90909999999997</c:v>
                </c:pt>
                <c:pt idx="6251">
                  <c:v>986.42690000000005</c:v>
                </c:pt>
                <c:pt idx="6252">
                  <c:v>985.94479999999999</c:v>
                </c:pt>
                <c:pt idx="6253">
                  <c:v>985.46270000000004</c:v>
                </c:pt>
                <c:pt idx="6254">
                  <c:v>984.98059999999998</c:v>
                </c:pt>
                <c:pt idx="6255">
                  <c:v>984.49839999999995</c:v>
                </c:pt>
                <c:pt idx="6256">
                  <c:v>984.0163</c:v>
                </c:pt>
                <c:pt idx="6257">
                  <c:v>983.53420000000006</c:v>
                </c:pt>
                <c:pt idx="6258">
                  <c:v>983.0521</c:v>
                </c:pt>
                <c:pt idx="6259">
                  <c:v>982.56989999999996</c:v>
                </c:pt>
                <c:pt idx="6260">
                  <c:v>982.08780000000002</c:v>
                </c:pt>
                <c:pt idx="6261">
                  <c:v>981.60569999999996</c:v>
                </c:pt>
                <c:pt idx="6262">
                  <c:v>981.12360000000001</c:v>
                </c:pt>
                <c:pt idx="6263">
                  <c:v>980.64139999999998</c:v>
                </c:pt>
                <c:pt idx="6264">
                  <c:v>980.15930000000003</c:v>
                </c:pt>
                <c:pt idx="6265">
                  <c:v>979.67719999999997</c:v>
                </c:pt>
                <c:pt idx="6266">
                  <c:v>979.19510000000002</c:v>
                </c:pt>
                <c:pt idx="6267">
                  <c:v>978.71299999999997</c:v>
                </c:pt>
                <c:pt idx="6268">
                  <c:v>978.23080000000004</c:v>
                </c:pt>
                <c:pt idx="6269">
                  <c:v>977.74869999999999</c:v>
                </c:pt>
                <c:pt idx="6270">
                  <c:v>977.26649999999995</c:v>
                </c:pt>
                <c:pt idx="6271">
                  <c:v>976.78440000000001</c:v>
                </c:pt>
                <c:pt idx="6272">
                  <c:v>976.30229999999995</c:v>
                </c:pt>
                <c:pt idx="6273">
                  <c:v>975.8202</c:v>
                </c:pt>
                <c:pt idx="6274">
                  <c:v>975.33810000000005</c:v>
                </c:pt>
                <c:pt idx="6275">
                  <c:v>974.85599999999999</c:v>
                </c:pt>
                <c:pt idx="6276">
                  <c:v>974.37379999999996</c:v>
                </c:pt>
                <c:pt idx="6277">
                  <c:v>973.89170000000001</c:v>
                </c:pt>
                <c:pt idx="6278">
                  <c:v>973.40949999999998</c:v>
                </c:pt>
                <c:pt idx="6279">
                  <c:v>972.92740000000003</c:v>
                </c:pt>
                <c:pt idx="6280">
                  <c:v>972.44529999999997</c:v>
                </c:pt>
                <c:pt idx="6281">
                  <c:v>971.96320000000003</c:v>
                </c:pt>
                <c:pt idx="6282">
                  <c:v>971.48109999999997</c:v>
                </c:pt>
                <c:pt idx="6283">
                  <c:v>970.99900000000002</c:v>
                </c:pt>
                <c:pt idx="6284">
                  <c:v>970.51679999999999</c:v>
                </c:pt>
                <c:pt idx="6285">
                  <c:v>970.03470000000004</c:v>
                </c:pt>
                <c:pt idx="6286">
                  <c:v>969.55259999999998</c:v>
                </c:pt>
                <c:pt idx="6287">
                  <c:v>969.07039999999995</c:v>
                </c:pt>
                <c:pt idx="6288">
                  <c:v>968.5883</c:v>
                </c:pt>
                <c:pt idx="6289">
                  <c:v>968.10619999999994</c:v>
                </c:pt>
                <c:pt idx="6290">
                  <c:v>967.6241</c:v>
                </c:pt>
                <c:pt idx="6291">
                  <c:v>967.14200000000005</c:v>
                </c:pt>
                <c:pt idx="6292">
                  <c:v>966.65989999999999</c:v>
                </c:pt>
                <c:pt idx="6293">
                  <c:v>966.17769999999996</c:v>
                </c:pt>
                <c:pt idx="6294">
                  <c:v>965.69560000000001</c:v>
                </c:pt>
                <c:pt idx="6295">
                  <c:v>965.21339999999998</c:v>
                </c:pt>
                <c:pt idx="6296">
                  <c:v>964.73130000000003</c:v>
                </c:pt>
                <c:pt idx="6297">
                  <c:v>964.24919999999997</c:v>
                </c:pt>
                <c:pt idx="6298">
                  <c:v>963.76710000000003</c:v>
                </c:pt>
                <c:pt idx="6299">
                  <c:v>963.28499999999997</c:v>
                </c:pt>
                <c:pt idx="6300">
                  <c:v>962.80290000000002</c:v>
                </c:pt>
                <c:pt idx="6301">
                  <c:v>962.32069999999999</c:v>
                </c:pt>
                <c:pt idx="6302">
                  <c:v>961.83860000000004</c:v>
                </c:pt>
                <c:pt idx="6303">
                  <c:v>961.35640000000001</c:v>
                </c:pt>
                <c:pt idx="6304">
                  <c:v>960.87429999999995</c:v>
                </c:pt>
                <c:pt idx="6305">
                  <c:v>960.3922</c:v>
                </c:pt>
                <c:pt idx="6306">
                  <c:v>959.91010000000006</c:v>
                </c:pt>
                <c:pt idx="6307">
                  <c:v>959.428</c:v>
                </c:pt>
                <c:pt idx="6308">
                  <c:v>958.94590000000005</c:v>
                </c:pt>
                <c:pt idx="6309">
                  <c:v>958.46370000000002</c:v>
                </c:pt>
                <c:pt idx="6310">
                  <c:v>957.98159999999996</c:v>
                </c:pt>
                <c:pt idx="6311">
                  <c:v>957.49950000000001</c:v>
                </c:pt>
                <c:pt idx="6312">
                  <c:v>957.01729999999998</c:v>
                </c:pt>
                <c:pt idx="6313">
                  <c:v>956.53520000000003</c:v>
                </c:pt>
                <c:pt idx="6314">
                  <c:v>956.05309999999997</c:v>
                </c:pt>
                <c:pt idx="6315">
                  <c:v>955.57100000000003</c:v>
                </c:pt>
                <c:pt idx="6316">
                  <c:v>955.08889999999997</c:v>
                </c:pt>
                <c:pt idx="6317">
                  <c:v>954.60670000000005</c:v>
                </c:pt>
                <c:pt idx="6318">
                  <c:v>954.12459999999999</c:v>
                </c:pt>
                <c:pt idx="6319">
                  <c:v>953.64250000000004</c:v>
                </c:pt>
                <c:pt idx="6320">
                  <c:v>953.16030000000001</c:v>
                </c:pt>
                <c:pt idx="6321">
                  <c:v>952.67819999999995</c:v>
                </c:pt>
                <c:pt idx="6322">
                  <c:v>952.1961</c:v>
                </c:pt>
                <c:pt idx="6323">
                  <c:v>951.71400000000006</c:v>
                </c:pt>
                <c:pt idx="6324">
                  <c:v>951.2319</c:v>
                </c:pt>
                <c:pt idx="6325">
                  <c:v>950.74969999999996</c:v>
                </c:pt>
                <c:pt idx="6326">
                  <c:v>950.26760000000002</c:v>
                </c:pt>
                <c:pt idx="6327">
                  <c:v>949.78549999999996</c:v>
                </c:pt>
                <c:pt idx="6328">
                  <c:v>949.30330000000004</c:v>
                </c:pt>
                <c:pt idx="6329">
                  <c:v>948.82119999999998</c:v>
                </c:pt>
                <c:pt idx="6330">
                  <c:v>948.33910000000003</c:v>
                </c:pt>
                <c:pt idx="6331">
                  <c:v>947.85699999999997</c:v>
                </c:pt>
                <c:pt idx="6332">
                  <c:v>947.37490000000003</c:v>
                </c:pt>
                <c:pt idx="6333">
                  <c:v>946.89269999999999</c:v>
                </c:pt>
                <c:pt idx="6334">
                  <c:v>946.41060000000004</c:v>
                </c:pt>
                <c:pt idx="6335">
                  <c:v>945.92849999999999</c:v>
                </c:pt>
                <c:pt idx="6336">
                  <c:v>945.44640000000004</c:v>
                </c:pt>
                <c:pt idx="6337">
                  <c:v>944.96420000000001</c:v>
                </c:pt>
                <c:pt idx="6338">
                  <c:v>944.48209999999995</c:v>
                </c:pt>
                <c:pt idx="6339">
                  <c:v>944</c:v>
                </c:pt>
                <c:pt idx="6340">
                  <c:v>943.51779999999997</c:v>
                </c:pt>
                <c:pt idx="6341">
                  <c:v>943.03570000000002</c:v>
                </c:pt>
                <c:pt idx="6342">
                  <c:v>942.55359999999996</c:v>
                </c:pt>
                <c:pt idx="6343">
                  <c:v>942.07150000000001</c:v>
                </c:pt>
                <c:pt idx="6344">
                  <c:v>941.58939999999996</c:v>
                </c:pt>
                <c:pt idx="6345">
                  <c:v>941.10720000000003</c:v>
                </c:pt>
                <c:pt idx="6346">
                  <c:v>940.62509999999997</c:v>
                </c:pt>
                <c:pt idx="6347">
                  <c:v>940.14300000000003</c:v>
                </c:pt>
                <c:pt idx="6348">
                  <c:v>939.66079999999999</c:v>
                </c:pt>
                <c:pt idx="6349">
                  <c:v>939.17870000000005</c:v>
                </c:pt>
                <c:pt idx="6350">
                  <c:v>938.69659999999999</c:v>
                </c:pt>
                <c:pt idx="6351">
                  <c:v>938.21450000000004</c:v>
                </c:pt>
                <c:pt idx="6352">
                  <c:v>937.73239999999998</c:v>
                </c:pt>
                <c:pt idx="6353">
                  <c:v>937.25019999999995</c:v>
                </c:pt>
                <c:pt idx="6354">
                  <c:v>936.7681</c:v>
                </c:pt>
                <c:pt idx="6355">
                  <c:v>936.28599999999994</c:v>
                </c:pt>
                <c:pt idx="6356">
                  <c:v>935.80380000000002</c:v>
                </c:pt>
                <c:pt idx="6357">
                  <c:v>935.32169999999996</c:v>
                </c:pt>
                <c:pt idx="6358">
                  <c:v>934.83960000000002</c:v>
                </c:pt>
                <c:pt idx="6359">
                  <c:v>934.35749999999996</c:v>
                </c:pt>
                <c:pt idx="6360">
                  <c:v>933.87540000000001</c:v>
                </c:pt>
                <c:pt idx="6361">
                  <c:v>933.39319999999998</c:v>
                </c:pt>
                <c:pt idx="6362">
                  <c:v>932.91110000000003</c:v>
                </c:pt>
                <c:pt idx="6363">
                  <c:v>932.42899999999997</c:v>
                </c:pt>
                <c:pt idx="6364">
                  <c:v>931.94680000000005</c:v>
                </c:pt>
                <c:pt idx="6365">
                  <c:v>931.46469999999999</c:v>
                </c:pt>
                <c:pt idx="6366">
                  <c:v>930.98260000000005</c:v>
                </c:pt>
                <c:pt idx="6367">
                  <c:v>930.50049999999999</c:v>
                </c:pt>
                <c:pt idx="6368">
                  <c:v>930.01840000000004</c:v>
                </c:pt>
                <c:pt idx="6369">
                  <c:v>929.53629999999998</c:v>
                </c:pt>
                <c:pt idx="6370">
                  <c:v>929.05409999999995</c:v>
                </c:pt>
                <c:pt idx="6371">
                  <c:v>928.572</c:v>
                </c:pt>
                <c:pt idx="6372">
                  <c:v>928.08979999999997</c:v>
                </c:pt>
                <c:pt idx="6373">
                  <c:v>927.60770000000002</c:v>
                </c:pt>
                <c:pt idx="6374">
                  <c:v>927.12559999999996</c:v>
                </c:pt>
                <c:pt idx="6375">
                  <c:v>926.64350000000002</c:v>
                </c:pt>
                <c:pt idx="6376">
                  <c:v>926.16139999999996</c:v>
                </c:pt>
                <c:pt idx="6377">
                  <c:v>925.67930000000001</c:v>
                </c:pt>
                <c:pt idx="6378">
                  <c:v>925.19709999999998</c:v>
                </c:pt>
                <c:pt idx="6379">
                  <c:v>924.71500000000003</c:v>
                </c:pt>
                <c:pt idx="6380">
                  <c:v>924.2328</c:v>
                </c:pt>
                <c:pt idx="6381">
                  <c:v>923.75070000000005</c:v>
                </c:pt>
                <c:pt idx="6382">
                  <c:v>923.26859999999999</c:v>
                </c:pt>
                <c:pt idx="6383">
                  <c:v>922.78650000000005</c:v>
                </c:pt>
                <c:pt idx="6384">
                  <c:v>922.30439999999999</c:v>
                </c:pt>
                <c:pt idx="6385">
                  <c:v>921.82230000000004</c:v>
                </c:pt>
                <c:pt idx="6386">
                  <c:v>921.34010000000001</c:v>
                </c:pt>
                <c:pt idx="6387">
                  <c:v>920.85799999999995</c:v>
                </c:pt>
                <c:pt idx="6388">
                  <c:v>920.3759</c:v>
                </c:pt>
                <c:pt idx="6389">
                  <c:v>919.89369999999997</c:v>
                </c:pt>
                <c:pt idx="6390">
                  <c:v>919.41160000000002</c:v>
                </c:pt>
                <c:pt idx="6391">
                  <c:v>918.92949999999996</c:v>
                </c:pt>
                <c:pt idx="6392">
                  <c:v>918.44740000000002</c:v>
                </c:pt>
                <c:pt idx="6393">
                  <c:v>917.96519999999998</c:v>
                </c:pt>
                <c:pt idx="6394">
                  <c:v>917.48320000000001</c:v>
                </c:pt>
                <c:pt idx="6395">
                  <c:v>917.00099999999998</c:v>
                </c:pt>
                <c:pt idx="6396">
                  <c:v>916.51890000000003</c:v>
                </c:pt>
                <c:pt idx="6397">
                  <c:v>916.0367</c:v>
                </c:pt>
                <c:pt idx="6398">
                  <c:v>915.55460000000005</c:v>
                </c:pt>
                <c:pt idx="6399">
                  <c:v>915.07249999999999</c:v>
                </c:pt>
                <c:pt idx="6400">
                  <c:v>914.59029999999996</c:v>
                </c:pt>
                <c:pt idx="6401">
                  <c:v>914.10829999999999</c:v>
                </c:pt>
                <c:pt idx="6402">
                  <c:v>913.62609999999995</c:v>
                </c:pt>
                <c:pt idx="6403">
                  <c:v>913.14400000000001</c:v>
                </c:pt>
                <c:pt idx="6404">
                  <c:v>912.66189999999995</c:v>
                </c:pt>
                <c:pt idx="6405">
                  <c:v>912.17970000000003</c:v>
                </c:pt>
                <c:pt idx="6406">
                  <c:v>911.69759999999997</c:v>
                </c:pt>
                <c:pt idx="6407">
                  <c:v>911.21550000000002</c:v>
                </c:pt>
                <c:pt idx="6408">
                  <c:v>910.73339999999996</c:v>
                </c:pt>
                <c:pt idx="6409">
                  <c:v>910.25120000000004</c:v>
                </c:pt>
                <c:pt idx="6410">
                  <c:v>909.76919999999996</c:v>
                </c:pt>
                <c:pt idx="6411">
                  <c:v>909.28700000000003</c:v>
                </c:pt>
                <c:pt idx="6412">
                  <c:v>908.80489999999998</c:v>
                </c:pt>
                <c:pt idx="6413">
                  <c:v>908.32280000000003</c:v>
                </c:pt>
                <c:pt idx="6414">
                  <c:v>907.84059999999999</c:v>
                </c:pt>
                <c:pt idx="6415">
                  <c:v>907.35850000000005</c:v>
                </c:pt>
                <c:pt idx="6416">
                  <c:v>906.87630000000001</c:v>
                </c:pt>
                <c:pt idx="6417">
                  <c:v>906.39430000000004</c:v>
                </c:pt>
                <c:pt idx="6418">
                  <c:v>905.91210000000001</c:v>
                </c:pt>
                <c:pt idx="6419">
                  <c:v>905.43010000000004</c:v>
                </c:pt>
                <c:pt idx="6420">
                  <c:v>904.9479</c:v>
                </c:pt>
                <c:pt idx="6421">
                  <c:v>904.46579999999994</c:v>
                </c:pt>
                <c:pt idx="6422">
                  <c:v>903.98360000000002</c:v>
                </c:pt>
                <c:pt idx="6423">
                  <c:v>903.50149999999996</c:v>
                </c:pt>
                <c:pt idx="6424">
                  <c:v>903.01940000000002</c:v>
                </c:pt>
                <c:pt idx="6425">
                  <c:v>902.53719999999998</c:v>
                </c:pt>
                <c:pt idx="6426">
                  <c:v>902.05520000000001</c:v>
                </c:pt>
                <c:pt idx="6427">
                  <c:v>901.57299999999998</c:v>
                </c:pt>
                <c:pt idx="6428">
                  <c:v>901.09090000000003</c:v>
                </c:pt>
                <c:pt idx="6429">
                  <c:v>900.60879999999997</c:v>
                </c:pt>
                <c:pt idx="6430">
                  <c:v>900.12660000000005</c:v>
                </c:pt>
                <c:pt idx="6431">
                  <c:v>899.64449999999999</c:v>
                </c:pt>
                <c:pt idx="6432">
                  <c:v>899.16240000000005</c:v>
                </c:pt>
                <c:pt idx="6433">
                  <c:v>898.68029999999999</c:v>
                </c:pt>
                <c:pt idx="6434">
                  <c:v>898.19809999999995</c:v>
                </c:pt>
                <c:pt idx="6435">
                  <c:v>897.71600000000001</c:v>
                </c:pt>
                <c:pt idx="6436">
                  <c:v>897.23389999999995</c:v>
                </c:pt>
                <c:pt idx="6437">
                  <c:v>896.7518</c:v>
                </c:pt>
                <c:pt idx="6438">
                  <c:v>896.26969999999994</c:v>
                </c:pt>
                <c:pt idx="6439">
                  <c:v>895.78750000000002</c:v>
                </c:pt>
                <c:pt idx="6440">
                  <c:v>895.30539999999996</c:v>
                </c:pt>
                <c:pt idx="6441">
                  <c:v>894.82320000000004</c:v>
                </c:pt>
                <c:pt idx="6442">
                  <c:v>894.34119999999996</c:v>
                </c:pt>
                <c:pt idx="6443">
                  <c:v>893.85900000000004</c:v>
                </c:pt>
                <c:pt idx="6444">
                  <c:v>893.37689999999998</c:v>
                </c:pt>
                <c:pt idx="6445">
                  <c:v>892.89480000000003</c:v>
                </c:pt>
                <c:pt idx="6446">
                  <c:v>892.41269999999997</c:v>
                </c:pt>
                <c:pt idx="6447">
                  <c:v>891.93050000000005</c:v>
                </c:pt>
                <c:pt idx="6448">
                  <c:v>891.44839999999999</c:v>
                </c:pt>
                <c:pt idx="6449">
                  <c:v>890.96630000000005</c:v>
                </c:pt>
                <c:pt idx="6450">
                  <c:v>890.48410000000001</c:v>
                </c:pt>
                <c:pt idx="6451">
                  <c:v>890.00199999999995</c:v>
                </c:pt>
                <c:pt idx="6452">
                  <c:v>889.51990000000001</c:v>
                </c:pt>
                <c:pt idx="6453">
                  <c:v>889.03779999999995</c:v>
                </c:pt>
                <c:pt idx="6454">
                  <c:v>888.5557</c:v>
                </c:pt>
                <c:pt idx="6455">
                  <c:v>888.07349999999997</c:v>
                </c:pt>
                <c:pt idx="6456">
                  <c:v>887.59140000000002</c:v>
                </c:pt>
                <c:pt idx="6457">
                  <c:v>887.10929999999996</c:v>
                </c:pt>
                <c:pt idx="6458">
                  <c:v>886.62720000000002</c:v>
                </c:pt>
                <c:pt idx="6459">
                  <c:v>886.14499999999998</c:v>
                </c:pt>
                <c:pt idx="6460">
                  <c:v>885.66290000000004</c:v>
                </c:pt>
                <c:pt idx="6461">
                  <c:v>885.18079999999998</c:v>
                </c:pt>
                <c:pt idx="6462">
                  <c:v>884.69860000000006</c:v>
                </c:pt>
                <c:pt idx="6463">
                  <c:v>884.21659999999997</c:v>
                </c:pt>
                <c:pt idx="6464">
                  <c:v>883.73440000000005</c:v>
                </c:pt>
                <c:pt idx="6465">
                  <c:v>883.25229999999999</c:v>
                </c:pt>
                <c:pt idx="6466">
                  <c:v>882.77009999999996</c:v>
                </c:pt>
                <c:pt idx="6467">
                  <c:v>882.28800000000001</c:v>
                </c:pt>
                <c:pt idx="6468">
                  <c:v>881.80589999999995</c:v>
                </c:pt>
                <c:pt idx="6469">
                  <c:v>881.32380000000001</c:v>
                </c:pt>
                <c:pt idx="6470">
                  <c:v>880.84169999999995</c:v>
                </c:pt>
                <c:pt idx="6471">
                  <c:v>880.35950000000003</c:v>
                </c:pt>
                <c:pt idx="6472">
                  <c:v>879.87739999999997</c:v>
                </c:pt>
                <c:pt idx="6473">
                  <c:v>879.39530000000002</c:v>
                </c:pt>
                <c:pt idx="6474">
                  <c:v>878.91309999999999</c:v>
                </c:pt>
                <c:pt idx="6475">
                  <c:v>878.43100000000004</c:v>
                </c:pt>
                <c:pt idx="6476">
                  <c:v>877.94889999999998</c:v>
                </c:pt>
                <c:pt idx="6477">
                  <c:v>877.46680000000003</c:v>
                </c:pt>
                <c:pt idx="6478">
                  <c:v>876.9846</c:v>
                </c:pt>
                <c:pt idx="6479">
                  <c:v>876.50260000000003</c:v>
                </c:pt>
                <c:pt idx="6480">
                  <c:v>876.0204</c:v>
                </c:pt>
                <c:pt idx="6481">
                  <c:v>875.53830000000005</c:v>
                </c:pt>
                <c:pt idx="6482">
                  <c:v>875.05619999999999</c:v>
                </c:pt>
                <c:pt idx="6483">
                  <c:v>874.57399999999996</c:v>
                </c:pt>
                <c:pt idx="6484">
                  <c:v>874.09190000000001</c:v>
                </c:pt>
                <c:pt idx="6485">
                  <c:v>873.60979999999995</c:v>
                </c:pt>
                <c:pt idx="6486">
                  <c:v>873.1277</c:v>
                </c:pt>
                <c:pt idx="6487">
                  <c:v>872.64549999999997</c:v>
                </c:pt>
                <c:pt idx="6488">
                  <c:v>872.1635</c:v>
                </c:pt>
                <c:pt idx="6489">
                  <c:v>871.68129999999996</c:v>
                </c:pt>
                <c:pt idx="6490">
                  <c:v>871.19920000000002</c:v>
                </c:pt>
                <c:pt idx="6491">
                  <c:v>870.71699999999998</c:v>
                </c:pt>
                <c:pt idx="6492">
                  <c:v>870.23490000000004</c:v>
                </c:pt>
                <c:pt idx="6493">
                  <c:v>869.75279999999998</c:v>
                </c:pt>
                <c:pt idx="6494">
                  <c:v>869.27059999999994</c:v>
                </c:pt>
                <c:pt idx="6495">
                  <c:v>868.78859999999997</c:v>
                </c:pt>
                <c:pt idx="6496">
                  <c:v>868.30640000000005</c:v>
                </c:pt>
                <c:pt idx="6497">
                  <c:v>867.82429999999999</c:v>
                </c:pt>
                <c:pt idx="6498">
                  <c:v>867.34220000000005</c:v>
                </c:pt>
                <c:pt idx="6499">
                  <c:v>866.86</c:v>
                </c:pt>
                <c:pt idx="6500">
                  <c:v>866.37789999999995</c:v>
                </c:pt>
                <c:pt idx="6501">
                  <c:v>865.89580000000001</c:v>
                </c:pt>
                <c:pt idx="6502">
                  <c:v>865.41369999999995</c:v>
                </c:pt>
                <c:pt idx="6503">
                  <c:v>864.93150000000003</c:v>
                </c:pt>
                <c:pt idx="6504">
                  <c:v>864.44949999999994</c:v>
                </c:pt>
                <c:pt idx="6505">
                  <c:v>863.96730000000002</c:v>
                </c:pt>
                <c:pt idx="6506">
                  <c:v>863.48519999999996</c:v>
                </c:pt>
                <c:pt idx="6507">
                  <c:v>863.00310000000002</c:v>
                </c:pt>
                <c:pt idx="6508">
                  <c:v>862.52089999999998</c:v>
                </c:pt>
                <c:pt idx="6509">
                  <c:v>862.03880000000004</c:v>
                </c:pt>
                <c:pt idx="6510">
                  <c:v>861.5566</c:v>
                </c:pt>
                <c:pt idx="6511">
                  <c:v>861.07460000000003</c:v>
                </c:pt>
                <c:pt idx="6512">
                  <c:v>860.5924</c:v>
                </c:pt>
                <c:pt idx="6513">
                  <c:v>860.11030000000005</c:v>
                </c:pt>
                <c:pt idx="6514">
                  <c:v>859.62819999999999</c:v>
                </c:pt>
                <c:pt idx="6515">
                  <c:v>859.14610000000005</c:v>
                </c:pt>
                <c:pt idx="6516">
                  <c:v>858.66390000000001</c:v>
                </c:pt>
                <c:pt idx="6517">
                  <c:v>858.18179999999995</c:v>
                </c:pt>
                <c:pt idx="6518">
                  <c:v>857.69970000000001</c:v>
                </c:pt>
                <c:pt idx="6519">
                  <c:v>857.21749999999997</c:v>
                </c:pt>
                <c:pt idx="6520">
                  <c:v>856.7355</c:v>
                </c:pt>
                <c:pt idx="6521">
                  <c:v>856.25329999999997</c:v>
                </c:pt>
                <c:pt idx="6522">
                  <c:v>855.77120000000002</c:v>
                </c:pt>
                <c:pt idx="6523">
                  <c:v>855.28909999999996</c:v>
                </c:pt>
                <c:pt idx="6524">
                  <c:v>854.80690000000004</c:v>
                </c:pt>
                <c:pt idx="6525">
                  <c:v>854.32479999999998</c:v>
                </c:pt>
                <c:pt idx="6526">
                  <c:v>853.84270000000004</c:v>
                </c:pt>
                <c:pt idx="6527">
                  <c:v>853.36059999999998</c:v>
                </c:pt>
                <c:pt idx="6528">
                  <c:v>852.87840000000006</c:v>
                </c:pt>
                <c:pt idx="6529">
                  <c:v>852.3963</c:v>
                </c:pt>
                <c:pt idx="6530">
                  <c:v>851.91420000000005</c:v>
                </c:pt>
                <c:pt idx="6531">
                  <c:v>851.43209999999999</c:v>
                </c:pt>
                <c:pt idx="6532">
                  <c:v>850.95</c:v>
                </c:pt>
                <c:pt idx="6533">
                  <c:v>850.46780000000001</c:v>
                </c:pt>
                <c:pt idx="6534">
                  <c:v>849.98569999999995</c:v>
                </c:pt>
                <c:pt idx="6535">
                  <c:v>849.50350000000003</c:v>
                </c:pt>
                <c:pt idx="6536">
                  <c:v>849.02139999999997</c:v>
                </c:pt>
                <c:pt idx="6537">
                  <c:v>848.53930000000003</c:v>
                </c:pt>
                <c:pt idx="6538">
                  <c:v>848.05719999999997</c:v>
                </c:pt>
                <c:pt idx="6539">
                  <c:v>847.57510000000002</c:v>
                </c:pt>
                <c:pt idx="6540">
                  <c:v>847.09289999999999</c:v>
                </c:pt>
                <c:pt idx="6541">
                  <c:v>846.61080000000004</c:v>
                </c:pt>
                <c:pt idx="6542">
                  <c:v>846.12869999999998</c:v>
                </c:pt>
                <c:pt idx="6543">
                  <c:v>845.64660000000003</c:v>
                </c:pt>
                <c:pt idx="6544">
                  <c:v>845.1644</c:v>
                </c:pt>
                <c:pt idx="6545">
                  <c:v>844.68230000000005</c:v>
                </c:pt>
                <c:pt idx="6546">
                  <c:v>844.2002</c:v>
                </c:pt>
                <c:pt idx="6547">
                  <c:v>843.71810000000005</c:v>
                </c:pt>
                <c:pt idx="6548">
                  <c:v>843.23599999999999</c:v>
                </c:pt>
                <c:pt idx="6549">
                  <c:v>842.75379999999996</c:v>
                </c:pt>
                <c:pt idx="6550">
                  <c:v>842.27170000000001</c:v>
                </c:pt>
                <c:pt idx="6551">
                  <c:v>841.78959999999995</c:v>
                </c:pt>
                <c:pt idx="6552">
                  <c:v>841.30740000000003</c:v>
                </c:pt>
                <c:pt idx="6553">
                  <c:v>840.82529999999997</c:v>
                </c:pt>
                <c:pt idx="6554">
                  <c:v>840.34320000000002</c:v>
                </c:pt>
                <c:pt idx="6555">
                  <c:v>839.86109999999996</c:v>
                </c:pt>
                <c:pt idx="6556">
                  <c:v>839.37890000000004</c:v>
                </c:pt>
                <c:pt idx="6557">
                  <c:v>838.89689999999996</c:v>
                </c:pt>
                <c:pt idx="6558">
                  <c:v>838.41470000000004</c:v>
                </c:pt>
                <c:pt idx="6559">
                  <c:v>837.93259999999998</c:v>
                </c:pt>
                <c:pt idx="6560">
                  <c:v>837.45039999999995</c:v>
                </c:pt>
                <c:pt idx="6561">
                  <c:v>836.9683</c:v>
                </c:pt>
                <c:pt idx="6562">
                  <c:v>836.48620000000005</c:v>
                </c:pt>
                <c:pt idx="6563">
                  <c:v>836.00400000000002</c:v>
                </c:pt>
                <c:pt idx="6564">
                  <c:v>835.52200000000005</c:v>
                </c:pt>
                <c:pt idx="6565">
                  <c:v>835.03980000000001</c:v>
                </c:pt>
                <c:pt idx="6566">
                  <c:v>834.55769999999995</c:v>
                </c:pt>
                <c:pt idx="6567">
                  <c:v>834.07560000000001</c:v>
                </c:pt>
                <c:pt idx="6568">
                  <c:v>833.59339999999997</c:v>
                </c:pt>
                <c:pt idx="6569">
                  <c:v>833.11130000000003</c:v>
                </c:pt>
                <c:pt idx="6570">
                  <c:v>832.62919999999997</c:v>
                </c:pt>
                <c:pt idx="6571">
                  <c:v>832.14710000000002</c:v>
                </c:pt>
                <c:pt idx="6572">
                  <c:v>831.66489999999999</c:v>
                </c:pt>
                <c:pt idx="6573">
                  <c:v>831.18290000000002</c:v>
                </c:pt>
                <c:pt idx="6574">
                  <c:v>830.70069999999998</c:v>
                </c:pt>
                <c:pt idx="6575">
                  <c:v>830.21860000000004</c:v>
                </c:pt>
                <c:pt idx="6576">
                  <c:v>829.73649999999998</c:v>
                </c:pt>
                <c:pt idx="6577">
                  <c:v>829.25429999999994</c:v>
                </c:pt>
                <c:pt idx="6578">
                  <c:v>828.7722</c:v>
                </c:pt>
                <c:pt idx="6579">
                  <c:v>828.29</c:v>
                </c:pt>
                <c:pt idx="6580">
                  <c:v>827.80799999999999</c:v>
                </c:pt>
                <c:pt idx="6581">
                  <c:v>827.32579999999996</c:v>
                </c:pt>
                <c:pt idx="6582">
                  <c:v>826.84379999999999</c:v>
                </c:pt>
                <c:pt idx="6583">
                  <c:v>826.36159999999995</c:v>
                </c:pt>
                <c:pt idx="6584">
                  <c:v>825.87950000000001</c:v>
                </c:pt>
                <c:pt idx="6585">
                  <c:v>825.39729999999997</c:v>
                </c:pt>
                <c:pt idx="6586">
                  <c:v>824.91520000000003</c:v>
                </c:pt>
                <c:pt idx="6587">
                  <c:v>824.43309999999997</c:v>
                </c:pt>
                <c:pt idx="6588">
                  <c:v>823.95090000000005</c:v>
                </c:pt>
                <c:pt idx="6589">
                  <c:v>823.46889999999996</c:v>
                </c:pt>
                <c:pt idx="6590">
                  <c:v>822.98670000000004</c:v>
                </c:pt>
                <c:pt idx="6591">
                  <c:v>822.50459999999998</c:v>
                </c:pt>
                <c:pt idx="6592">
                  <c:v>822.02250000000004</c:v>
                </c:pt>
                <c:pt idx="6593">
                  <c:v>821.5403</c:v>
                </c:pt>
                <c:pt idx="6594">
                  <c:v>821.05820000000006</c:v>
                </c:pt>
                <c:pt idx="6595">
                  <c:v>820.57600000000002</c:v>
                </c:pt>
                <c:pt idx="6596">
                  <c:v>820.09400000000005</c:v>
                </c:pt>
                <c:pt idx="6597">
                  <c:v>819.61180000000002</c:v>
                </c:pt>
                <c:pt idx="6598">
                  <c:v>819.12969999999996</c:v>
                </c:pt>
                <c:pt idx="6599">
                  <c:v>818.64760000000001</c:v>
                </c:pt>
                <c:pt idx="6600">
                  <c:v>818.16549999999995</c:v>
                </c:pt>
                <c:pt idx="6601">
                  <c:v>817.68330000000003</c:v>
                </c:pt>
                <c:pt idx="6602">
                  <c:v>817.20119999999997</c:v>
                </c:pt>
                <c:pt idx="6603">
                  <c:v>816.71910000000003</c:v>
                </c:pt>
                <c:pt idx="6604">
                  <c:v>816.23689999999999</c:v>
                </c:pt>
                <c:pt idx="6605">
                  <c:v>815.75490000000002</c:v>
                </c:pt>
                <c:pt idx="6606">
                  <c:v>815.27269999999999</c:v>
                </c:pt>
                <c:pt idx="6607">
                  <c:v>814.79060000000004</c:v>
                </c:pt>
                <c:pt idx="6608">
                  <c:v>814.30849999999998</c:v>
                </c:pt>
                <c:pt idx="6609">
                  <c:v>813.82640000000004</c:v>
                </c:pt>
                <c:pt idx="6610">
                  <c:v>813.3442</c:v>
                </c:pt>
                <c:pt idx="6611">
                  <c:v>812.86210000000005</c:v>
                </c:pt>
                <c:pt idx="6612">
                  <c:v>812.38</c:v>
                </c:pt>
                <c:pt idx="6613">
                  <c:v>811.89779999999996</c:v>
                </c:pt>
                <c:pt idx="6614">
                  <c:v>811.41570000000002</c:v>
                </c:pt>
                <c:pt idx="6615">
                  <c:v>810.93359999999996</c:v>
                </c:pt>
                <c:pt idx="6616">
                  <c:v>810.45150000000001</c:v>
                </c:pt>
                <c:pt idx="6617">
                  <c:v>809.96939999999995</c:v>
                </c:pt>
                <c:pt idx="6618">
                  <c:v>809.48720000000003</c:v>
                </c:pt>
                <c:pt idx="6619">
                  <c:v>809.00509999999997</c:v>
                </c:pt>
                <c:pt idx="6620">
                  <c:v>808.52290000000005</c:v>
                </c:pt>
                <c:pt idx="6621">
                  <c:v>808.04079999999999</c:v>
                </c:pt>
                <c:pt idx="6622">
                  <c:v>807.55870000000004</c:v>
                </c:pt>
                <c:pt idx="6623">
                  <c:v>807.07659999999998</c:v>
                </c:pt>
                <c:pt idx="6624">
                  <c:v>806.59450000000004</c:v>
                </c:pt>
                <c:pt idx="6625">
                  <c:v>806.1123</c:v>
                </c:pt>
                <c:pt idx="6626">
                  <c:v>805.63019999999995</c:v>
                </c:pt>
                <c:pt idx="6627">
                  <c:v>805.1481</c:v>
                </c:pt>
                <c:pt idx="6628">
                  <c:v>804.66600000000005</c:v>
                </c:pt>
                <c:pt idx="6629">
                  <c:v>804.18380000000002</c:v>
                </c:pt>
                <c:pt idx="6630">
                  <c:v>803.70169999999996</c:v>
                </c:pt>
                <c:pt idx="6631">
                  <c:v>803.21960000000001</c:v>
                </c:pt>
                <c:pt idx="6632">
                  <c:v>802.73749999999995</c:v>
                </c:pt>
                <c:pt idx="6633">
                  <c:v>802.25540000000001</c:v>
                </c:pt>
                <c:pt idx="6634">
                  <c:v>801.77319999999997</c:v>
                </c:pt>
                <c:pt idx="6635">
                  <c:v>801.29110000000003</c:v>
                </c:pt>
                <c:pt idx="6636">
                  <c:v>800.80899999999997</c:v>
                </c:pt>
                <c:pt idx="6637">
                  <c:v>800.32680000000005</c:v>
                </c:pt>
                <c:pt idx="6638">
                  <c:v>799.84469999999999</c:v>
                </c:pt>
                <c:pt idx="6639">
                  <c:v>799.36260000000004</c:v>
                </c:pt>
                <c:pt idx="6640">
                  <c:v>798.88049999999998</c:v>
                </c:pt>
                <c:pt idx="6641">
                  <c:v>798.39829999999995</c:v>
                </c:pt>
                <c:pt idx="6642">
                  <c:v>797.91629999999998</c:v>
                </c:pt>
                <c:pt idx="6643">
                  <c:v>797.43409999999994</c:v>
                </c:pt>
                <c:pt idx="6644">
                  <c:v>796.952</c:v>
                </c:pt>
                <c:pt idx="6645">
                  <c:v>796.46979999999996</c:v>
                </c:pt>
                <c:pt idx="6646">
                  <c:v>795.98770000000002</c:v>
                </c:pt>
                <c:pt idx="6647">
                  <c:v>795.50559999999996</c:v>
                </c:pt>
                <c:pt idx="6648">
                  <c:v>795.02350000000001</c:v>
                </c:pt>
                <c:pt idx="6649">
                  <c:v>794.54139999999995</c:v>
                </c:pt>
                <c:pt idx="6650">
                  <c:v>794.05920000000003</c:v>
                </c:pt>
                <c:pt idx="6651">
                  <c:v>793.57709999999997</c:v>
                </c:pt>
                <c:pt idx="6652">
                  <c:v>793.09500000000003</c:v>
                </c:pt>
                <c:pt idx="6653">
                  <c:v>792.61289999999997</c:v>
                </c:pt>
                <c:pt idx="6654">
                  <c:v>792.13070000000005</c:v>
                </c:pt>
                <c:pt idx="6655">
                  <c:v>791.64859999999999</c:v>
                </c:pt>
                <c:pt idx="6656">
                  <c:v>791.16650000000004</c:v>
                </c:pt>
                <c:pt idx="6657">
                  <c:v>790.68430000000001</c:v>
                </c:pt>
                <c:pt idx="6658">
                  <c:v>790.20230000000004</c:v>
                </c:pt>
                <c:pt idx="6659">
                  <c:v>789.7201</c:v>
                </c:pt>
                <c:pt idx="6660">
                  <c:v>789.23800000000006</c:v>
                </c:pt>
                <c:pt idx="6661">
                  <c:v>788.7559</c:v>
                </c:pt>
                <c:pt idx="6662">
                  <c:v>788.27369999999996</c:v>
                </c:pt>
                <c:pt idx="6663">
                  <c:v>787.79160000000002</c:v>
                </c:pt>
                <c:pt idx="6664">
                  <c:v>787.30939999999998</c:v>
                </c:pt>
                <c:pt idx="6665">
                  <c:v>786.82740000000001</c:v>
                </c:pt>
                <c:pt idx="6666">
                  <c:v>786.34519999999998</c:v>
                </c:pt>
                <c:pt idx="6667">
                  <c:v>785.86320000000001</c:v>
                </c:pt>
                <c:pt idx="6668">
                  <c:v>785.38099999999997</c:v>
                </c:pt>
                <c:pt idx="6669">
                  <c:v>784.89890000000003</c:v>
                </c:pt>
                <c:pt idx="6670">
                  <c:v>784.41669999999999</c:v>
                </c:pt>
                <c:pt idx="6671">
                  <c:v>783.93460000000005</c:v>
                </c:pt>
                <c:pt idx="6672">
                  <c:v>783.45249999999999</c:v>
                </c:pt>
                <c:pt idx="6673">
                  <c:v>782.97029999999995</c:v>
                </c:pt>
                <c:pt idx="6674">
                  <c:v>782.48829999999998</c:v>
                </c:pt>
                <c:pt idx="6675">
                  <c:v>782.00609999999995</c:v>
                </c:pt>
                <c:pt idx="6676">
                  <c:v>781.524</c:v>
                </c:pt>
                <c:pt idx="6677">
                  <c:v>781.04190000000006</c:v>
                </c:pt>
                <c:pt idx="6678">
                  <c:v>780.5598</c:v>
                </c:pt>
                <c:pt idx="6679">
                  <c:v>780.07759999999996</c:v>
                </c:pt>
                <c:pt idx="6680">
                  <c:v>779.59550000000002</c:v>
                </c:pt>
                <c:pt idx="6681">
                  <c:v>779.11339999999996</c:v>
                </c:pt>
                <c:pt idx="6682">
                  <c:v>778.63120000000004</c:v>
                </c:pt>
                <c:pt idx="6683">
                  <c:v>778.14919999999995</c:v>
                </c:pt>
                <c:pt idx="6684">
                  <c:v>777.66700000000003</c:v>
                </c:pt>
                <c:pt idx="6685">
                  <c:v>777.18489999999997</c:v>
                </c:pt>
                <c:pt idx="6686">
                  <c:v>776.70280000000002</c:v>
                </c:pt>
                <c:pt idx="6687">
                  <c:v>776.22059999999999</c:v>
                </c:pt>
                <c:pt idx="6688">
                  <c:v>775.73850000000004</c:v>
                </c:pt>
                <c:pt idx="6689">
                  <c:v>775.25630000000001</c:v>
                </c:pt>
                <c:pt idx="6690">
                  <c:v>774.77430000000004</c:v>
                </c:pt>
                <c:pt idx="6691">
                  <c:v>774.2921</c:v>
                </c:pt>
                <c:pt idx="6692">
                  <c:v>773.81</c:v>
                </c:pt>
                <c:pt idx="6693">
                  <c:v>773.3279</c:v>
                </c:pt>
                <c:pt idx="6694">
                  <c:v>772.84580000000005</c:v>
                </c:pt>
                <c:pt idx="6695">
                  <c:v>772.36360000000002</c:v>
                </c:pt>
                <c:pt idx="6696">
                  <c:v>771.88149999999996</c:v>
                </c:pt>
                <c:pt idx="6697">
                  <c:v>771.39940000000001</c:v>
                </c:pt>
                <c:pt idx="6698">
                  <c:v>770.91719999999998</c:v>
                </c:pt>
                <c:pt idx="6699">
                  <c:v>770.43510000000003</c:v>
                </c:pt>
                <c:pt idx="6700">
                  <c:v>769.95299999999997</c:v>
                </c:pt>
                <c:pt idx="6701">
                  <c:v>769.47090000000003</c:v>
                </c:pt>
                <c:pt idx="6702">
                  <c:v>768.98879999999997</c:v>
                </c:pt>
                <c:pt idx="6703">
                  <c:v>768.50660000000005</c:v>
                </c:pt>
                <c:pt idx="6704">
                  <c:v>768.02449999999999</c:v>
                </c:pt>
                <c:pt idx="6705">
                  <c:v>767.54240000000004</c:v>
                </c:pt>
                <c:pt idx="6706">
                  <c:v>767.06029999999998</c:v>
                </c:pt>
                <c:pt idx="6707">
                  <c:v>766.57809999999995</c:v>
                </c:pt>
                <c:pt idx="6708">
                  <c:v>766.096</c:v>
                </c:pt>
                <c:pt idx="6709">
                  <c:v>765.61389999999994</c:v>
                </c:pt>
                <c:pt idx="6710">
                  <c:v>765.1318</c:v>
                </c:pt>
                <c:pt idx="6711">
                  <c:v>764.64970000000005</c:v>
                </c:pt>
                <c:pt idx="6712">
                  <c:v>764.16750000000002</c:v>
                </c:pt>
                <c:pt idx="6713">
                  <c:v>763.68539999999996</c:v>
                </c:pt>
                <c:pt idx="6714">
                  <c:v>763.20320000000004</c:v>
                </c:pt>
                <c:pt idx="6715">
                  <c:v>762.72109999999998</c:v>
                </c:pt>
                <c:pt idx="6716">
                  <c:v>762.23900000000003</c:v>
                </c:pt>
                <c:pt idx="6717">
                  <c:v>761.75689999999997</c:v>
                </c:pt>
                <c:pt idx="6718">
                  <c:v>761.27480000000003</c:v>
                </c:pt>
                <c:pt idx="6719">
                  <c:v>760.79259999999999</c:v>
                </c:pt>
                <c:pt idx="6720">
                  <c:v>760.31050000000005</c:v>
                </c:pt>
                <c:pt idx="6721">
                  <c:v>759.82839999999999</c:v>
                </c:pt>
                <c:pt idx="6722">
                  <c:v>759.34630000000004</c:v>
                </c:pt>
                <c:pt idx="6723">
                  <c:v>758.86410000000001</c:v>
                </c:pt>
                <c:pt idx="6724">
                  <c:v>758.38199999999995</c:v>
                </c:pt>
                <c:pt idx="6725">
                  <c:v>757.8999</c:v>
                </c:pt>
                <c:pt idx="6726">
                  <c:v>757.41769999999997</c:v>
                </c:pt>
                <c:pt idx="6727">
                  <c:v>756.9357</c:v>
                </c:pt>
                <c:pt idx="6728">
                  <c:v>756.45349999999996</c:v>
                </c:pt>
                <c:pt idx="6729">
                  <c:v>755.97140000000002</c:v>
                </c:pt>
                <c:pt idx="6730">
                  <c:v>755.48929999999996</c:v>
                </c:pt>
                <c:pt idx="6731">
                  <c:v>755.00710000000004</c:v>
                </c:pt>
                <c:pt idx="6732">
                  <c:v>754.52499999999998</c:v>
                </c:pt>
                <c:pt idx="6733">
                  <c:v>754.04290000000003</c:v>
                </c:pt>
                <c:pt idx="6734">
                  <c:v>753.56079999999997</c:v>
                </c:pt>
                <c:pt idx="6735">
                  <c:v>753.07860000000005</c:v>
                </c:pt>
                <c:pt idx="6736">
                  <c:v>752.59659999999997</c:v>
                </c:pt>
                <c:pt idx="6737">
                  <c:v>752.11440000000005</c:v>
                </c:pt>
                <c:pt idx="6738">
                  <c:v>751.63229999999999</c:v>
                </c:pt>
                <c:pt idx="6739">
                  <c:v>751.15009999999995</c:v>
                </c:pt>
                <c:pt idx="6740">
                  <c:v>750.66800000000001</c:v>
                </c:pt>
                <c:pt idx="6741">
                  <c:v>750.18589999999995</c:v>
                </c:pt>
                <c:pt idx="6742">
                  <c:v>749.70370000000003</c:v>
                </c:pt>
                <c:pt idx="6743">
                  <c:v>749.22170000000006</c:v>
                </c:pt>
                <c:pt idx="6744">
                  <c:v>748.73950000000002</c:v>
                </c:pt>
                <c:pt idx="6745">
                  <c:v>748.25739999999996</c:v>
                </c:pt>
                <c:pt idx="6746">
                  <c:v>747.77530000000002</c:v>
                </c:pt>
                <c:pt idx="6747">
                  <c:v>747.29319999999996</c:v>
                </c:pt>
                <c:pt idx="6748">
                  <c:v>746.81100000000004</c:v>
                </c:pt>
                <c:pt idx="6749">
                  <c:v>746.32889999999998</c:v>
                </c:pt>
                <c:pt idx="6750">
                  <c:v>745.84680000000003</c:v>
                </c:pt>
                <c:pt idx="6751">
                  <c:v>745.3646</c:v>
                </c:pt>
                <c:pt idx="6752">
                  <c:v>744.88260000000002</c:v>
                </c:pt>
                <c:pt idx="6753">
                  <c:v>744.40039999999999</c:v>
                </c:pt>
                <c:pt idx="6754">
                  <c:v>743.91830000000004</c:v>
                </c:pt>
                <c:pt idx="6755">
                  <c:v>743.43619999999999</c:v>
                </c:pt>
                <c:pt idx="6756">
                  <c:v>742.95399999999995</c:v>
                </c:pt>
                <c:pt idx="6757">
                  <c:v>742.47190000000001</c:v>
                </c:pt>
                <c:pt idx="6758">
                  <c:v>741.98969999999997</c:v>
                </c:pt>
                <c:pt idx="6759">
                  <c:v>741.5077</c:v>
                </c:pt>
                <c:pt idx="6760">
                  <c:v>741.02549999999997</c:v>
                </c:pt>
                <c:pt idx="6761">
                  <c:v>740.54340000000002</c:v>
                </c:pt>
                <c:pt idx="6762">
                  <c:v>740.06129999999996</c:v>
                </c:pt>
                <c:pt idx="6763">
                  <c:v>739.57920000000001</c:v>
                </c:pt>
                <c:pt idx="6764">
                  <c:v>739.09699999999998</c:v>
                </c:pt>
                <c:pt idx="6765">
                  <c:v>738.61490000000003</c:v>
                </c:pt>
                <c:pt idx="6766">
                  <c:v>738.13279999999997</c:v>
                </c:pt>
                <c:pt idx="6767">
                  <c:v>737.65060000000005</c:v>
                </c:pt>
                <c:pt idx="6768">
                  <c:v>737.16859999999997</c:v>
                </c:pt>
                <c:pt idx="6769">
                  <c:v>736.68640000000005</c:v>
                </c:pt>
                <c:pt idx="6770">
                  <c:v>736.20429999999999</c:v>
                </c:pt>
                <c:pt idx="6771">
                  <c:v>735.72220000000004</c:v>
                </c:pt>
                <c:pt idx="6772">
                  <c:v>735.24009999999998</c:v>
                </c:pt>
                <c:pt idx="6773">
                  <c:v>734.75789999999995</c:v>
                </c:pt>
                <c:pt idx="6774">
                  <c:v>734.2758</c:v>
                </c:pt>
                <c:pt idx="6775">
                  <c:v>733.79369999999994</c:v>
                </c:pt>
                <c:pt idx="6776">
                  <c:v>733.31150000000002</c:v>
                </c:pt>
                <c:pt idx="6777">
                  <c:v>732.82939999999996</c:v>
                </c:pt>
                <c:pt idx="6778">
                  <c:v>732.34730000000002</c:v>
                </c:pt>
                <c:pt idx="6779">
                  <c:v>731.86519999999996</c:v>
                </c:pt>
                <c:pt idx="6780">
                  <c:v>731.38310000000001</c:v>
                </c:pt>
                <c:pt idx="6781">
                  <c:v>730.90089999999998</c:v>
                </c:pt>
                <c:pt idx="6782">
                  <c:v>730.41880000000003</c:v>
                </c:pt>
                <c:pt idx="6783">
                  <c:v>729.9366</c:v>
                </c:pt>
                <c:pt idx="6784">
                  <c:v>729.45450000000005</c:v>
                </c:pt>
                <c:pt idx="6785">
                  <c:v>728.97239999999999</c:v>
                </c:pt>
                <c:pt idx="6786">
                  <c:v>728.49030000000005</c:v>
                </c:pt>
                <c:pt idx="6787">
                  <c:v>728.00819999999999</c:v>
                </c:pt>
                <c:pt idx="6788">
                  <c:v>727.52599999999995</c:v>
                </c:pt>
                <c:pt idx="6789">
                  <c:v>727.04390000000001</c:v>
                </c:pt>
                <c:pt idx="6790">
                  <c:v>726.56179999999995</c:v>
                </c:pt>
                <c:pt idx="6791">
                  <c:v>726.0797</c:v>
                </c:pt>
                <c:pt idx="6792">
                  <c:v>725.59749999999997</c:v>
                </c:pt>
                <c:pt idx="6793">
                  <c:v>725.11540000000002</c:v>
                </c:pt>
                <c:pt idx="6794">
                  <c:v>724.63329999999996</c:v>
                </c:pt>
                <c:pt idx="6795">
                  <c:v>724.15120000000002</c:v>
                </c:pt>
                <c:pt idx="6796">
                  <c:v>723.66909999999996</c:v>
                </c:pt>
                <c:pt idx="6797">
                  <c:v>723.18690000000004</c:v>
                </c:pt>
                <c:pt idx="6798">
                  <c:v>722.70479999999998</c:v>
                </c:pt>
                <c:pt idx="6799">
                  <c:v>722.22270000000003</c:v>
                </c:pt>
                <c:pt idx="6800">
                  <c:v>721.7405</c:v>
                </c:pt>
                <c:pt idx="6801">
                  <c:v>721.25840000000005</c:v>
                </c:pt>
                <c:pt idx="6802">
                  <c:v>720.77629999999999</c:v>
                </c:pt>
                <c:pt idx="6803">
                  <c:v>720.29420000000005</c:v>
                </c:pt>
                <c:pt idx="6804">
                  <c:v>719.81200000000001</c:v>
                </c:pt>
                <c:pt idx="6805">
                  <c:v>719.33</c:v>
                </c:pt>
                <c:pt idx="6806">
                  <c:v>718.84780000000001</c:v>
                </c:pt>
                <c:pt idx="6807">
                  <c:v>718.36569999999995</c:v>
                </c:pt>
                <c:pt idx="6808">
                  <c:v>717.88350000000003</c:v>
                </c:pt>
                <c:pt idx="6809">
                  <c:v>717.40139999999997</c:v>
                </c:pt>
                <c:pt idx="6810">
                  <c:v>716.91930000000002</c:v>
                </c:pt>
                <c:pt idx="6811">
                  <c:v>716.43719999999996</c:v>
                </c:pt>
                <c:pt idx="6812">
                  <c:v>715.95510000000002</c:v>
                </c:pt>
                <c:pt idx="6813">
                  <c:v>715.47289999999998</c:v>
                </c:pt>
                <c:pt idx="6814">
                  <c:v>714.99080000000004</c:v>
                </c:pt>
                <c:pt idx="6815">
                  <c:v>714.50869999999998</c:v>
                </c:pt>
                <c:pt idx="6816">
                  <c:v>714.02660000000003</c:v>
                </c:pt>
                <c:pt idx="6817">
                  <c:v>713.5444</c:v>
                </c:pt>
                <c:pt idx="6818">
                  <c:v>713.06230000000005</c:v>
                </c:pt>
                <c:pt idx="6819">
                  <c:v>712.58019999999999</c:v>
                </c:pt>
                <c:pt idx="6820">
                  <c:v>712.09799999999996</c:v>
                </c:pt>
                <c:pt idx="6821">
                  <c:v>711.61599999999999</c:v>
                </c:pt>
                <c:pt idx="6822">
                  <c:v>711.13379999999995</c:v>
                </c:pt>
                <c:pt idx="6823">
                  <c:v>710.65170000000001</c:v>
                </c:pt>
                <c:pt idx="6824">
                  <c:v>710.16959999999995</c:v>
                </c:pt>
                <c:pt idx="6825">
                  <c:v>709.68740000000003</c:v>
                </c:pt>
                <c:pt idx="6826">
                  <c:v>709.20529999999997</c:v>
                </c:pt>
                <c:pt idx="6827">
                  <c:v>708.72310000000004</c:v>
                </c:pt>
                <c:pt idx="6828">
                  <c:v>708.24109999999996</c:v>
                </c:pt>
                <c:pt idx="6829">
                  <c:v>707.75890000000004</c:v>
                </c:pt>
                <c:pt idx="6830">
                  <c:v>707.27689999999996</c:v>
                </c:pt>
                <c:pt idx="6831">
                  <c:v>706.79470000000003</c:v>
                </c:pt>
                <c:pt idx="6832">
                  <c:v>706.31259999999997</c:v>
                </c:pt>
                <c:pt idx="6833">
                  <c:v>705.83040000000005</c:v>
                </c:pt>
                <c:pt idx="6834">
                  <c:v>705.34829999999999</c:v>
                </c:pt>
                <c:pt idx="6835">
                  <c:v>704.86620000000005</c:v>
                </c:pt>
                <c:pt idx="6836">
                  <c:v>704.38400000000001</c:v>
                </c:pt>
                <c:pt idx="6837">
                  <c:v>703.90200000000004</c:v>
                </c:pt>
                <c:pt idx="6838">
                  <c:v>703.41980000000001</c:v>
                </c:pt>
                <c:pt idx="6839">
                  <c:v>702.93769999999995</c:v>
                </c:pt>
                <c:pt idx="6840">
                  <c:v>702.4556</c:v>
                </c:pt>
                <c:pt idx="6841">
                  <c:v>701.97339999999997</c:v>
                </c:pt>
                <c:pt idx="6842">
                  <c:v>701.49130000000002</c:v>
                </c:pt>
                <c:pt idx="6843">
                  <c:v>701.00919999999996</c:v>
                </c:pt>
                <c:pt idx="6844">
                  <c:v>700.52710000000002</c:v>
                </c:pt>
                <c:pt idx="6845">
                  <c:v>700.04489999999998</c:v>
                </c:pt>
                <c:pt idx="6846">
                  <c:v>699.56280000000004</c:v>
                </c:pt>
                <c:pt idx="6847">
                  <c:v>699.08069999999998</c:v>
                </c:pt>
                <c:pt idx="6848">
                  <c:v>698.59860000000003</c:v>
                </c:pt>
                <c:pt idx="6849">
                  <c:v>698.11649999999997</c:v>
                </c:pt>
                <c:pt idx="6850">
                  <c:v>697.63430000000005</c:v>
                </c:pt>
                <c:pt idx="6851">
                  <c:v>697.15219999999999</c:v>
                </c:pt>
                <c:pt idx="6852">
                  <c:v>696.67</c:v>
                </c:pt>
                <c:pt idx="6853">
                  <c:v>696.18799999999999</c:v>
                </c:pt>
                <c:pt idx="6854">
                  <c:v>695.70579999999995</c:v>
                </c:pt>
                <c:pt idx="6855">
                  <c:v>695.22370000000001</c:v>
                </c:pt>
                <c:pt idx="6856">
                  <c:v>694.74159999999995</c:v>
                </c:pt>
                <c:pt idx="6857">
                  <c:v>694.2595</c:v>
                </c:pt>
                <c:pt idx="6858">
                  <c:v>693.77729999999997</c:v>
                </c:pt>
                <c:pt idx="6859">
                  <c:v>693.29520000000002</c:v>
                </c:pt>
                <c:pt idx="6860">
                  <c:v>692.81309999999996</c:v>
                </c:pt>
                <c:pt idx="6861">
                  <c:v>692.33090000000004</c:v>
                </c:pt>
                <c:pt idx="6862">
                  <c:v>691.84879999999998</c:v>
                </c:pt>
                <c:pt idx="6863">
                  <c:v>691.36670000000004</c:v>
                </c:pt>
                <c:pt idx="6864">
                  <c:v>690.88459999999998</c:v>
                </c:pt>
                <c:pt idx="6865">
                  <c:v>690.40250000000003</c:v>
                </c:pt>
                <c:pt idx="6866">
                  <c:v>689.9203</c:v>
                </c:pt>
                <c:pt idx="6867">
                  <c:v>689.43820000000005</c:v>
                </c:pt>
                <c:pt idx="6868">
                  <c:v>688.95609999999999</c:v>
                </c:pt>
                <c:pt idx="6869">
                  <c:v>688.47400000000005</c:v>
                </c:pt>
                <c:pt idx="6870">
                  <c:v>687.99180000000001</c:v>
                </c:pt>
                <c:pt idx="6871">
                  <c:v>687.50969999999995</c:v>
                </c:pt>
                <c:pt idx="6872">
                  <c:v>687.02760000000001</c:v>
                </c:pt>
                <c:pt idx="6873">
                  <c:v>686.54549999999995</c:v>
                </c:pt>
                <c:pt idx="6874">
                  <c:v>686.0634</c:v>
                </c:pt>
                <c:pt idx="6875">
                  <c:v>685.58119999999997</c:v>
                </c:pt>
                <c:pt idx="6876">
                  <c:v>685.09910000000002</c:v>
                </c:pt>
                <c:pt idx="6877">
                  <c:v>684.61689999999999</c:v>
                </c:pt>
                <c:pt idx="6878">
                  <c:v>684.13480000000004</c:v>
                </c:pt>
                <c:pt idx="6879">
                  <c:v>683.65269999999998</c:v>
                </c:pt>
                <c:pt idx="6880">
                  <c:v>683.17060000000004</c:v>
                </c:pt>
                <c:pt idx="6881">
                  <c:v>682.68849999999998</c:v>
                </c:pt>
                <c:pt idx="6882">
                  <c:v>682.20630000000006</c:v>
                </c:pt>
                <c:pt idx="6883">
                  <c:v>681.7242</c:v>
                </c:pt>
                <c:pt idx="6884">
                  <c:v>681.24210000000005</c:v>
                </c:pt>
                <c:pt idx="6885">
                  <c:v>680.75990000000002</c:v>
                </c:pt>
                <c:pt idx="6886">
                  <c:v>680.27779999999996</c:v>
                </c:pt>
                <c:pt idx="6887">
                  <c:v>679.79570000000001</c:v>
                </c:pt>
                <c:pt idx="6888">
                  <c:v>679.31359999999995</c:v>
                </c:pt>
                <c:pt idx="6889">
                  <c:v>678.83140000000003</c:v>
                </c:pt>
                <c:pt idx="6890">
                  <c:v>678.34939999999995</c:v>
                </c:pt>
                <c:pt idx="6891">
                  <c:v>677.86720000000003</c:v>
                </c:pt>
                <c:pt idx="6892">
                  <c:v>677.38509999999997</c:v>
                </c:pt>
                <c:pt idx="6893">
                  <c:v>676.90300000000002</c:v>
                </c:pt>
                <c:pt idx="6894">
                  <c:v>676.42079999999999</c:v>
                </c:pt>
                <c:pt idx="6895">
                  <c:v>675.93870000000004</c:v>
                </c:pt>
                <c:pt idx="6896">
                  <c:v>675.45659999999998</c:v>
                </c:pt>
                <c:pt idx="6897">
                  <c:v>674.97450000000003</c:v>
                </c:pt>
                <c:pt idx="6898">
                  <c:v>674.4923</c:v>
                </c:pt>
                <c:pt idx="6899">
                  <c:v>674.01030000000003</c:v>
                </c:pt>
                <c:pt idx="6900">
                  <c:v>673.52809999999999</c:v>
                </c:pt>
                <c:pt idx="6901">
                  <c:v>673.04600000000005</c:v>
                </c:pt>
                <c:pt idx="6902">
                  <c:v>672.56380000000001</c:v>
                </c:pt>
                <c:pt idx="6903">
                  <c:v>672.08169999999996</c:v>
                </c:pt>
                <c:pt idx="6904">
                  <c:v>671.59960000000001</c:v>
                </c:pt>
                <c:pt idx="6905">
                  <c:v>671.11739999999998</c:v>
                </c:pt>
                <c:pt idx="6906">
                  <c:v>670.6354</c:v>
                </c:pt>
                <c:pt idx="6907">
                  <c:v>670.15319999999997</c:v>
                </c:pt>
                <c:pt idx="6908">
                  <c:v>669.67110000000002</c:v>
                </c:pt>
                <c:pt idx="6909">
                  <c:v>669.18899999999996</c:v>
                </c:pt>
                <c:pt idx="6910">
                  <c:v>668.70680000000004</c:v>
                </c:pt>
                <c:pt idx="6911">
                  <c:v>668.22469999999998</c:v>
                </c:pt>
                <c:pt idx="6912">
                  <c:v>667.74260000000004</c:v>
                </c:pt>
                <c:pt idx="6913">
                  <c:v>667.26049999999998</c:v>
                </c:pt>
                <c:pt idx="6914">
                  <c:v>666.77829999999994</c:v>
                </c:pt>
                <c:pt idx="6915">
                  <c:v>666.29629999999997</c:v>
                </c:pt>
                <c:pt idx="6916">
                  <c:v>665.81410000000005</c:v>
                </c:pt>
                <c:pt idx="6917">
                  <c:v>665.33199999999999</c:v>
                </c:pt>
                <c:pt idx="6918">
                  <c:v>664.84990000000005</c:v>
                </c:pt>
                <c:pt idx="6919">
                  <c:v>664.36770000000001</c:v>
                </c:pt>
                <c:pt idx="6920">
                  <c:v>663.88559999999995</c:v>
                </c:pt>
                <c:pt idx="6921">
                  <c:v>663.40340000000003</c:v>
                </c:pt>
                <c:pt idx="6922">
                  <c:v>662.92139999999995</c:v>
                </c:pt>
                <c:pt idx="6923">
                  <c:v>662.43920000000003</c:v>
                </c:pt>
                <c:pt idx="6924">
                  <c:v>661.95709999999997</c:v>
                </c:pt>
                <c:pt idx="6925">
                  <c:v>661.47500000000002</c:v>
                </c:pt>
                <c:pt idx="6926">
                  <c:v>660.99289999999996</c:v>
                </c:pt>
                <c:pt idx="6927">
                  <c:v>660.51070000000004</c:v>
                </c:pt>
                <c:pt idx="6928">
                  <c:v>660.02859999999998</c:v>
                </c:pt>
                <c:pt idx="6929">
                  <c:v>659.54650000000004</c:v>
                </c:pt>
                <c:pt idx="6930">
                  <c:v>659.0643</c:v>
                </c:pt>
                <c:pt idx="6931">
                  <c:v>658.58219999999994</c:v>
                </c:pt>
                <c:pt idx="6932">
                  <c:v>658.1001</c:v>
                </c:pt>
                <c:pt idx="6933">
                  <c:v>657.61800000000005</c:v>
                </c:pt>
                <c:pt idx="6934">
                  <c:v>657.13589999999999</c:v>
                </c:pt>
                <c:pt idx="6935">
                  <c:v>656.65369999999996</c:v>
                </c:pt>
                <c:pt idx="6936">
                  <c:v>656.17160000000001</c:v>
                </c:pt>
                <c:pt idx="6937">
                  <c:v>655.68949999999995</c:v>
                </c:pt>
                <c:pt idx="6938">
                  <c:v>655.20740000000001</c:v>
                </c:pt>
                <c:pt idx="6939">
                  <c:v>654.72519999999997</c:v>
                </c:pt>
                <c:pt idx="6940">
                  <c:v>654.24310000000003</c:v>
                </c:pt>
                <c:pt idx="6941">
                  <c:v>653.76099999999997</c:v>
                </c:pt>
                <c:pt idx="6942">
                  <c:v>653.27890000000002</c:v>
                </c:pt>
                <c:pt idx="6943">
                  <c:v>652.79679999999996</c:v>
                </c:pt>
                <c:pt idx="6944">
                  <c:v>652.31460000000004</c:v>
                </c:pt>
                <c:pt idx="6945">
                  <c:v>651.83249999999998</c:v>
                </c:pt>
                <c:pt idx="6946">
                  <c:v>651.35029999999995</c:v>
                </c:pt>
                <c:pt idx="6947">
                  <c:v>650.8682</c:v>
                </c:pt>
                <c:pt idx="6948">
                  <c:v>650.38610000000006</c:v>
                </c:pt>
                <c:pt idx="6949">
                  <c:v>649.904</c:v>
                </c:pt>
                <c:pt idx="6950">
                  <c:v>649.42190000000005</c:v>
                </c:pt>
                <c:pt idx="6951">
                  <c:v>648.93979999999999</c:v>
                </c:pt>
                <c:pt idx="6952">
                  <c:v>648.45759999999996</c:v>
                </c:pt>
                <c:pt idx="6953">
                  <c:v>647.97550000000001</c:v>
                </c:pt>
                <c:pt idx="6954">
                  <c:v>647.49329999999998</c:v>
                </c:pt>
                <c:pt idx="6955">
                  <c:v>647.01120000000003</c:v>
                </c:pt>
                <c:pt idx="6956">
                  <c:v>646.52909999999997</c:v>
                </c:pt>
                <c:pt idx="6957">
                  <c:v>646.04700000000003</c:v>
                </c:pt>
                <c:pt idx="6958">
                  <c:v>645.56489999999997</c:v>
                </c:pt>
                <c:pt idx="6959">
                  <c:v>645.08280000000002</c:v>
                </c:pt>
                <c:pt idx="6960">
                  <c:v>644.60059999999999</c:v>
                </c:pt>
                <c:pt idx="6961">
                  <c:v>644.11850000000004</c:v>
                </c:pt>
                <c:pt idx="6962">
                  <c:v>643.63639999999998</c:v>
                </c:pt>
                <c:pt idx="6963">
                  <c:v>643.15419999999995</c:v>
                </c:pt>
                <c:pt idx="6964">
                  <c:v>642.6721</c:v>
                </c:pt>
                <c:pt idx="6965">
                  <c:v>642.19000000000005</c:v>
                </c:pt>
                <c:pt idx="6966">
                  <c:v>641.7079</c:v>
                </c:pt>
                <c:pt idx="6967">
                  <c:v>641.22580000000005</c:v>
                </c:pt>
                <c:pt idx="6968">
                  <c:v>640.74369999999999</c:v>
                </c:pt>
                <c:pt idx="6969">
                  <c:v>640.26149999999996</c:v>
                </c:pt>
                <c:pt idx="6970">
                  <c:v>639.77940000000001</c:v>
                </c:pt>
                <c:pt idx="6971">
                  <c:v>639.29719999999998</c:v>
                </c:pt>
                <c:pt idx="6972">
                  <c:v>638.81510000000003</c:v>
                </c:pt>
                <c:pt idx="6973">
                  <c:v>638.33299999999997</c:v>
                </c:pt>
                <c:pt idx="6974">
                  <c:v>637.85090000000002</c:v>
                </c:pt>
                <c:pt idx="6975">
                  <c:v>637.36879999999996</c:v>
                </c:pt>
                <c:pt idx="6976">
                  <c:v>636.88660000000004</c:v>
                </c:pt>
                <c:pt idx="6977">
                  <c:v>636.40449999999998</c:v>
                </c:pt>
                <c:pt idx="6978">
                  <c:v>635.92240000000004</c:v>
                </c:pt>
                <c:pt idx="6979">
                  <c:v>635.4402</c:v>
                </c:pt>
                <c:pt idx="6980">
                  <c:v>634.95809999999994</c:v>
                </c:pt>
                <c:pt idx="6981">
                  <c:v>634.476</c:v>
                </c:pt>
                <c:pt idx="6982">
                  <c:v>633.99390000000005</c:v>
                </c:pt>
                <c:pt idx="6983">
                  <c:v>633.51170000000002</c:v>
                </c:pt>
                <c:pt idx="6984">
                  <c:v>633.02970000000005</c:v>
                </c:pt>
                <c:pt idx="6985">
                  <c:v>632.54750000000001</c:v>
                </c:pt>
                <c:pt idx="6986">
                  <c:v>632.06539999999995</c:v>
                </c:pt>
                <c:pt idx="6987">
                  <c:v>631.58330000000001</c:v>
                </c:pt>
                <c:pt idx="6988">
                  <c:v>631.10109999999997</c:v>
                </c:pt>
                <c:pt idx="6989">
                  <c:v>630.61900000000003</c:v>
                </c:pt>
                <c:pt idx="6990">
                  <c:v>630.13689999999997</c:v>
                </c:pt>
                <c:pt idx="6991">
                  <c:v>629.65480000000002</c:v>
                </c:pt>
                <c:pt idx="6992">
                  <c:v>629.17259999999999</c:v>
                </c:pt>
                <c:pt idx="6993">
                  <c:v>628.69050000000004</c:v>
                </c:pt>
                <c:pt idx="6994">
                  <c:v>628.20839999999998</c:v>
                </c:pt>
                <c:pt idx="6995">
                  <c:v>627.72630000000004</c:v>
                </c:pt>
                <c:pt idx="6996">
                  <c:v>627.2441</c:v>
                </c:pt>
                <c:pt idx="6997">
                  <c:v>626.76199999999994</c:v>
                </c:pt>
                <c:pt idx="6998">
                  <c:v>626.2799</c:v>
                </c:pt>
                <c:pt idx="6999">
                  <c:v>625.79769999999996</c:v>
                </c:pt>
                <c:pt idx="7000">
                  <c:v>625.31569999999999</c:v>
                </c:pt>
                <c:pt idx="7001">
                  <c:v>624.83349999999996</c:v>
                </c:pt>
                <c:pt idx="7002">
                  <c:v>624.35140000000001</c:v>
                </c:pt>
                <c:pt idx="7003">
                  <c:v>623.86929999999995</c:v>
                </c:pt>
                <c:pt idx="7004">
                  <c:v>623.38710000000003</c:v>
                </c:pt>
                <c:pt idx="7005">
                  <c:v>622.90499999999997</c:v>
                </c:pt>
                <c:pt idx="7006">
                  <c:v>622.42290000000003</c:v>
                </c:pt>
                <c:pt idx="7007">
                  <c:v>621.94079999999997</c:v>
                </c:pt>
                <c:pt idx="7008">
                  <c:v>621.45860000000005</c:v>
                </c:pt>
                <c:pt idx="7009">
                  <c:v>620.97649999999999</c:v>
                </c:pt>
                <c:pt idx="7010">
                  <c:v>620.49440000000004</c:v>
                </c:pt>
                <c:pt idx="7011">
                  <c:v>620.01229999999998</c:v>
                </c:pt>
                <c:pt idx="7012">
                  <c:v>619.53020000000004</c:v>
                </c:pt>
                <c:pt idx="7013">
                  <c:v>619.048</c:v>
                </c:pt>
                <c:pt idx="7014">
                  <c:v>618.56590000000006</c:v>
                </c:pt>
                <c:pt idx="7015">
                  <c:v>618.08370000000002</c:v>
                </c:pt>
                <c:pt idx="7016">
                  <c:v>617.60159999999996</c:v>
                </c:pt>
                <c:pt idx="7017">
                  <c:v>617.11950000000002</c:v>
                </c:pt>
                <c:pt idx="7018">
                  <c:v>616.63739999999996</c:v>
                </c:pt>
                <c:pt idx="7019">
                  <c:v>616.15530000000001</c:v>
                </c:pt>
                <c:pt idx="7020">
                  <c:v>615.67319999999995</c:v>
                </c:pt>
                <c:pt idx="7021">
                  <c:v>615.19100000000003</c:v>
                </c:pt>
                <c:pt idx="7022">
                  <c:v>614.70889999999997</c:v>
                </c:pt>
                <c:pt idx="7023">
                  <c:v>614.22680000000003</c:v>
                </c:pt>
                <c:pt idx="7024">
                  <c:v>613.74459999999999</c:v>
                </c:pt>
                <c:pt idx="7025">
                  <c:v>613.26250000000005</c:v>
                </c:pt>
                <c:pt idx="7026">
                  <c:v>612.78039999999999</c:v>
                </c:pt>
                <c:pt idx="7027">
                  <c:v>612.29830000000004</c:v>
                </c:pt>
                <c:pt idx="7028">
                  <c:v>611.81619999999998</c:v>
                </c:pt>
                <c:pt idx="7029">
                  <c:v>611.33399999999995</c:v>
                </c:pt>
                <c:pt idx="7030">
                  <c:v>610.8519</c:v>
                </c:pt>
                <c:pt idx="7031">
                  <c:v>610.36980000000005</c:v>
                </c:pt>
                <c:pt idx="7032">
                  <c:v>609.88760000000002</c:v>
                </c:pt>
                <c:pt idx="7033">
                  <c:v>609.40549999999996</c:v>
                </c:pt>
                <c:pt idx="7034">
                  <c:v>608.92340000000002</c:v>
                </c:pt>
                <c:pt idx="7035">
                  <c:v>608.44129999999996</c:v>
                </c:pt>
                <c:pt idx="7036">
                  <c:v>607.95920000000001</c:v>
                </c:pt>
                <c:pt idx="7037">
                  <c:v>607.47709999999995</c:v>
                </c:pt>
                <c:pt idx="7038">
                  <c:v>606.99490000000003</c:v>
                </c:pt>
                <c:pt idx="7039">
                  <c:v>606.51279999999997</c:v>
                </c:pt>
                <c:pt idx="7040">
                  <c:v>606.03060000000005</c:v>
                </c:pt>
                <c:pt idx="7041">
                  <c:v>605.54849999999999</c:v>
                </c:pt>
                <c:pt idx="7042">
                  <c:v>605.06640000000004</c:v>
                </c:pt>
                <c:pt idx="7043">
                  <c:v>604.58429999999998</c:v>
                </c:pt>
                <c:pt idx="7044">
                  <c:v>604.10220000000004</c:v>
                </c:pt>
                <c:pt idx="7045">
                  <c:v>603.62</c:v>
                </c:pt>
                <c:pt idx="7046">
                  <c:v>603.13789999999995</c:v>
                </c:pt>
                <c:pt idx="7047">
                  <c:v>602.6558</c:v>
                </c:pt>
                <c:pt idx="7048">
                  <c:v>602.17359999999996</c:v>
                </c:pt>
                <c:pt idx="7049">
                  <c:v>601.69150000000002</c:v>
                </c:pt>
                <c:pt idx="7050">
                  <c:v>601.20939999999996</c:v>
                </c:pt>
                <c:pt idx="7051">
                  <c:v>600.72730000000001</c:v>
                </c:pt>
                <c:pt idx="7052">
                  <c:v>600.24519999999995</c:v>
                </c:pt>
                <c:pt idx="7053">
                  <c:v>599.76310000000001</c:v>
                </c:pt>
                <c:pt idx="7054">
                  <c:v>599.28089999999997</c:v>
                </c:pt>
                <c:pt idx="7055">
                  <c:v>598.79880000000003</c:v>
                </c:pt>
                <c:pt idx="7056">
                  <c:v>598.31669999999997</c:v>
                </c:pt>
                <c:pt idx="7057">
                  <c:v>597.83450000000005</c:v>
                </c:pt>
                <c:pt idx="7058">
                  <c:v>597.35239999999999</c:v>
                </c:pt>
                <c:pt idx="7059">
                  <c:v>596.87030000000004</c:v>
                </c:pt>
                <c:pt idx="7060">
                  <c:v>596.38819999999998</c:v>
                </c:pt>
                <c:pt idx="7061">
                  <c:v>595.90599999999995</c:v>
                </c:pt>
                <c:pt idx="7062">
                  <c:v>595.42399999999998</c:v>
                </c:pt>
                <c:pt idx="7063">
                  <c:v>594.94179999999994</c:v>
                </c:pt>
                <c:pt idx="7064">
                  <c:v>594.4597</c:v>
                </c:pt>
                <c:pt idx="7065">
                  <c:v>593.97749999999996</c:v>
                </c:pt>
                <c:pt idx="7066">
                  <c:v>593.49540000000002</c:v>
                </c:pt>
                <c:pt idx="7067">
                  <c:v>593.01329999999996</c:v>
                </c:pt>
                <c:pt idx="7068">
                  <c:v>592.53120000000001</c:v>
                </c:pt>
                <c:pt idx="7069">
                  <c:v>592.04909999999995</c:v>
                </c:pt>
                <c:pt idx="7070">
                  <c:v>591.56690000000003</c:v>
                </c:pt>
                <c:pt idx="7071">
                  <c:v>591.08479999999997</c:v>
                </c:pt>
                <c:pt idx="7072">
                  <c:v>590.60270000000003</c:v>
                </c:pt>
                <c:pt idx="7073">
                  <c:v>590.12049999999999</c:v>
                </c:pt>
                <c:pt idx="7074">
                  <c:v>589.63840000000005</c:v>
                </c:pt>
                <c:pt idx="7075">
                  <c:v>589.15629999999999</c:v>
                </c:pt>
                <c:pt idx="7076">
                  <c:v>588.67420000000004</c:v>
                </c:pt>
                <c:pt idx="7077">
                  <c:v>588.19200000000001</c:v>
                </c:pt>
                <c:pt idx="7078">
                  <c:v>587.70989999999995</c:v>
                </c:pt>
                <c:pt idx="7079">
                  <c:v>587.2278</c:v>
                </c:pt>
                <c:pt idx="7080">
                  <c:v>586.74570000000006</c:v>
                </c:pt>
                <c:pt idx="7081">
                  <c:v>586.26350000000002</c:v>
                </c:pt>
                <c:pt idx="7082">
                  <c:v>585.78139999999996</c:v>
                </c:pt>
                <c:pt idx="7083">
                  <c:v>585.29930000000002</c:v>
                </c:pt>
                <c:pt idx="7084">
                  <c:v>584.81709999999998</c:v>
                </c:pt>
                <c:pt idx="7085">
                  <c:v>584.33510000000001</c:v>
                </c:pt>
                <c:pt idx="7086">
                  <c:v>583.85289999999998</c:v>
                </c:pt>
                <c:pt idx="7087">
                  <c:v>583.37080000000003</c:v>
                </c:pt>
                <c:pt idx="7088">
                  <c:v>582.88869999999997</c:v>
                </c:pt>
                <c:pt idx="7089">
                  <c:v>582.40660000000003</c:v>
                </c:pt>
                <c:pt idx="7090">
                  <c:v>581.92439999999999</c:v>
                </c:pt>
                <c:pt idx="7091">
                  <c:v>581.44230000000005</c:v>
                </c:pt>
                <c:pt idx="7092">
                  <c:v>580.96019999999999</c:v>
                </c:pt>
                <c:pt idx="7093">
                  <c:v>580.47799999999995</c:v>
                </c:pt>
                <c:pt idx="7094">
                  <c:v>579.99590000000001</c:v>
                </c:pt>
                <c:pt idx="7095">
                  <c:v>579.51379999999995</c:v>
                </c:pt>
                <c:pt idx="7096">
                  <c:v>579.0317</c:v>
                </c:pt>
                <c:pt idx="7097">
                  <c:v>578.54960000000005</c:v>
                </c:pt>
                <c:pt idx="7098">
                  <c:v>578.06740000000002</c:v>
                </c:pt>
                <c:pt idx="7099">
                  <c:v>577.58529999999996</c:v>
                </c:pt>
                <c:pt idx="7100">
                  <c:v>577.10310000000004</c:v>
                </c:pt>
                <c:pt idx="7101">
                  <c:v>576.62109999999996</c:v>
                </c:pt>
                <c:pt idx="7102">
                  <c:v>576.13890000000004</c:v>
                </c:pt>
                <c:pt idx="7103">
                  <c:v>575.65679999999998</c:v>
                </c:pt>
                <c:pt idx="7104">
                  <c:v>575.17470000000003</c:v>
                </c:pt>
                <c:pt idx="7105">
                  <c:v>574.69259999999997</c:v>
                </c:pt>
                <c:pt idx="7106">
                  <c:v>574.21040000000005</c:v>
                </c:pt>
                <c:pt idx="7107">
                  <c:v>573.72829999999999</c:v>
                </c:pt>
                <c:pt idx="7108">
                  <c:v>573.24620000000004</c:v>
                </c:pt>
                <c:pt idx="7109">
                  <c:v>572.76400000000001</c:v>
                </c:pt>
                <c:pt idx="7110">
                  <c:v>572.28189999999995</c:v>
                </c:pt>
                <c:pt idx="7111">
                  <c:v>571.7998</c:v>
                </c:pt>
                <c:pt idx="7112">
                  <c:v>571.31769999999995</c:v>
                </c:pt>
                <c:pt idx="7113">
                  <c:v>570.8356</c:v>
                </c:pt>
                <c:pt idx="7114">
                  <c:v>570.35350000000005</c:v>
                </c:pt>
                <c:pt idx="7115">
                  <c:v>569.87130000000002</c:v>
                </c:pt>
                <c:pt idx="7116">
                  <c:v>569.38919999999996</c:v>
                </c:pt>
                <c:pt idx="7117">
                  <c:v>568.90700000000004</c:v>
                </c:pt>
                <c:pt idx="7118">
                  <c:v>568.42489999999998</c:v>
                </c:pt>
                <c:pt idx="7119">
                  <c:v>567.94280000000003</c:v>
                </c:pt>
                <c:pt idx="7120">
                  <c:v>567.46069999999997</c:v>
                </c:pt>
                <c:pt idx="7121">
                  <c:v>566.97860000000003</c:v>
                </c:pt>
                <c:pt idx="7122">
                  <c:v>566.49649999999997</c:v>
                </c:pt>
                <c:pt idx="7123">
                  <c:v>566.01430000000005</c:v>
                </c:pt>
                <c:pt idx="7124">
                  <c:v>565.53219999999999</c:v>
                </c:pt>
                <c:pt idx="7125">
                  <c:v>565.04999999999995</c:v>
                </c:pt>
                <c:pt idx="7126">
                  <c:v>564.56790000000001</c:v>
                </c:pt>
                <c:pt idx="7127">
                  <c:v>564.08579999999995</c:v>
                </c:pt>
                <c:pt idx="7128">
                  <c:v>563.6037</c:v>
                </c:pt>
                <c:pt idx="7129">
                  <c:v>563.12159999999994</c:v>
                </c:pt>
                <c:pt idx="7130">
                  <c:v>562.6395</c:v>
                </c:pt>
                <c:pt idx="7131">
                  <c:v>562.15729999999996</c:v>
                </c:pt>
                <c:pt idx="7132">
                  <c:v>561.67520000000002</c:v>
                </c:pt>
                <c:pt idx="7133">
                  <c:v>561.19309999999996</c:v>
                </c:pt>
                <c:pt idx="7134">
                  <c:v>560.71090000000004</c:v>
                </c:pt>
                <c:pt idx="7135">
                  <c:v>560.22879999999998</c:v>
                </c:pt>
                <c:pt idx="7136">
                  <c:v>559.74670000000003</c:v>
                </c:pt>
                <c:pt idx="7137">
                  <c:v>559.26459999999997</c:v>
                </c:pt>
                <c:pt idx="7138">
                  <c:v>558.78250000000003</c:v>
                </c:pt>
                <c:pt idx="7139">
                  <c:v>558.30029999999999</c:v>
                </c:pt>
                <c:pt idx="7140">
                  <c:v>557.81820000000005</c:v>
                </c:pt>
                <c:pt idx="7141">
                  <c:v>557.33609999999999</c:v>
                </c:pt>
                <c:pt idx="7142">
                  <c:v>556.85389999999995</c:v>
                </c:pt>
                <c:pt idx="7143">
                  <c:v>556.37180000000001</c:v>
                </c:pt>
                <c:pt idx="7144">
                  <c:v>555.88969999999995</c:v>
                </c:pt>
                <c:pt idx="7145">
                  <c:v>555.4076</c:v>
                </c:pt>
                <c:pt idx="7146">
                  <c:v>554.92539999999997</c:v>
                </c:pt>
                <c:pt idx="7147">
                  <c:v>554.4434</c:v>
                </c:pt>
                <c:pt idx="7148">
                  <c:v>553.96119999999996</c:v>
                </c:pt>
                <c:pt idx="7149">
                  <c:v>553.47910000000002</c:v>
                </c:pt>
                <c:pt idx="7150">
                  <c:v>552.99689999999998</c:v>
                </c:pt>
                <c:pt idx="7151">
                  <c:v>552.51480000000004</c:v>
                </c:pt>
                <c:pt idx="7152">
                  <c:v>552.03269999999998</c:v>
                </c:pt>
                <c:pt idx="7153">
                  <c:v>551.55060000000003</c:v>
                </c:pt>
                <c:pt idx="7154">
                  <c:v>551.06849999999997</c:v>
                </c:pt>
                <c:pt idx="7155">
                  <c:v>550.58630000000005</c:v>
                </c:pt>
                <c:pt idx="7156">
                  <c:v>550.10419999999999</c:v>
                </c:pt>
                <c:pt idx="7157">
                  <c:v>549.62210000000005</c:v>
                </c:pt>
                <c:pt idx="7158">
                  <c:v>549.14</c:v>
                </c:pt>
                <c:pt idx="7159">
                  <c:v>548.65779999999995</c:v>
                </c:pt>
                <c:pt idx="7160">
                  <c:v>548.17570000000001</c:v>
                </c:pt>
                <c:pt idx="7161">
                  <c:v>547.69359999999995</c:v>
                </c:pt>
                <c:pt idx="7162">
                  <c:v>547.21140000000003</c:v>
                </c:pt>
                <c:pt idx="7163">
                  <c:v>546.72940000000006</c:v>
                </c:pt>
                <c:pt idx="7164">
                  <c:v>546.24720000000002</c:v>
                </c:pt>
                <c:pt idx="7165">
                  <c:v>545.76509999999996</c:v>
                </c:pt>
                <c:pt idx="7166">
                  <c:v>545.28300000000002</c:v>
                </c:pt>
                <c:pt idx="7167">
                  <c:v>544.80079999999998</c:v>
                </c:pt>
                <c:pt idx="7168">
                  <c:v>544.31870000000004</c:v>
                </c:pt>
                <c:pt idx="7169">
                  <c:v>543.8365</c:v>
                </c:pt>
                <c:pt idx="7170">
                  <c:v>543.35450000000003</c:v>
                </c:pt>
                <c:pt idx="7171">
                  <c:v>542.8723</c:v>
                </c:pt>
                <c:pt idx="7172">
                  <c:v>542.39020000000005</c:v>
                </c:pt>
                <c:pt idx="7173">
                  <c:v>541.90809999999999</c:v>
                </c:pt>
                <c:pt idx="7174">
                  <c:v>541.42600000000004</c:v>
                </c:pt>
                <c:pt idx="7175">
                  <c:v>540.94380000000001</c:v>
                </c:pt>
                <c:pt idx="7176">
                  <c:v>540.46169999999995</c:v>
                </c:pt>
                <c:pt idx="7177">
                  <c:v>539.9796</c:v>
                </c:pt>
                <c:pt idx="7178">
                  <c:v>539.49739999999997</c:v>
                </c:pt>
                <c:pt idx="7179">
                  <c:v>539.01530000000002</c:v>
                </c:pt>
                <c:pt idx="7180">
                  <c:v>538.53319999999997</c:v>
                </c:pt>
                <c:pt idx="7181">
                  <c:v>538.05110000000002</c:v>
                </c:pt>
                <c:pt idx="7182">
                  <c:v>537.56899999999996</c:v>
                </c:pt>
                <c:pt idx="7183">
                  <c:v>537.08690000000001</c:v>
                </c:pt>
                <c:pt idx="7184">
                  <c:v>536.60469999999998</c:v>
                </c:pt>
                <c:pt idx="7185">
                  <c:v>536.12260000000003</c:v>
                </c:pt>
                <c:pt idx="7186">
                  <c:v>535.64049999999997</c:v>
                </c:pt>
                <c:pt idx="7187">
                  <c:v>535.15830000000005</c:v>
                </c:pt>
                <c:pt idx="7188">
                  <c:v>534.67619999999999</c:v>
                </c:pt>
                <c:pt idx="7189">
                  <c:v>534.19410000000005</c:v>
                </c:pt>
                <c:pt idx="7190">
                  <c:v>533.71199999999999</c:v>
                </c:pt>
                <c:pt idx="7191">
                  <c:v>533.22990000000004</c:v>
                </c:pt>
                <c:pt idx="7192">
                  <c:v>532.74770000000001</c:v>
                </c:pt>
                <c:pt idx="7193">
                  <c:v>532.26559999999995</c:v>
                </c:pt>
                <c:pt idx="7194">
                  <c:v>531.78340000000003</c:v>
                </c:pt>
                <c:pt idx="7195">
                  <c:v>531.30129999999997</c:v>
                </c:pt>
                <c:pt idx="7196">
                  <c:v>530.81920000000002</c:v>
                </c:pt>
                <c:pt idx="7197">
                  <c:v>530.33709999999996</c:v>
                </c:pt>
                <c:pt idx="7198">
                  <c:v>529.85500000000002</c:v>
                </c:pt>
                <c:pt idx="7199">
                  <c:v>529.37289999999996</c:v>
                </c:pt>
                <c:pt idx="7200">
                  <c:v>528.89070000000004</c:v>
                </c:pt>
                <c:pt idx="7201">
                  <c:v>528.40859999999998</c:v>
                </c:pt>
                <c:pt idx="7202">
                  <c:v>527.92650000000003</c:v>
                </c:pt>
                <c:pt idx="7203">
                  <c:v>527.4443</c:v>
                </c:pt>
                <c:pt idx="7204">
                  <c:v>526.96220000000005</c:v>
                </c:pt>
                <c:pt idx="7205">
                  <c:v>526.48009999999999</c:v>
                </c:pt>
                <c:pt idx="7206">
                  <c:v>525.99800000000005</c:v>
                </c:pt>
                <c:pt idx="7207">
                  <c:v>525.51589999999999</c:v>
                </c:pt>
                <c:pt idx="7208">
                  <c:v>525.03380000000004</c:v>
                </c:pt>
                <c:pt idx="7209">
                  <c:v>524.55160000000001</c:v>
                </c:pt>
                <c:pt idx="7210">
                  <c:v>524.06949999999995</c:v>
                </c:pt>
                <c:pt idx="7211">
                  <c:v>523.58730000000003</c:v>
                </c:pt>
                <c:pt idx="7212">
                  <c:v>523.10519999999997</c:v>
                </c:pt>
                <c:pt idx="7213">
                  <c:v>522.62310000000002</c:v>
                </c:pt>
                <c:pt idx="7214">
                  <c:v>522.14099999999996</c:v>
                </c:pt>
                <c:pt idx="7215">
                  <c:v>521.65890000000002</c:v>
                </c:pt>
                <c:pt idx="7216">
                  <c:v>521.17679999999996</c:v>
                </c:pt>
                <c:pt idx="7217">
                  <c:v>520.69460000000004</c:v>
                </c:pt>
                <c:pt idx="7218">
                  <c:v>520.21249999999998</c:v>
                </c:pt>
                <c:pt idx="7219">
                  <c:v>519.73030000000006</c:v>
                </c:pt>
                <c:pt idx="7220">
                  <c:v>519.2482</c:v>
                </c:pt>
                <c:pt idx="7221">
                  <c:v>518.76610000000005</c:v>
                </c:pt>
                <c:pt idx="7222">
                  <c:v>518.28399999999999</c:v>
                </c:pt>
                <c:pt idx="7223">
                  <c:v>517.80190000000005</c:v>
                </c:pt>
                <c:pt idx="7224">
                  <c:v>517.31970000000001</c:v>
                </c:pt>
                <c:pt idx="7225">
                  <c:v>516.83759999999995</c:v>
                </c:pt>
                <c:pt idx="7226">
                  <c:v>516.35550000000001</c:v>
                </c:pt>
                <c:pt idx="7227">
                  <c:v>515.87339999999995</c:v>
                </c:pt>
                <c:pt idx="7228">
                  <c:v>515.39120000000003</c:v>
                </c:pt>
                <c:pt idx="7229">
                  <c:v>514.90909999999997</c:v>
                </c:pt>
                <c:pt idx="7230">
                  <c:v>514.42700000000002</c:v>
                </c:pt>
                <c:pt idx="7231">
                  <c:v>513.94489999999996</c:v>
                </c:pt>
                <c:pt idx="7232">
                  <c:v>513.46280000000002</c:v>
                </c:pt>
                <c:pt idx="7233">
                  <c:v>512.98059999999998</c:v>
                </c:pt>
                <c:pt idx="7234">
                  <c:v>512.49850000000004</c:v>
                </c:pt>
                <c:pt idx="7235">
                  <c:v>512.01639999999998</c:v>
                </c:pt>
                <c:pt idx="7236">
                  <c:v>511.5342</c:v>
                </c:pt>
                <c:pt idx="7237">
                  <c:v>511.0521</c:v>
                </c:pt>
                <c:pt idx="7238">
                  <c:v>510.57</c:v>
                </c:pt>
                <c:pt idx="7239">
                  <c:v>510.08789999999999</c:v>
                </c:pt>
                <c:pt idx="7240">
                  <c:v>509.60570000000001</c:v>
                </c:pt>
                <c:pt idx="7241">
                  <c:v>509.12360000000001</c:v>
                </c:pt>
                <c:pt idx="7242">
                  <c:v>508.64150000000001</c:v>
                </c:pt>
                <c:pt idx="7243">
                  <c:v>508.15940000000001</c:v>
                </c:pt>
                <c:pt idx="7244">
                  <c:v>507.67720000000003</c:v>
                </c:pt>
                <c:pt idx="7245">
                  <c:v>507.19510000000002</c:v>
                </c:pt>
                <c:pt idx="7246">
                  <c:v>506.71300000000002</c:v>
                </c:pt>
                <c:pt idx="7247">
                  <c:v>506.23090000000002</c:v>
                </c:pt>
                <c:pt idx="7248">
                  <c:v>505.74869999999999</c:v>
                </c:pt>
                <c:pt idx="7249">
                  <c:v>505.26659999999998</c:v>
                </c:pt>
                <c:pt idx="7250">
                  <c:v>504.78449999999998</c:v>
                </c:pt>
                <c:pt idx="7251">
                  <c:v>504.30239999999998</c:v>
                </c:pt>
                <c:pt idx="7252">
                  <c:v>503.82029999999997</c:v>
                </c:pt>
                <c:pt idx="7253">
                  <c:v>503.3381</c:v>
                </c:pt>
                <c:pt idx="7254">
                  <c:v>502.85599999999999</c:v>
                </c:pt>
                <c:pt idx="7255">
                  <c:v>502.37389999999999</c:v>
                </c:pt>
                <c:pt idx="7256">
                  <c:v>501.89179999999999</c:v>
                </c:pt>
                <c:pt idx="7257">
                  <c:v>501.40960000000001</c:v>
                </c:pt>
                <c:pt idx="7258">
                  <c:v>500.92750000000001</c:v>
                </c:pt>
                <c:pt idx="7259">
                  <c:v>500.44540000000001</c:v>
                </c:pt>
                <c:pt idx="7260">
                  <c:v>499.9633</c:v>
                </c:pt>
                <c:pt idx="7261">
                  <c:v>499.48110000000003</c:v>
                </c:pt>
                <c:pt idx="7262">
                  <c:v>498.99900000000002</c:v>
                </c:pt>
                <c:pt idx="7263">
                  <c:v>498.51690000000002</c:v>
                </c:pt>
                <c:pt idx="7264">
                  <c:v>498.03480000000002</c:v>
                </c:pt>
                <c:pt idx="7265">
                  <c:v>497.55259999999998</c:v>
                </c:pt>
                <c:pt idx="7266">
                  <c:v>497.07049999999998</c:v>
                </c:pt>
                <c:pt idx="7267">
                  <c:v>496.58839999999998</c:v>
                </c:pt>
                <c:pt idx="7268">
                  <c:v>496.10629999999998</c:v>
                </c:pt>
                <c:pt idx="7269">
                  <c:v>495.6241</c:v>
                </c:pt>
                <c:pt idx="7270">
                  <c:v>495.142</c:v>
                </c:pt>
                <c:pt idx="7271">
                  <c:v>494.65989999999999</c:v>
                </c:pt>
                <c:pt idx="7272">
                  <c:v>494.17779999999999</c:v>
                </c:pt>
                <c:pt idx="7273">
                  <c:v>493.69560000000001</c:v>
                </c:pt>
                <c:pt idx="7274">
                  <c:v>493.21350000000001</c:v>
                </c:pt>
                <c:pt idx="7275">
                  <c:v>492.73140000000001</c:v>
                </c:pt>
                <c:pt idx="7276">
                  <c:v>492.24930000000001</c:v>
                </c:pt>
                <c:pt idx="7277">
                  <c:v>491.7672</c:v>
                </c:pt>
                <c:pt idx="7278">
                  <c:v>491.28500000000003</c:v>
                </c:pt>
                <c:pt idx="7279">
                  <c:v>490.80290000000002</c:v>
                </c:pt>
                <c:pt idx="7280">
                  <c:v>490.32069999999999</c:v>
                </c:pt>
                <c:pt idx="7281">
                  <c:v>489.83859999999999</c:v>
                </c:pt>
                <c:pt idx="7282">
                  <c:v>489.35649999999998</c:v>
                </c:pt>
                <c:pt idx="7283">
                  <c:v>488.87439999999998</c:v>
                </c:pt>
                <c:pt idx="7284">
                  <c:v>488.39229999999998</c:v>
                </c:pt>
                <c:pt idx="7285">
                  <c:v>487.9101</c:v>
                </c:pt>
                <c:pt idx="7286">
                  <c:v>487.428</c:v>
                </c:pt>
                <c:pt idx="7287">
                  <c:v>486.94589999999999</c:v>
                </c:pt>
                <c:pt idx="7288">
                  <c:v>486.46370000000002</c:v>
                </c:pt>
                <c:pt idx="7289">
                  <c:v>485.98160000000001</c:v>
                </c:pt>
                <c:pt idx="7290">
                  <c:v>485.49950000000001</c:v>
                </c:pt>
                <c:pt idx="7291">
                  <c:v>485.01740000000001</c:v>
                </c:pt>
                <c:pt idx="7292">
                  <c:v>484.53530000000001</c:v>
                </c:pt>
                <c:pt idx="7293">
                  <c:v>484.05309999999997</c:v>
                </c:pt>
                <c:pt idx="7294">
                  <c:v>483.57100000000003</c:v>
                </c:pt>
                <c:pt idx="7295">
                  <c:v>483.08890000000002</c:v>
                </c:pt>
                <c:pt idx="7296">
                  <c:v>482.60680000000002</c:v>
                </c:pt>
                <c:pt idx="7297">
                  <c:v>482.12459999999999</c:v>
                </c:pt>
                <c:pt idx="7298">
                  <c:v>481.64249999999998</c:v>
                </c:pt>
                <c:pt idx="7299">
                  <c:v>481.16039999999998</c:v>
                </c:pt>
                <c:pt idx="7300">
                  <c:v>480.67829999999998</c:v>
                </c:pt>
                <c:pt idx="7301">
                  <c:v>480.1961</c:v>
                </c:pt>
                <c:pt idx="7302">
                  <c:v>479.714</c:v>
                </c:pt>
                <c:pt idx="7303">
                  <c:v>479.2319</c:v>
                </c:pt>
                <c:pt idx="7304">
                  <c:v>478.74979999999999</c:v>
                </c:pt>
                <c:pt idx="7305">
                  <c:v>478.26760000000002</c:v>
                </c:pt>
                <c:pt idx="7306">
                  <c:v>477.78550000000001</c:v>
                </c:pt>
                <c:pt idx="7307">
                  <c:v>477.30340000000001</c:v>
                </c:pt>
                <c:pt idx="7308">
                  <c:v>476.82130000000001</c:v>
                </c:pt>
                <c:pt idx="7309">
                  <c:v>476.33909999999997</c:v>
                </c:pt>
                <c:pt idx="7310">
                  <c:v>475.85700000000003</c:v>
                </c:pt>
                <c:pt idx="7311">
                  <c:v>475.37490000000003</c:v>
                </c:pt>
                <c:pt idx="7312">
                  <c:v>474.89280000000002</c:v>
                </c:pt>
                <c:pt idx="7313">
                  <c:v>474.41059999999999</c:v>
                </c:pt>
                <c:pt idx="7314">
                  <c:v>473.92849999999999</c:v>
                </c:pt>
                <c:pt idx="7315">
                  <c:v>473.44639999999998</c:v>
                </c:pt>
                <c:pt idx="7316">
                  <c:v>472.96429999999998</c:v>
                </c:pt>
                <c:pt idx="7317">
                  <c:v>472.4821</c:v>
                </c:pt>
                <c:pt idx="7318">
                  <c:v>472</c:v>
                </c:pt>
                <c:pt idx="7319">
                  <c:v>471.5179</c:v>
                </c:pt>
                <c:pt idx="7320">
                  <c:v>471.03579999999999</c:v>
                </c:pt>
                <c:pt idx="7321">
                  <c:v>470.55360000000002</c:v>
                </c:pt>
                <c:pt idx="7322">
                  <c:v>470.07150000000001</c:v>
                </c:pt>
                <c:pt idx="7323">
                  <c:v>469.58940000000001</c:v>
                </c:pt>
                <c:pt idx="7324">
                  <c:v>469.10730000000001</c:v>
                </c:pt>
                <c:pt idx="7325">
                  <c:v>468.62520000000001</c:v>
                </c:pt>
                <c:pt idx="7326">
                  <c:v>468.14299999999997</c:v>
                </c:pt>
                <c:pt idx="7327">
                  <c:v>467.66090000000003</c:v>
                </c:pt>
                <c:pt idx="7328">
                  <c:v>467.17880000000002</c:v>
                </c:pt>
                <c:pt idx="7329">
                  <c:v>466.69670000000002</c:v>
                </c:pt>
                <c:pt idx="7330">
                  <c:v>466.21449999999999</c:v>
                </c:pt>
                <c:pt idx="7331">
                  <c:v>465.73239999999998</c:v>
                </c:pt>
                <c:pt idx="7332">
                  <c:v>465.25029999999998</c:v>
                </c:pt>
                <c:pt idx="7333">
                  <c:v>464.76819999999998</c:v>
                </c:pt>
                <c:pt idx="7334">
                  <c:v>464.286</c:v>
                </c:pt>
                <c:pt idx="7335">
                  <c:v>463.8039</c:v>
                </c:pt>
                <c:pt idx="7336">
                  <c:v>463.3218</c:v>
                </c:pt>
                <c:pt idx="7337">
                  <c:v>462.83969999999999</c:v>
                </c:pt>
                <c:pt idx="7338">
                  <c:v>462.35750000000002</c:v>
                </c:pt>
                <c:pt idx="7339">
                  <c:v>461.87540000000001</c:v>
                </c:pt>
                <c:pt idx="7340">
                  <c:v>461.39330000000001</c:v>
                </c:pt>
                <c:pt idx="7341">
                  <c:v>460.91120000000001</c:v>
                </c:pt>
                <c:pt idx="7342">
                  <c:v>460.42899999999997</c:v>
                </c:pt>
                <c:pt idx="7343">
                  <c:v>459.94690000000003</c:v>
                </c:pt>
                <c:pt idx="7344">
                  <c:v>459.46480000000003</c:v>
                </c:pt>
                <c:pt idx="7345">
                  <c:v>458.98270000000002</c:v>
                </c:pt>
                <c:pt idx="7346">
                  <c:v>458.50049999999999</c:v>
                </c:pt>
                <c:pt idx="7347">
                  <c:v>458.01839999999999</c:v>
                </c:pt>
                <c:pt idx="7348">
                  <c:v>457.53629999999998</c:v>
                </c:pt>
                <c:pt idx="7349">
                  <c:v>457.05419999999998</c:v>
                </c:pt>
                <c:pt idx="7350">
                  <c:v>456.572</c:v>
                </c:pt>
                <c:pt idx="7351">
                  <c:v>456.0899</c:v>
                </c:pt>
                <c:pt idx="7352">
                  <c:v>455.6078</c:v>
                </c:pt>
                <c:pt idx="7353">
                  <c:v>455.12569999999999</c:v>
                </c:pt>
                <c:pt idx="7354">
                  <c:v>454.64359999999999</c:v>
                </c:pt>
                <c:pt idx="7355">
                  <c:v>454.16140000000001</c:v>
                </c:pt>
                <c:pt idx="7356">
                  <c:v>453.67930000000001</c:v>
                </c:pt>
                <c:pt idx="7357">
                  <c:v>453.19720000000001</c:v>
                </c:pt>
                <c:pt idx="7358">
                  <c:v>452.71499999999997</c:v>
                </c:pt>
                <c:pt idx="7359">
                  <c:v>452.23289999999997</c:v>
                </c:pt>
                <c:pt idx="7360">
                  <c:v>451.75080000000003</c:v>
                </c:pt>
                <c:pt idx="7361">
                  <c:v>451.26870000000002</c:v>
                </c:pt>
                <c:pt idx="7362">
                  <c:v>450.78660000000002</c:v>
                </c:pt>
                <c:pt idx="7363">
                  <c:v>450.30439999999999</c:v>
                </c:pt>
                <c:pt idx="7364">
                  <c:v>449.82229999999998</c:v>
                </c:pt>
                <c:pt idx="7365">
                  <c:v>449.34019999999998</c:v>
                </c:pt>
                <c:pt idx="7366">
                  <c:v>448.858</c:v>
                </c:pt>
                <c:pt idx="7367">
                  <c:v>448.3759</c:v>
                </c:pt>
                <c:pt idx="7368">
                  <c:v>447.8938</c:v>
                </c:pt>
                <c:pt idx="7369">
                  <c:v>447.4117</c:v>
                </c:pt>
                <c:pt idx="7370">
                  <c:v>446.92950000000002</c:v>
                </c:pt>
                <c:pt idx="7371">
                  <c:v>446.44740000000002</c:v>
                </c:pt>
                <c:pt idx="7372">
                  <c:v>445.96530000000001</c:v>
                </c:pt>
                <c:pt idx="7373">
                  <c:v>445.48320000000001</c:v>
                </c:pt>
                <c:pt idx="7374">
                  <c:v>445.00099999999998</c:v>
                </c:pt>
                <c:pt idx="7375">
                  <c:v>444.51889999999997</c:v>
                </c:pt>
                <c:pt idx="7376">
                  <c:v>444.03680000000003</c:v>
                </c:pt>
                <c:pt idx="7377">
                  <c:v>443.55470000000003</c:v>
                </c:pt>
                <c:pt idx="7378">
                  <c:v>443.07249999999999</c:v>
                </c:pt>
                <c:pt idx="7379">
                  <c:v>442.59039999999999</c:v>
                </c:pt>
                <c:pt idx="7380">
                  <c:v>442.10829999999999</c:v>
                </c:pt>
                <c:pt idx="7381">
                  <c:v>441.62619999999998</c:v>
                </c:pt>
                <c:pt idx="7382">
                  <c:v>441.14400000000001</c:v>
                </c:pt>
                <c:pt idx="7383">
                  <c:v>440.6619</c:v>
                </c:pt>
                <c:pt idx="7384">
                  <c:v>440.1798</c:v>
                </c:pt>
                <c:pt idx="7385">
                  <c:v>439.6977</c:v>
                </c:pt>
                <c:pt idx="7386">
                  <c:v>439.21550000000002</c:v>
                </c:pt>
                <c:pt idx="7387">
                  <c:v>438.73340000000002</c:v>
                </c:pt>
                <c:pt idx="7388">
                  <c:v>438.25130000000001</c:v>
                </c:pt>
                <c:pt idx="7389">
                  <c:v>437.76920000000001</c:v>
                </c:pt>
                <c:pt idx="7390">
                  <c:v>437.28699999999998</c:v>
                </c:pt>
                <c:pt idx="7391">
                  <c:v>436.80489999999998</c:v>
                </c:pt>
                <c:pt idx="7392">
                  <c:v>436.32279999999997</c:v>
                </c:pt>
                <c:pt idx="7393">
                  <c:v>435.84070000000003</c:v>
                </c:pt>
                <c:pt idx="7394">
                  <c:v>435.35860000000002</c:v>
                </c:pt>
                <c:pt idx="7395">
                  <c:v>434.87639999999999</c:v>
                </c:pt>
                <c:pt idx="7396">
                  <c:v>434.39429999999999</c:v>
                </c:pt>
                <c:pt idx="7397">
                  <c:v>433.91219999999998</c:v>
                </c:pt>
                <c:pt idx="7398">
                  <c:v>433.43009999999998</c:v>
                </c:pt>
                <c:pt idx="7399">
                  <c:v>432.9479</c:v>
                </c:pt>
                <c:pt idx="7400">
                  <c:v>432.4658</c:v>
                </c:pt>
                <c:pt idx="7401">
                  <c:v>431.9837</c:v>
                </c:pt>
                <c:pt idx="7402">
                  <c:v>431.5016</c:v>
                </c:pt>
                <c:pt idx="7403">
                  <c:v>431.01940000000002</c:v>
                </c:pt>
                <c:pt idx="7404">
                  <c:v>430.53730000000002</c:v>
                </c:pt>
                <c:pt idx="7405">
                  <c:v>430.05520000000001</c:v>
                </c:pt>
                <c:pt idx="7406">
                  <c:v>429.57310000000001</c:v>
                </c:pt>
                <c:pt idx="7407">
                  <c:v>429.09089999999998</c:v>
                </c:pt>
                <c:pt idx="7408">
                  <c:v>428.60879999999997</c:v>
                </c:pt>
                <c:pt idx="7409">
                  <c:v>428.12670000000003</c:v>
                </c:pt>
                <c:pt idx="7410">
                  <c:v>427.64460000000003</c:v>
                </c:pt>
                <c:pt idx="7411">
                  <c:v>427.16239999999999</c:v>
                </c:pt>
                <c:pt idx="7412">
                  <c:v>426.68029999999999</c:v>
                </c:pt>
                <c:pt idx="7413">
                  <c:v>426.19819999999999</c:v>
                </c:pt>
                <c:pt idx="7414">
                  <c:v>425.71609999999998</c:v>
                </c:pt>
                <c:pt idx="7415">
                  <c:v>425.23390000000001</c:v>
                </c:pt>
                <c:pt idx="7416">
                  <c:v>424.7518</c:v>
                </c:pt>
                <c:pt idx="7417">
                  <c:v>424.2697</c:v>
                </c:pt>
                <c:pt idx="7418">
                  <c:v>423.7876</c:v>
                </c:pt>
                <c:pt idx="7419">
                  <c:v>423.30549999999999</c:v>
                </c:pt>
                <c:pt idx="7420">
                  <c:v>422.82330000000002</c:v>
                </c:pt>
                <c:pt idx="7421">
                  <c:v>422.34120000000001</c:v>
                </c:pt>
                <c:pt idx="7422">
                  <c:v>421.85910000000001</c:v>
                </c:pt>
                <c:pt idx="7423">
                  <c:v>421.37700000000001</c:v>
                </c:pt>
                <c:pt idx="7424">
                  <c:v>420.89479999999998</c:v>
                </c:pt>
                <c:pt idx="7425">
                  <c:v>420.41269999999997</c:v>
                </c:pt>
                <c:pt idx="7426">
                  <c:v>419.93060000000003</c:v>
                </c:pt>
                <c:pt idx="7427">
                  <c:v>419.44850000000002</c:v>
                </c:pt>
                <c:pt idx="7428">
                  <c:v>418.96629999999999</c:v>
                </c:pt>
                <c:pt idx="7429">
                  <c:v>418.48419999999999</c:v>
                </c:pt>
                <c:pt idx="7430">
                  <c:v>418.00209999999998</c:v>
                </c:pt>
                <c:pt idx="7431">
                  <c:v>417.52</c:v>
                </c:pt>
                <c:pt idx="7432">
                  <c:v>417.0378</c:v>
                </c:pt>
                <c:pt idx="7433">
                  <c:v>416.5557</c:v>
                </c:pt>
                <c:pt idx="7434">
                  <c:v>416.0736</c:v>
                </c:pt>
                <c:pt idx="7435">
                  <c:v>415.5915</c:v>
                </c:pt>
                <c:pt idx="7436">
                  <c:v>415.10930000000002</c:v>
                </c:pt>
                <c:pt idx="7437">
                  <c:v>414.62720000000002</c:v>
                </c:pt>
                <c:pt idx="7438">
                  <c:v>414.14510000000001</c:v>
                </c:pt>
                <c:pt idx="7439">
                  <c:v>413.66300000000001</c:v>
                </c:pt>
                <c:pt idx="7440">
                  <c:v>413.18079999999998</c:v>
                </c:pt>
                <c:pt idx="7441">
                  <c:v>412.69869999999997</c:v>
                </c:pt>
                <c:pt idx="7442">
                  <c:v>412.21660000000003</c:v>
                </c:pt>
                <c:pt idx="7443">
                  <c:v>411.73450000000003</c:v>
                </c:pt>
                <c:pt idx="7444">
                  <c:v>411.25229999999999</c:v>
                </c:pt>
                <c:pt idx="7445">
                  <c:v>410.77019999999999</c:v>
                </c:pt>
                <c:pt idx="7446">
                  <c:v>410.28809999999999</c:v>
                </c:pt>
                <c:pt idx="7447">
                  <c:v>409.80599999999998</c:v>
                </c:pt>
                <c:pt idx="7448">
                  <c:v>409.32380000000001</c:v>
                </c:pt>
                <c:pt idx="7449">
                  <c:v>408.8417</c:v>
                </c:pt>
                <c:pt idx="7450">
                  <c:v>408.3596</c:v>
                </c:pt>
                <c:pt idx="7451">
                  <c:v>407.8775</c:v>
                </c:pt>
                <c:pt idx="7452">
                  <c:v>407.39530000000002</c:v>
                </c:pt>
                <c:pt idx="7453">
                  <c:v>406.91320000000002</c:v>
                </c:pt>
              </c:numCache>
            </c:numRef>
          </c:xVal>
          <c:yVal>
            <c:numRef>
              <c:f>'[Silver FTIR.xlsx]S-Mariyam Shafiq-SZABIST'!$B$2:$B$7455</c:f>
              <c:numCache>
                <c:formatCode>0</c:formatCode>
                <c:ptCount val="7454"/>
                <c:pt idx="0">
                  <c:v>98.424000000000007</c:v>
                </c:pt>
                <c:pt idx="1">
                  <c:v>98.421099999999996</c:v>
                </c:pt>
                <c:pt idx="2">
                  <c:v>98.417820000000006</c:v>
                </c:pt>
                <c:pt idx="3">
                  <c:v>98.414519999999996</c:v>
                </c:pt>
                <c:pt idx="4">
                  <c:v>98.411839999999998</c:v>
                </c:pt>
                <c:pt idx="5">
                  <c:v>98.410349999999994</c:v>
                </c:pt>
                <c:pt idx="6">
                  <c:v>98.410229999999999</c:v>
                </c:pt>
                <c:pt idx="7">
                  <c:v>98.411230000000003</c:v>
                </c:pt>
                <c:pt idx="8">
                  <c:v>98.412739999999999</c:v>
                </c:pt>
                <c:pt idx="9">
                  <c:v>98.414140000000003</c:v>
                </c:pt>
                <c:pt idx="10">
                  <c:v>98.415009999999995</c:v>
                </c:pt>
                <c:pt idx="11">
                  <c:v>98.415329999999997</c:v>
                </c:pt>
                <c:pt idx="12">
                  <c:v>98.415310000000005</c:v>
                </c:pt>
                <c:pt idx="13">
                  <c:v>98.415220000000005</c:v>
                </c:pt>
                <c:pt idx="14">
                  <c:v>98.415199999999999</c:v>
                </c:pt>
                <c:pt idx="15">
                  <c:v>98.415149999999997</c:v>
                </c:pt>
                <c:pt idx="16">
                  <c:v>98.414810000000003</c:v>
                </c:pt>
                <c:pt idx="17">
                  <c:v>98.414190000000005</c:v>
                </c:pt>
                <c:pt idx="18">
                  <c:v>98.413510000000002</c:v>
                </c:pt>
                <c:pt idx="19">
                  <c:v>98.413259999999994</c:v>
                </c:pt>
                <c:pt idx="20">
                  <c:v>98.414019999999994</c:v>
                </c:pt>
                <c:pt idx="21">
                  <c:v>98.416139999999999</c:v>
                </c:pt>
                <c:pt idx="22">
                  <c:v>98.419470000000004</c:v>
                </c:pt>
                <c:pt idx="23">
                  <c:v>98.423370000000006</c:v>
                </c:pt>
                <c:pt idx="24">
                  <c:v>98.426919999999996</c:v>
                </c:pt>
                <c:pt idx="25">
                  <c:v>98.429299999999998</c:v>
                </c:pt>
                <c:pt idx="26">
                  <c:v>98.430149999999998</c:v>
                </c:pt>
                <c:pt idx="27">
                  <c:v>98.429540000000003</c:v>
                </c:pt>
                <c:pt idx="28">
                  <c:v>98.427999999999997</c:v>
                </c:pt>
                <c:pt idx="29">
                  <c:v>98.426090000000002</c:v>
                </c:pt>
                <c:pt idx="30">
                  <c:v>98.424170000000004</c:v>
                </c:pt>
                <c:pt idx="31">
                  <c:v>98.422269999999997</c:v>
                </c:pt>
                <c:pt idx="32">
                  <c:v>98.420069999999996</c:v>
                </c:pt>
                <c:pt idx="33">
                  <c:v>98.417299999999997</c:v>
                </c:pt>
                <c:pt idx="34">
                  <c:v>98.413809999999998</c:v>
                </c:pt>
                <c:pt idx="35">
                  <c:v>98.409829999999999</c:v>
                </c:pt>
                <c:pt idx="36">
                  <c:v>98.405760000000001</c:v>
                </c:pt>
                <c:pt idx="37">
                  <c:v>98.402190000000004</c:v>
                </c:pt>
                <c:pt idx="38">
                  <c:v>98.399519999999995</c:v>
                </c:pt>
                <c:pt idx="39">
                  <c:v>98.397829999999999</c:v>
                </c:pt>
                <c:pt idx="40">
                  <c:v>98.396979999999999</c:v>
                </c:pt>
                <c:pt idx="41">
                  <c:v>98.396780000000007</c:v>
                </c:pt>
                <c:pt idx="42">
                  <c:v>98.397130000000004</c:v>
                </c:pt>
                <c:pt idx="43">
                  <c:v>98.398030000000006</c:v>
                </c:pt>
                <c:pt idx="44">
                  <c:v>98.39967</c:v>
                </c:pt>
                <c:pt idx="45">
                  <c:v>98.402090000000001</c:v>
                </c:pt>
                <c:pt idx="46">
                  <c:v>98.405150000000006</c:v>
                </c:pt>
                <c:pt idx="47">
                  <c:v>98.408339999999995</c:v>
                </c:pt>
                <c:pt idx="48">
                  <c:v>98.411069999999995</c:v>
                </c:pt>
                <c:pt idx="49">
                  <c:v>98.412769999999995</c:v>
                </c:pt>
                <c:pt idx="50">
                  <c:v>98.413129999999995</c:v>
                </c:pt>
                <c:pt idx="51">
                  <c:v>98.412220000000005</c:v>
                </c:pt>
                <c:pt idx="52">
                  <c:v>98.410349999999994</c:v>
                </c:pt>
                <c:pt idx="53">
                  <c:v>98.408000000000001</c:v>
                </c:pt>
                <c:pt idx="54">
                  <c:v>98.40549</c:v>
                </c:pt>
                <c:pt idx="55">
                  <c:v>98.402940000000001</c:v>
                </c:pt>
                <c:pt idx="56">
                  <c:v>98.400350000000003</c:v>
                </c:pt>
                <c:pt idx="57">
                  <c:v>98.397720000000007</c:v>
                </c:pt>
                <c:pt idx="58">
                  <c:v>98.395229999999998</c:v>
                </c:pt>
                <c:pt idx="59">
                  <c:v>98.393199999999993</c:v>
                </c:pt>
                <c:pt idx="60">
                  <c:v>98.392039999999994</c:v>
                </c:pt>
                <c:pt idx="61">
                  <c:v>98.392070000000004</c:v>
                </c:pt>
                <c:pt idx="62">
                  <c:v>98.393230000000003</c:v>
                </c:pt>
                <c:pt idx="63">
                  <c:v>98.395229999999998</c:v>
                </c:pt>
                <c:pt idx="64">
                  <c:v>98.397419999999997</c:v>
                </c:pt>
                <c:pt idx="65">
                  <c:v>98.39922</c:v>
                </c:pt>
                <c:pt idx="66">
                  <c:v>98.400229999999993</c:v>
                </c:pt>
                <c:pt idx="67">
                  <c:v>98.400459999999995</c:v>
                </c:pt>
                <c:pt idx="68">
                  <c:v>98.400109999999998</c:v>
                </c:pt>
                <c:pt idx="69">
                  <c:v>98.399619999999999</c:v>
                </c:pt>
                <c:pt idx="70">
                  <c:v>98.399339999999995</c:v>
                </c:pt>
                <c:pt idx="71">
                  <c:v>98.399349999999998</c:v>
                </c:pt>
                <c:pt idx="72">
                  <c:v>98.39949</c:v>
                </c:pt>
                <c:pt idx="73">
                  <c:v>98.399410000000003</c:v>
                </c:pt>
                <c:pt idx="74">
                  <c:v>98.398679999999999</c:v>
                </c:pt>
                <c:pt idx="75">
                  <c:v>98.396910000000005</c:v>
                </c:pt>
                <c:pt idx="76">
                  <c:v>98.393940000000001</c:v>
                </c:pt>
                <c:pt idx="77">
                  <c:v>98.38982</c:v>
                </c:pt>
                <c:pt idx="78">
                  <c:v>98.385009999999994</c:v>
                </c:pt>
                <c:pt idx="79">
                  <c:v>98.380260000000007</c:v>
                </c:pt>
                <c:pt idx="80">
                  <c:v>98.376499999999993</c:v>
                </c:pt>
                <c:pt idx="81">
                  <c:v>98.374700000000004</c:v>
                </c:pt>
                <c:pt idx="82">
                  <c:v>98.375439999999998</c:v>
                </c:pt>
                <c:pt idx="83">
                  <c:v>98.378730000000004</c:v>
                </c:pt>
                <c:pt idx="84">
                  <c:v>98.383870000000002</c:v>
                </c:pt>
                <c:pt idx="85">
                  <c:v>98.389560000000003</c:v>
                </c:pt>
                <c:pt idx="86">
                  <c:v>98.394360000000006</c:v>
                </c:pt>
                <c:pt idx="87">
                  <c:v>98.397040000000004</c:v>
                </c:pt>
                <c:pt idx="88">
                  <c:v>98.397189999999995</c:v>
                </c:pt>
                <c:pt idx="89">
                  <c:v>98.395259999999993</c:v>
                </c:pt>
                <c:pt idx="90">
                  <c:v>98.392520000000005</c:v>
                </c:pt>
                <c:pt idx="91">
                  <c:v>98.390410000000003</c:v>
                </c:pt>
                <c:pt idx="92">
                  <c:v>98.390050000000002</c:v>
                </c:pt>
                <c:pt idx="93">
                  <c:v>98.391689999999997</c:v>
                </c:pt>
                <c:pt idx="94">
                  <c:v>98.394679999999994</c:v>
                </c:pt>
                <c:pt idx="95">
                  <c:v>98.397779999999997</c:v>
                </c:pt>
                <c:pt idx="96">
                  <c:v>98.399699999999996</c:v>
                </c:pt>
                <c:pt idx="97">
                  <c:v>98.399829999999994</c:v>
                </c:pt>
                <c:pt idx="98">
                  <c:v>98.398349999999994</c:v>
                </c:pt>
                <c:pt idx="99">
                  <c:v>98.396060000000006</c:v>
                </c:pt>
                <c:pt idx="100">
                  <c:v>98.394009999999994</c:v>
                </c:pt>
                <c:pt idx="101">
                  <c:v>98.392880000000005</c:v>
                </c:pt>
                <c:pt idx="102">
                  <c:v>98.392560000000003</c:v>
                </c:pt>
                <c:pt idx="103">
                  <c:v>98.392229999999998</c:v>
                </c:pt>
                <c:pt idx="104">
                  <c:v>98.390749999999997</c:v>
                </c:pt>
                <c:pt idx="105">
                  <c:v>98.387309999999999</c:v>
                </c:pt>
                <c:pt idx="106">
                  <c:v>98.381900000000002</c:v>
                </c:pt>
                <c:pt idx="107">
                  <c:v>98.375399999999999</c:v>
                </c:pt>
                <c:pt idx="108">
                  <c:v>98.369439999999997</c:v>
                </c:pt>
                <c:pt idx="109">
                  <c:v>98.365449999999996</c:v>
                </c:pt>
                <c:pt idx="110">
                  <c:v>98.364310000000003</c:v>
                </c:pt>
                <c:pt idx="111">
                  <c:v>98.365840000000006</c:v>
                </c:pt>
                <c:pt idx="112">
                  <c:v>98.369209999999995</c:v>
                </c:pt>
                <c:pt idx="113">
                  <c:v>98.373400000000004</c:v>
                </c:pt>
                <c:pt idx="114">
                  <c:v>98.377579999999995</c:v>
                </c:pt>
                <c:pt idx="115">
                  <c:v>98.381360000000001</c:v>
                </c:pt>
                <c:pt idx="116">
                  <c:v>98.38467</c:v>
                </c:pt>
                <c:pt idx="117">
                  <c:v>98.38758</c:v>
                </c:pt>
                <c:pt idx="118">
                  <c:v>98.390050000000002</c:v>
                </c:pt>
                <c:pt idx="119">
                  <c:v>98.391739999999999</c:v>
                </c:pt>
                <c:pt idx="120">
                  <c:v>98.39228</c:v>
                </c:pt>
                <c:pt idx="121">
                  <c:v>98.391499999999994</c:v>
                </c:pt>
                <c:pt idx="122">
                  <c:v>98.389660000000006</c:v>
                </c:pt>
                <c:pt idx="123">
                  <c:v>98.387410000000003</c:v>
                </c:pt>
                <c:pt idx="124">
                  <c:v>98.385499999999993</c:v>
                </c:pt>
                <c:pt idx="125">
                  <c:v>98.384649999999993</c:v>
                </c:pt>
                <c:pt idx="126">
                  <c:v>98.385220000000004</c:v>
                </c:pt>
                <c:pt idx="127">
                  <c:v>98.387180000000001</c:v>
                </c:pt>
                <c:pt idx="128">
                  <c:v>98.390240000000006</c:v>
                </c:pt>
                <c:pt idx="129">
                  <c:v>98.394019999999998</c:v>
                </c:pt>
                <c:pt idx="130">
                  <c:v>98.398120000000006</c:v>
                </c:pt>
                <c:pt idx="131">
                  <c:v>98.402199999999993</c:v>
                </c:pt>
                <c:pt idx="132">
                  <c:v>98.405820000000006</c:v>
                </c:pt>
                <c:pt idx="133">
                  <c:v>98.408439999999999</c:v>
                </c:pt>
                <c:pt idx="134">
                  <c:v>98.409390000000002</c:v>
                </c:pt>
                <c:pt idx="135">
                  <c:v>98.40795</c:v>
                </c:pt>
                <c:pt idx="136">
                  <c:v>98.403710000000004</c:v>
                </c:pt>
                <c:pt idx="137">
                  <c:v>98.396709999999999</c:v>
                </c:pt>
                <c:pt idx="138">
                  <c:v>98.387659999999997</c:v>
                </c:pt>
                <c:pt idx="139">
                  <c:v>98.377960000000002</c:v>
                </c:pt>
                <c:pt idx="140">
                  <c:v>98.369219999999999</c:v>
                </c:pt>
                <c:pt idx="141">
                  <c:v>98.362780000000001</c:v>
                </c:pt>
                <c:pt idx="142">
                  <c:v>98.359210000000004</c:v>
                </c:pt>
                <c:pt idx="143">
                  <c:v>98.358149999999995</c:v>
                </c:pt>
                <c:pt idx="144">
                  <c:v>98.358779999999996</c:v>
                </c:pt>
                <c:pt idx="145">
                  <c:v>98.360349999999997</c:v>
                </c:pt>
                <c:pt idx="146">
                  <c:v>98.362579999999994</c:v>
                </c:pt>
                <c:pt idx="147">
                  <c:v>98.365669999999994</c:v>
                </c:pt>
                <c:pt idx="148">
                  <c:v>98.369919999999993</c:v>
                </c:pt>
                <c:pt idx="149">
                  <c:v>98.375249999999994</c:v>
                </c:pt>
                <c:pt idx="150">
                  <c:v>98.381100000000004</c:v>
                </c:pt>
                <c:pt idx="151">
                  <c:v>98.386349999999993</c:v>
                </c:pt>
                <c:pt idx="152">
                  <c:v>98.389669999999995</c:v>
                </c:pt>
                <c:pt idx="153">
                  <c:v>98.389989999999997</c:v>
                </c:pt>
                <c:pt idx="154">
                  <c:v>98.386930000000007</c:v>
                </c:pt>
                <c:pt idx="155">
                  <c:v>98.381050000000002</c:v>
                </c:pt>
                <c:pt idx="156">
                  <c:v>98.373859999999993</c:v>
                </c:pt>
                <c:pt idx="157">
                  <c:v>98.3673</c:v>
                </c:pt>
                <c:pt idx="158">
                  <c:v>98.363100000000003</c:v>
                </c:pt>
                <c:pt idx="159">
                  <c:v>98.362020000000001</c:v>
                </c:pt>
                <c:pt idx="160">
                  <c:v>98.363780000000006</c:v>
                </c:pt>
                <c:pt idx="161">
                  <c:v>98.367519999999999</c:v>
                </c:pt>
                <c:pt idx="162">
                  <c:v>98.372150000000005</c:v>
                </c:pt>
                <c:pt idx="163">
                  <c:v>98.376959999999997</c:v>
                </c:pt>
                <c:pt idx="164">
                  <c:v>98.381410000000002</c:v>
                </c:pt>
                <c:pt idx="165">
                  <c:v>98.385149999999996</c:v>
                </c:pt>
                <c:pt idx="166">
                  <c:v>98.387820000000005</c:v>
                </c:pt>
                <c:pt idx="167">
                  <c:v>98.388990000000007</c:v>
                </c:pt>
                <c:pt idx="168">
                  <c:v>98.388279999999995</c:v>
                </c:pt>
                <c:pt idx="169">
                  <c:v>98.385599999999997</c:v>
                </c:pt>
                <c:pt idx="170">
                  <c:v>98.381270000000001</c:v>
                </c:pt>
                <c:pt idx="171">
                  <c:v>98.376130000000003</c:v>
                </c:pt>
                <c:pt idx="172">
                  <c:v>98.371380000000002</c:v>
                </c:pt>
                <c:pt idx="173">
                  <c:v>98.368070000000003</c:v>
                </c:pt>
                <c:pt idx="174">
                  <c:v>98.36703</c:v>
                </c:pt>
                <c:pt idx="175">
                  <c:v>98.368440000000007</c:v>
                </c:pt>
                <c:pt idx="176">
                  <c:v>98.371960000000001</c:v>
                </c:pt>
                <c:pt idx="177">
                  <c:v>98.377080000000007</c:v>
                </c:pt>
                <c:pt idx="178">
                  <c:v>98.383309999999994</c:v>
                </c:pt>
                <c:pt idx="179">
                  <c:v>98.390259999999998</c:v>
                </c:pt>
                <c:pt idx="180">
                  <c:v>98.397490000000005</c:v>
                </c:pt>
                <c:pt idx="181">
                  <c:v>98.404489999999996</c:v>
                </c:pt>
                <c:pt idx="182">
                  <c:v>98.410579999999996</c:v>
                </c:pt>
                <c:pt idx="183">
                  <c:v>98.414990000000003</c:v>
                </c:pt>
                <c:pt idx="184">
                  <c:v>98.417259999999999</c:v>
                </c:pt>
                <c:pt idx="185">
                  <c:v>98.417469999999994</c:v>
                </c:pt>
                <c:pt idx="186">
                  <c:v>98.416240000000002</c:v>
                </c:pt>
                <c:pt idx="187">
                  <c:v>98.414630000000002</c:v>
                </c:pt>
                <c:pt idx="188">
                  <c:v>98.413579999999996</c:v>
                </c:pt>
                <c:pt idx="189">
                  <c:v>98.413539999999998</c:v>
                </c:pt>
                <c:pt idx="190">
                  <c:v>98.414249999999996</c:v>
                </c:pt>
                <c:pt idx="191">
                  <c:v>98.414789999999996</c:v>
                </c:pt>
                <c:pt idx="192">
                  <c:v>98.413899999999998</c:v>
                </c:pt>
                <c:pt idx="193">
                  <c:v>98.410399999999996</c:v>
                </c:pt>
                <c:pt idx="194">
                  <c:v>98.403530000000003</c:v>
                </c:pt>
                <c:pt idx="195">
                  <c:v>98.393240000000006</c:v>
                </c:pt>
                <c:pt idx="196">
                  <c:v>98.380110000000002</c:v>
                </c:pt>
                <c:pt idx="197">
                  <c:v>98.36533</c:v>
                </c:pt>
                <c:pt idx="198">
                  <c:v>98.350399999999993</c:v>
                </c:pt>
                <c:pt idx="199">
                  <c:v>98.336839999999995</c:v>
                </c:pt>
                <c:pt idx="200">
                  <c:v>98.325819999999993</c:v>
                </c:pt>
                <c:pt idx="201">
                  <c:v>98.318079999999995</c:v>
                </c:pt>
                <c:pt idx="202">
                  <c:v>98.313730000000007</c:v>
                </c:pt>
                <c:pt idx="203">
                  <c:v>98.312449999999998</c:v>
                </c:pt>
                <c:pt idx="204">
                  <c:v>98.313490000000002</c:v>
                </c:pt>
                <c:pt idx="205">
                  <c:v>98.315770000000001</c:v>
                </c:pt>
                <c:pt idx="206">
                  <c:v>98.318190000000001</c:v>
                </c:pt>
                <c:pt idx="207">
                  <c:v>98.319640000000007</c:v>
                </c:pt>
                <c:pt idx="208">
                  <c:v>98.319800000000001</c:v>
                </c:pt>
                <c:pt idx="209">
                  <c:v>98.319209999999998</c:v>
                </c:pt>
                <c:pt idx="210">
                  <c:v>98.319370000000006</c:v>
                </c:pt>
                <c:pt idx="211">
                  <c:v>98.321960000000004</c:v>
                </c:pt>
                <c:pt idx="212">
                  <c:v>98.328090000000003</c:v>
                </c:pt>
                <c:pt idx="213">
                  <c:v>98.337649999999996</c:v>
                </c:pt>
                <c:pt idx="214">
                  <c:v>98.349400000000003</c:v>
                </c:pt>
                <c:pt idx="215">
                  <c:v>98.36148</c:v>
                </c:pt>
                <c:pt idx="216">
                  <c:v>98.371920000000003</c:v>
                </c:pt>
                <c:pt idx="217">
                  <c:v>98.379310000000004</c:v>
                </c:pt>
                <c:pt idx="218">
                  <c:v>98.382890000000003</c:v>
                </c:pt>
                <c:pt idx="219">
                  <c:v>98.382630000000006</c:v>
                </c:pt>
                <c:pt idx="220">
                  <c:v>98.378969999999995</c:v>
                </c:pt>
                <c:pt idx="221">
                  <c:v>98.372619999999998</c:v>
                </c:pt>
                <c:pt idx="222">
                  <c:v>98.364289999999997</c:v>
                </c:pt>
                <c:pt idx="223">
                  <c:v>98.354709999999997</c:v>
                </c:pt>
                <c:pt idx="224">
                  <c:v>98.344890000000007</c:v>
                </c:pt>
                <c:pt idx="225">
                  <c:v>98.336420000000004</c:v>
                </c:pt>
                <c:pt idx="226">
                  <c:v>98.331389999999999</c:v>
                </c:pt>
                <c:pt idx="227">
                  <c:v>98.331670000000003</c:v>
                </c:pt>
                <c:pt idx="228">
                  <c:v>98.33793</c:v>
                </c:pt>
                <c:pt idx="229">
                  <c:v>98.349170000000001</c:v>
                </c:pt>
                <c:pt idx="230">
                  <c:v>98.363110000000006</c:v>
                </c:pt>
                <c:pt idx="231">
                  <c:v>98.377099999999999</c:v>
                </c:pt>
                <c:pt idx="232">
                  <c:v>98.388779999999997</c:v>
                </c:pt>
                <c:pt idx="233">
                  <c:v>98.396450000000002</c:v>
                </c:pt>
                <c:pt idx="234">
                  <c:v>98.399079999999998</c:v>
                </c:pt>
                <c:pt idx="235">
                  <c:v>98.396540000000002</c:v>
                </c:pt>
                <c:pt idx="236">
                  <c:v>98.38964</c:v>
                </c:pt>
                <c:pt idx="237">
                  <c:v>98.380340000000004</c:v>
                </c:pt>
                <c:pt idx="238">
                  <c:v>98.371319999999997</c:v>
                </c:pt>
                <c:pt idx="239">
                  <c:v>98.364909999999995</c:v>
                </c:pt>
                <c:pt idx="240">
                  <c:v>98.361850000000004</c:v>
                </c:pt>
                <c:pt idx="241">
                  <c:v>98.361500000000007</c:v>
                </c:pt>
                <c:pt idx="242">
                  <c:v>98.362579999999994</c:v>
                </c:pt>
                <c:pt idx="243">
                  <c:v>98.36403</c:v>
                </c:pt>
                <c:pt idx="244">
                  <c:v>98.365380000000002</c:v>
                </c:pt>
                <c:pt idx="245">
                  <c:v>98.366529999999997</c:v>
                </c:pt>
                <c:pt idx="246">
                  <c:v>98.367679999999993</c:v>
                </c:pt>
                <c:pt idx="247">
                  <c:v>98.369060000000005</c:v>
                </c:pt>
                <c:pt idx="248">
                  <c:v>98.370919999999998</c:v>
                </c:pt>
                <c:pt idx="249">
                  <c:v>98.373530000000002</c:v>
                </c:pt>
                <c:pt idx="250">
                  <c:v>98.377129999999994</c:v>
                </c:pt>
                <c:pt idx="251">
                  <c:v>98.381839999999997</c:v>
                </c:pt>
                <c:pt idx="252">
                  <c:v>98.387460000000004</c:v>
                </c:pt>
                <c:pt idx="253">
                  <c:v>98.393460000000005</c:v>
                </c:pt>
                <c:pt idx="254">
                  <c:v>98.398979999999995</c:v>
                </c:pt>
                <c:pt idx="255">
                  <c:v>98.402979999999999</c:v>
                </c:pt>
                <c:pt idx="256">
                  <c:v>98.404430000000005</c:v>
                </c:pt>
                <c:pt idx="257">
                  <c:v>98.402550000000005</c:v>
                </c:pt>
                <c:pt idx="258">
                  <c:v>98.397090000000006</c:v>
                </c:pt>
                <c:pt idx="259">
                  <c:v>98.388469999999998</c:v>
                </c:pt>
                <c:pt idx="260">
                  <c:v>98.37809</c:v>
                </c:pt>
                <c:pt idx="261">
                  <c:v>98.368139999999997</c:v>
                </c:pt>
                <c:pt idx="262">
                  <c:v>98.360690000000005</c:v>
                </c:pt>
                <c:pt idx="263">
                  <c:v>98.356790000000004</c:v>
                </c:pt>
                <c:pt idx="264">
                  <c:v>98.355900000000005</c:v>
                </c:pt>
                <c:pt idx="265">
                  <c:v>98.356449999999995</c:v>
                </c:pt>
                <c:pt idx="266">
                  <c:v>98.356719999999996</c:v>
                </c:pt>
                <c:pt idx="267">
                  <c:v>98.355500000000006</c:v>
                </c:pt>
                <c:pt idx="268">
                  <c:v>98.352469999999997</c:v>
                </c:pt>
                <c:pt idx="269">
                  <c:v>98.348410000000001</c:v>
                </c:pt>
                <c:pt idx="270">
                  <c:v>98.345010000000002</c:v>
                </c:pt>
                <c:pt idx="271">
                  <c:v>98.344189999999998</c:v>
                </c:pt>
                <c:pt idx="272">
                  <c:v>98.346850000000003</c:v>
                </c:pt>
                <c:pt idx="273">
                  <c:v>98.352289999999996</c:v>
                </c:pt>
                <c:pt idx="274">
                  <c:v>98.358829999999998</c:v>
                </c:pt>
                <c:pt idx="275">
                  <c:v>98.364729999999994</c:v>
                </c:pt>
                <c:pt idx="276">
                  <c:v>98.368799999999993</c:v>
                </c:pt>
                <c:pt idx="277">
                  <c:v>98.370220000000003</c:v>
                </c:pt>
                <c:pt idx="278">
                  <c:v>98.368629999999996</c:v>
                </c:pt>
                <c:pt idx="279">
                  <c:v>98.364050000000006</c:v>
                </c:pt>
                <c:pt idx="280">
                  <c:v>98.357429999999994</c:v>
                </c:pt>
                <c:pt idx="281">
                  <c:v>98.350669999999994</c:v>
                </c:pt>
                <c:pt idx="282">
                  <c:v>98.346279999999993</c:v>
                </c:pt>
                <c:pt idx="283">
                  <c:v>98.346350000000001</c:v>
                </c:pt>
                <c:pt idx="284">
                  <c:v>98.35163</c:v>
                </c:pt>
                <c:pt idx="285">
                  <c:v>98.361270000000005</c:v>
                </c:pt>
                <c:pt idx="286">
                  <c:v>98.3733</c:v>
                </c:pt>
                <c:pt idx="287">
                  <c:v>98.385360000000006</c:v>
                </c:pt>
                <c:pt idx="288">
                  <c:v>98.395480000000006</c:v>
                </c:pt>
                <c:pt idx="289">
                  <c:v>98.402500000000003</c:v>
                </c:pt>
                <c:pt idx="290">
                  <c:v>98.406080000000003</c:v>
                </c:pt>
                <c:pt idx="291">
                  <c:v>98.406549999999996</c:v>
                </c:pt>
                <c:pt idx="292">
                  <c:v>98.404359999999997</c:v>
                </c:pt>
                <c:pt idx="293">
                  <c:v>98.399889999999999</c:v>
                </c:pt>
                <c:pt idx="294">
                  <c:v>98.393259999999998</c:v>
                </c:pt>
                <c:pt idx="295">
                  <c:v>98.38449</c:v>
                </c:pt>
                <c:pt idx="296">
                  <c:v>98.373750000000001</c:v>
                </c:pt>
                <c:pt idx="297">
                  <c:v>98.361660000000001</c:v>
                </c:pt>
                <c:pt idx="298">
                  <c:v>98.349119999999999</c:v>
                </c:pt>
                <c:pt idx="299">
                  <c:v>98.337100000000007</c:v>
                </c:pt>
                <c:pt idx="300">
                  <c:v>98.326130000000006</c:v>
                </c:pt>
                <c:pt idx="301">
                  <c:v>98.315830000000005</c:v>
                </c:pt>
                <c:pt idx="302">
                  <c:v>98.304789999999997</c:v>
                </c:pt>
                <c:pt idx="303">
                  <c:v>98.291169999999994</c:v>
                </c:pt>
                <c:pt idx="304">
                  <c:v>98.274590000000003</c:v>
                </c:pt>
                <c:pt idx="305">
                  <c:v>98.258409999999998</c:v>
                </c:pt>
                <c:pt idx="306">
                  <c:v>98.249030000000005</c:v>
                </c:pt>
                <c:pt idx="307">
                  <c:v>98.251090000000005</c:v>
                </c:pt>
                <c:pt idx="308">
                  <c:v>98.264089999999996</c:v>
                </c:pt>
                <c:pt idx="309">
                  <c:v>98.284000000000006</c:v>
                </c:pt>
                <c:pt idx="310">
                  <c:v>98.306370000000001</c:v>
                </c:pt>
                <c:pt idx="311">
                  <c:v>98.327629999999999</c:v>
                </c:pt>
                <c:pt idx="312">
                  <c:v>98.34563</c:v>
                </c:pt>
                <c:pt idx="313">
                  <c:v>98.359470000000002</c:v>
                </c:pt>
                <c:pt idx="314">
                  <c:v>98.369320000000002</c:v>
                </c:pt>
                <c:pt idx="315">
                  <c:v>98.376170000000002</c:v>
                </c:pt>
                <c:pt idx="316">
                  <c:v>98.381240000000005</c:v>
                </c:pt>
                <c:pt idx="317">
                  <c:v>98.385480000000001</c:v>
                </c:pt>
                <c:pt idx="318">
                  <c:v>98.389139999999998</c:v>
                </c:pt>
                <c:pt idx="319">
                  <c:v>98.39179</c:v>
                </c:pt>
                <c:pt idx="320">
                  <c:v>98.39246</c:v>
                </c:pt>
                <c:pt idx="321">
                  <c:v>98.390209999999996</c:v>
                </c:pt>
                <c:pt idx="322">
                  <c:v>98.384600000000006</c:v>
                </c:pt>
                <c:pt idx="323">
                  <c:v>98.375979999999998</c:v>
                </c:pt>
                <c:pt idx="324">
                  <c:v>98.365459999999999</c:v>
                </c:pt>
                <c:pt idx="325">
                  <c:v>98.354460000000003</c:v>
                </c:pt>
                <c:pt idx="326">
                  <c:v>98.344059999999999</c:v>
                </c:pt>
                <c:pt idx="327">
                  <c:v>98.334490000000002</c:v>
                </c:pt>
                <c:pt idx="328">
                  <c:v>98.325289999999995</c:v>
                </c:pt>
                <c:pt idx="329">
                  <c:v>98.315820000000002</c:v>
                </c:pt>
                <c:pt idx="330">
                  <c:v>98.305800000000005</c:v>
                </c:pt>
                <c:pt idx="331">
                  <c:v>98.295739999999995</c:v>
                </c:pt>
                <c:pt idx="332">
                  <c:v>98.286779999999993</c:v>
                </c:pt>
                <c:pt idx="333">
                  <c:v>98.280270000000002</c:v>
                </c:pt>
                <c:pt idx="334">
                  <c:v>98.277090000000001</c:v>
                </c:pt>
                <c:pt idx="335">
                  <c:v>98.277109999999993</c:v>
                </c:pt>
                <c:pt idx="336">
                  <c:v>98.279169999999993</c:v>
                </c:pt>
                <c:pt idx="337">
                  <c:v>98.281850000000006</c:v>
                </c:pt>
                <c:pt idx="338">
                  <c:v>98.284459999999996</c:v>
                </c:pt>
                <c:pt idx="339">
                  <c:v>98.287350000000004</c:v>
                </c:pt>
                <c:pt idx="340">
                  <c:v>98.291489999999996</c:v>
                </c:pt>
                <c:pt idx="341">
                  <c:v>98.297749999999994</c:v>
                </c:pt>
                <c:pt idx="342">
                  <c:v>98.306129999999996</c:v>
                </c:pt>
                <c:pt idx="343">
                  <c:v>98.315690000000004</c:v>
                </c:pt>
                <c:pt idx="344">
                  <c:v>98.324960000000004</c:v>
                </c:pt>
                <c:pt idx="345">
                  <c:v>98.332530000000006</c:v>
                </c:pt>
                <c:pt idx="346">
                  <c:v>98.337440000000001</c:v>
                </c:pt>
                <c:pt idx="347">
                  <c:v>98.339609999999993</c:v>
                </c:pt>
                <c:pt idx="348">
                  <c:v>98.339550000000003</c:v>
                </c:pt>
                <c:pt idx="349">
                  <c:v>98.338409999999996</c:v>
                </c:pt>
                <c:pt idx="350">
                  <c:v>98.337270000000004</c:v>
                </c:pt>
                <c:pt idx="351">
                  <c:v>98.336939999999998</c:v>
                </c:pt>
                <c:pt idx="352">
                  <c:v>98.337639999999993</c:v>
                </c:pt>
                <c:pt idx="353">
                  <c:v>98.339299999999994</c:v>
                </c:pt>
                <c:pt idx="354">
                  <c:v>98.341639999999998</c:v>
                </c:pt>
                <c:pt idx="355">
                  <c:v>98.344399999999993</c:v>
                </c:pt>
                <c:pt idx="356">
                  <c:v>98.347290000000001</c:v>
                </c:pt>
                <c:pt idx="357">
                  <c:v>98.349990000000005</c:v>
                </c:pt>
                <c:pt idx="358">
                  <c:v>98.352059999999994</c:v>
                </c:pt>
                <c:pt idx="359">
                  <c:v>98.352940000000004</c:v>
                </c:pt>
                <c:pt idx="360">
                  <c:v>98.352329999999995</c:v>
                </c:pt>
                <c:pt idx="361">
                  <c:v>98.350459999999998</c:v>
                </c:pt>
                <c:pt idx="362">
                  <c:v>98.348070000000007</c:v>
                </c:pt>
                <c:pt idx="363">
                  <c:v>98.346029999999999</c:v>
                </c:pt>
                <c:pt idx="364">
                  <c:v>98.344859999999997</c:v>
                </c:pt>
                <c:pt idx="365">
                  <c:v>98.344340000000003</c:v>
                </c:pt>
                <c:pt idx="366">
                  <c:v>98.343419999999995</c:v>
                </c:pt>
                <c:pt idx="367">
                  <c:v>98.340419999999995</c:v>
                </c:pt>
                <c:pt idx="368">
                  <c:v>98.333250000000007</c:v>
                </c:pt>
                <c:pt idx="369">
                  <c:v>98.320319999999995</c:v>
                </c:pt>
                <c:pt idx="370">
                  <c:v>98.301630000000003</c:v>
                </c:pt>
                <c:pt idx="371">
                  <c:v>98.280379999999994</c:v>
                </c:pt>
                <c:pt idx="372">
                  <c:v>98.262569999999997</c:v>
                </c:pt>
                <c:pt idx="373">
                  <c:v>98.25367</c:v>
                </c:pt>
                <c:pt idx="374">
                  <c:v>98.25479</c:v>
                </c:pt>
                <c:pt idx="375">
                  <c:v>98.262709999999998</c:v>
                </c:pt>
                <c:pt idx="376">
                  <c:v>98.272710000000004</c:v>
                </c:pt>
                <c:pt idx="377">
                  <c:v>98.281170000000003</c:v>
                </c:pt>
                <c:pt idx="378">
                  <c:v>98.286029999999997</c:v>
                </c:pt>
                <c:pt idx="379">
                  <c:v>98.286670000000001</c:v>
                </c:pt>
                <c:pt idx="380">
                  <c:v>98.283630000000002</c:v>
                </c:pt>
                <c:pt idx="381">
                  <c:v>98.278620000000004</c:v>
                </c:pt>
                <c:pt idx="382">
                  <c:v>98.274240000000006</c:v>
                </c:pt>
                <c:pt idx="383">
                  <c:v>98.273219999999995</c:v>
                </c:pt>
                <c:pt idx="384">
                  <c:v>98.277050000000003</c:v>
                </c:pt>
                <c:pt idx="385">
                  <c:v>98.285550000000001</c:v>
                </c:pt>
                <c:pt idx="386">
                  <c:v>98.297359999999998</c:v>
                </c:pt>
                <c:pt idx="387">
                  <c:v>98.310969999999998</c:v>
                </c:pt>
                <c:pt idx="388">
                  <c:v>98.325019999999995</c:v>
                </c:pt>
                <c:pt idx="389">
                  <c:v>98.338329999999999</c:v>
                </c:pt>
                <c:pt idx="390">
                  <c:v>98.349699999999999</c:v>
                </c:pt>
                <c:pt idx="391">
                  <c:v>98.357929999999996</c:v>
                </c:pt>
                <c:pt idx="392">
                  <c:v>98.361990000000006</c:v>
                </c:pt>
                <c:pt idx="393">
                  <c:v>98.36148</c:v>
                </c:pt>
                <c:pt idx="394">
                  <c:v>98.356610000000003</c:v>
                </c:pt>
                <c:pt idx="395">
                  <c:v>98.348140000000001</c:v>
                </c:pt>
                <c:pt idx="396">
                  <c:v>98.337010000000006</c:v>
                </c:pt>
                <c:pt idx="397">
                  <c:v>98.323859999999996</c:v>
                </c:pt>
                <c:pt idx="398">
                  <c:v>98.309200000000004</c:v>
                </c:pt>
                <c:pt idx="399">
                  <c:v>98.293559999999999</c:v>
                </c:pt>
                <c:pt idx="400">
                  <c:v>98.278180000000006</c:v>
                </c:pt>
                <c:pt idx="401">
                  <c:v>98.265219999999999</c:v>
                </c:pt>
                <c:pt idx="402">
                  <c:v>98.257040000000003</c:v>
                </c:pt>
                <c:pt idx="403">
                  <c:v>98.254810000000006</c:v>
                </c:pt>
                <c:pt idx="404">
                  <c:v>98.25761</c:v>
                </c:pt>
                <c:pt idx="405">
                  <c:v>98.262910000000005</c:v>
                </c:pt>
                <c:pt idx="406">
                  <c:v>98.267589999999998</c:v>
                </c:pt>
                <c:pt idx="407">
                  <c:v>98.268519999999995</c:v>
                </c:pt>
                <c:pt idx="408">
                  <c:v>98.263099999999994</c:v>
                </c:pt>
                <c:pt idx="409">
                  <c:v>98.24973</c:v>
                </c:pt>
                <c:pt idx="410">
                  <c:v>98.228740000000002</c:v>
                </c:pt>
                <c:pt idx="411">
                  <c:v>98.203800000000001</c:v>
                </c:pt>
                <c:pt idx="412">
                  <c:v>98.182010000000005</c:v>
                </c:pt>
                <c:pt idx="413">
                  <c:v>98.170760000000001</c:v>
                </c:pt>
                <c:pt idx="414">
                  <c:v>98.172740000000005</c:v>
                </c:pt>
                <c:pt idx="415">
                  <c:v>98.184269999999998</c:v>
                </c:pt>
                <c:pt idx="416">
                  <c:v>98.198769999999996</c:v>
                </c:pt>
                <c:pt idx="417">
                  <c:v>98.210909999999998</c:v>
                </c:pt>
                <c:pt idx="418">
                  <c:v>98.2179</c:v>
                </c:pt>
                <c:pt idx="419">
                  <c:v>98.219340000000003</c:v>
                </c:pt>
                <c:pt idx="420">
                  <c:v>98.216269999999994</c:v>
                </c:pt>
                <c:pt idx="421">
                  <c:v>98.21078</c:v>
                </c:pt>
                <c:pt idx="422">
                  <c:v>98.205250000000007</c:v>
                </c:pt>
                <c:pt idx="423">
                  <c:v>98.201970000000003</c:v>
                </c:pt>
                <c:pt idx="424">
                  <c:v>98.202219999999997</c:v>
                </c:pt>
                <c:pt idx="425">
                  <c:v>98.206180000000003</c:v>
                </c:pt>
                <c:pt idx="426">
                  <c:v>98.213130000000007</c:v>
                </c:pt>
                <c:pt idx="427">
                  <c:v>98.221950000000007</c:v>
                </c:pt>
                <c:pt idx="428">
                  <c:v>98.231579999999994</c:v>
                </c:pt>
                <c:pt idx="429">
                  <c:v>98.241119999999995</c:v>
                </c:pt>
                <c:pt idx="430">
                  <c:v>98.249660000000006</c:v>
                </c:pt>
                <c:pt idx="431">
                  <c:v>98.256389999999996</c:v>
                </c:pt>
                <c:pt idx="432">
                  <c:v>98.260679999999994</c:v>
                </c:pt>
                <c:pt idx="433">
                  <c:v>98.262420000000006</c:v>
                </c:pt>
                <c:pt idx="434">
                  <c:v>98.262029999999996</c:v>
                </c:pt>
                <c:pt idx="435">
                  <c:v>98.260379999999998</c:v>
                </c:pt>
                <c:pt idx="436">
                  <c:v>98.258380000000002</c:v>
                </c:pt>
                <c:pt idx="437">
                  <c:v>98.256649999999993</c:v>
                </c:pt>
                <c:pt idx="438">
                  <c:v>98.255120000000005</c:v>
                </c:pt>
                <c:pt idx="439">
                  <c:v>98.253299999999996</c:v>
                </c:pt>
                <c:pt idx="440">
                  <c:v>98.250470000000007</c:v>
                </c:pt>
                <c:pt idx="441">
                  <c:v>98.246120000000005</c:v>
                </c:pt>
                <c:pt idx="442">
                  <c:v>98.240300000000005</c:v>
                </c:pt>
                <c:pt idx="443">
                  <c:v>98.233540000000005</c:v>
                </c:pt>
                <c:pt idx="444">
                  <c:v>98.226690000000005</c:v>
                </c:pt>
                <c:pt idx="445">
                  <c:v>98.220420000000004</c:v>
                </c:pt>
                <c:pt idx="446">
                  <c:v>98.215069999999997</c:v>
                </c:pt>
                <c:pt idx="447">
                  <c:v>98.210589999999996</c:v>
                </c:pt>
                <c:pt idx="448">
                  <c:v>98.206670000000003</c:v>
                </c:pt>
                <c:pt idx="449">
                  <c:v>98.203270000000003</c:v>
                </c:pt>
                <c:pt idx="450">
                  <c:v>98.200540000000004</c:v>
                </c:pt>
                <c:pt idx="451">
                  <c:v>98.198809999999995</c:v>
                </c:pt>
                <c:pt idx="452">
                  <c:v>98.198269999999994</c:v>
                </c:pt>
                <c:pt idx="453">
                  <c:v>98.198759999999993</c:v>
                </c:pt>
                <c:pt idx="454">
                  <c:v>98.199579999999997</c:v>
                </c:pt>
                <c:pt idx="455">
                  <c:v>98.199749999999995</c:v>
                </c:pt>
                <c:pt idx="456">
                  <c:v>98.198310000000006</c:v>
                </c:pt>
                <c:pt idx="457">
                  <c:v>98.19502</c:v>
                </c:pt>
                <c:pt idx="458">
                  <c:v>98.19068</c:v>
                </c:pt>
                <c:pt idx="459">
                  <c:v>98.186959999999999</c:v>
                </c:pt>
                <c:pt idx="460">
                  <c:v>98.185500000000005</c:v>
                </c:pt>
                <c:pt idx="461">
                  <c:v>98.186949999999996</c:v>
                </c:pt>
                <c:pt idx="462">
                  <c:v>98.190640000000002</c:v>
                </c:pt>
                <c:pt idx="463">
                  <c:v>98.195030000000003</c:v>
                </c:pt>
                <c:pt idx="464">
                  <c:v>98.198620000000005</c:v>
                </c:pt>
                <c:pt idx="465">
                  <c:v>98.200419999999994</c:v>
                </c:pt>
                <c:pt idx="466">
                  <c:v>98.200320000000005</c:v>
                </c:pt>
                <c:pt idx="467">
                  <c:v>98.198930000000004</c:v>
                </c:pt>
                <c:pt idx="468">
                  <c:v>98.197050000000004</c:v>
                </c:pt>
                <c:pt idx="469">
                  <c:v>98.1952</c:v>
                </c:pt>
                <c:pt idx="470">
                  <c:v>98.193200000000004</c:v>
                </c:pt>
                <c:pt idx="471">
                  <c:v>98.190100000000001</c:v>
                </c:pt>
                <c:pt idx="472">
                  <c:v>98.184650000000005</c:v>
                </c:pt>
                <c:pt idx="473">
                  <c:v>98.175830000000005</c:v>
                </c:pt>
                <c:pt idx="474">
                  <c:v>98.163300000000007</c:v>
                </c:pt>
                <c:pt idx="475">
                  <c:v>98.147930000000002</c:v>
                </c:pt>
                <c:pt idx="476">
                  <c:v>98.131659999999997</c:v>
                </c:pt>
                <c:pt idx="477">
                  <c:v>98.117130000000003</c:v>
                </c:pt>
                <c:pt idx="478">
                  <c:v>98.106589999999997</c:v>
                </c:pt>
                <c:pt idx="479">
                  <c:v>98.100849999999994</c:v>
                </c:pt>
                <c:pt idx="480">
                  <c:v>98.099140000000006</c:v>
                </c:pt>
                <c:pt idx="481">
                  <c:v>98.099720000000005</c:v>
                </c:pt>
                <c:pt idx="482">
                  <c:v>98.100970000000004</c:v>
                </c:pt>
                <c:pt idx="483">
                  <c:v>98.101929999999996</c:v>
                </c:pt>
                <c:pt idx="484">
                  <c:v>98.102329999999995</c:v>
                </c:pt>
                <c:pt idx="485">
                  <c:v>98.102289999999996</c:v>
                </c:pt>
                <c:pt idx="486">
                  <c:v>98.101979999999998</c:v>
                </c:pt>
                <c:pt idx="487">
                  <c:v>98.101429999999993</c:v>
                </c:pt>
                <c:pt idx="488">
                  <c:v>98.100750000000005</c:v>
                </c:pt>
                <c:pt idx="489">
                  <c:v>98.100120000000004</c:v>
                </c:pt>
                <c:pt idx="490">
                  <c:v>98.099879999999999</c:v>
                </c:pt>
                <c:pt idx="491">
                  <c:v>98.100279999999998</c:v>
                </c:pt>
                <c:pt idx="492">
                  <c:v>98.101219999999998</c:v>
                </c:pt>
                <c:pt idx="493">
                  <c:v>98.101969999999994</c:v>
                </c:pt>
                <c:pt idx="494">
                  <c:v>98.101330000000004</c:v>
                </c:pt>
                <c:pt idx="495">
                  <c:v>98.097629999999995</c:v>
                </c:pt>
                <c:pt idx="496">
                  <c:v>98.089449999999999</c:v>
                </c:pt>
                <c:pt idx="497">
                  <c:v>98.076390000000004</c:v>
                </c:pt>
                <c:pt idx="498">
                  <c:v>98.059610000000006</c:v>
                </c:pt>
                <c:pt idx="499">
                  <c:v>98.042019999999994</c:v>
                </c:pt>
                <c:pt idx="500">
                  <c:v>98.027230000000003</c:v>
                </c:pt>
                <c:pt idx="501">
                  <c:v>98.017799999999994</c:v>
                </c:pt>
                <c:pt idx="502">
                  <c:v>98.014120000000005</c:v>
                </c:pt>
                <c:pt idx="503">
                  <c:v>98.014600000000002</c:v>
                </c:pt>
                <c:pt idx="504">
                  <c:v>98.016630000000006</c:v>
                </c:pt>
                <c:pt idx="505">
                  <c:v>98.017889999999994</c:v>
                </c:pt>
                <c:pt idx="506">
                  <c:v>98.017240000000001</c:v>
                </c:pt>
                <c:pt idx="507">
                  <c:v>98.01464</c:v>
                </c:pt>
                <c:pt idx="508">
                  <c:v>98.0107</c:v>
                </c:pt>
                <c:pt idx="509">
                  <c:v>98.005970000000005</c:v>
                </c:pt>
                <c:pt idx="510">
                  <c:v>98.000429999999994</c:v>
                </c:pt>
                <c:pt idx="511">
                  <c:v>97.993449999999996</c:v>
                </c:pt>
                <c:pt idx="512">
                  <c:v>97.983900000000006</c:v>
                </c:pt>
                <c:pt idx="513">
                  <c:v>97.971149999999994</c:v>
                </c:pt>
                <c:pt idx="514">
                  <c:v>97.955439999999996</c:v>
                </c:pt>
                <c:pt idx="515">
                  <c:v>97.938590000000005</c:v>
                </c:pt>
                <c:pt idx="516">
                  <c:v>97.923479999999998</c:v>
                </c:pt>
                <c:pt idx="517">
                  <c:v>97.912520000000001</c:v>
                </c:pt>
                <c:pt idx="518">
                  <c:v>97.906180000000006</c:v>
                </c:pt>
                <c:pt idx="519">
                  <c:v>97.902640000000005</c:v>
                </c:pt>
                <c:pt idx="520">
                  <c:v>97.8994</c:v>
                </c:pt>
                <c:pt idx="521">
                  <c:v>97.895179999999996</c:v>
                </c:pt>
                <c:pt idx="522">
                  <c:v>97.890429999999995</c:v>
                </c:pt>
                <c:pt idx="523">
                  <c:v>97.886439999999993</c:v>
                </c:pt>
                <c:pt idx="524">
                  <c:v>97.884270000000001</c:v>
                </c:pt>
                <c:pt idx="525">
                  <c:v>97.883920000000003</c:v>
                </c:pt>
                <c:pt idx="526">
                  <c:v>97.884129999999999</c:v>
                </c:pt>
                <c:pt idx="527">
                  <c:v>97.882689999999997</c:v>
                </c:pt>
                <c:pt idx="528">
                  <c:v>97.876949999999994</c:v>
                </c:pt>
                <c:pt idx="529">
                  <c:v>97.865009999999998</c:v>
                </c:pt>
                <c:pt idx="530">
                  <c:v>97.847980000000007</c:v>
                </c:pt>
                <c:pt idx="531">
                  <c:v>97.831090000000003</c:v>
                </c:pt>
                <c:pt idx="532">
                  <c:v>97.820949999999996</c:v>
                </c:pt>
                <c:pt idx="533">
                  <c:v>97.820819999999998</c:v>
                </c:pt>
                <c:pt idx="534">
                  <c:v>97.828739999999996</c:v>
                </c:pt>
                <c:pt idx="535">
                  <c:v>97.840419999999995</c:v>
                </c:pt>
                <c:pt idx="536">
                  <c:v>97.852099999999993</c:v>
                </c:pt>
                <c:pt idx="537">
                  <c:v>97.861599999999996</c:v>
                </c:pt>
                <c:pt idx="538">
                  <c:v>97.86815</c:v>
                </c:pt>
                <c:pt idx="539">
                  <c:v>97.871939999999995</c:v>
                </c:pt>
                <c:pt idx="540">
                  <c:v>97.873459999999994</c:v>
                </c:pt>
                <c:pt idx="541">
                  <c:v>97.87294</c:v>
                </c:pt>
                <c:pt idx="542">
                  <c:v>97.869889999999998</c:v>
                </c:pt>
                <c:pt idx="543">
                  <c:v>97.862920000000003</c:v>
                </c:pt>
                <c:pt idx="544">
                  <c:v>97.850120000000004</c:v>
                </c:pt>
                <c:pt idx="545">
                  <c:v>97.829859999999996</c:v>
                </c:pt>
                <c:pt idx="546">
                  <c:v>97.801749999999998</c:v>
                </c:pt>
                <c:pt idx="547">
                  <c:v>97.767849999999996</c:v>
                </c:pt>
                <c:pt idx="548">
                  <c:v>97.732960000000006</c:v>
                </c:pt>
                <c:pt idx="549">
                  <c:v>97.703509999999994</c:v>
                </c:pt>
                <c:pt idx="550">
                  <c:v>97.683909999999997</c:v>
                </c:pt>
                <c:pt idx="551">
                  <c:v>97.674279999999996</c:v>
                </c:pt>
                <c:pt idx="552">
                  <c:v>97.670900000000003</c:v>
                </c:pt>
                <c:pt idx="553">
                  <c:v>97.669479999999993</c:v>
                </c:pt>
                <c:pt idx="554">
                  <c:v>97.667599999999993</c:v>
                </c:pt>
                <c:pt idx="555">
                  <c:v>97.665239999999997</c:v>
                </c:pt>
                <c:pt idx="556">
                  <c:v>97.663669999999996</c:v>
                </c:pt>
                <c:pt idx="557">
                  <c:v>97.664190000000005</c:v>
                </c:pt>
                <c:pt idx="558">
                  <c:v>97.666889999999995</c:v>
                </c:pt>
                <c:pt idx="559">
                  <c:v>97.670529999999999</c:v>
                </c:pt>
                <c:pt idx="560">
                  <c:v>97.673569999999998</c:v>
                </c:pt>
                <c:pt idx="561">
                  <c:v>97.67483</c:v>
                </c:pt>
                <c:pt idx="562">
                  <c:v>97.673900000000003</c:v>
                </c:pt>
                <c:pt idx="563">
                  <c:v>97.671040000000005</c:v>
                </c:pt>
                <c:pt idx="564">
                  <c:v>97.666700000000006</c:v>
                </c:pt>
                <c:pt idx="565">
                  <c:v>97.661280000000005</c:v>
                </c:pt>
                <c:pt idx="566">
                  <c:v>97.654619999999994</c:v>
                </c:pt>
                <c:pt idx="567">
                  <c:v>97.646190000000004</c:v>
                </c:pt>
                <c:pt idx="568">
                  <c:v>97.635429999999999</c:v>
                </c:pt>
                <c:pt idx="569">
                  <c:v>97.622470000000007</c:v>
                </c:pt>
                <c:pt idx="570">
                  <c:v>97.608249999999998</c:v>
                </c:pt>
                <c:pt idx="571">
                  <c:v>97.594380000000001</c:v>
                </c:pt>
                <c:pt idx="572">
                  <c:v>97.582040000000006</c:v>
                </c:pt>
                <c:pt idx="573">
                  <c:v>97.571659999999994</c:v>
                </c:pt>
                <c:pt idx="574">
                  <c:v>97.562560000000005</c:v>
                </c:pt>
                <c:pt idx="575">
                  <c:v>97.553430000000006</c:v>
                </c:pt>
                <c:pt idx="576">
                  <c:v>97.543109999999999</c:v>
                </c:pt>
                <c:pt idx="577">
                  <c:v>97.53143</c:v>
                </c:pt>
                <c:pt idx="578">
                  <c:v>97.519329999999997</c:v>
                </c:pt>
                <c:pt idx="579">
                  <c:v>97.508330000000001</c:v>
                </c:pt>
                <c:pt idx="580">
                  <c:v>97.499719999999996</c:v>
                </c:pt>
                <c:pt idx="581">
                  <c:v>97.493639999999999</c:v>
                </c:pt>
                <c:pt idx="582">
                  <c:v>97.489040000000003</c:v>
                </c:pt>
                <c:pt idx="583">
                  <c:v>97.484189999999998</c:v>
                </c:pt>
                <c:pt idx="584">
                  <c:v>97.477549999999994</c:v>
                </c:pt>
                <c:pt idx="585">
                  <c:v>97.468519999999998</c:v>
                </c:pt>
                <c:pt idx="586">
                  <c:v>97.457679999999996</c:v>
                </c:pt>
                <c:pt idx="587">
                  <c:v>97.446299999999994</c:v>
                </c:pt>
                <c:pt idx="588">
                  <c:v>97.435429999999997</c:v>
                </c:pt>
                <c:pt idx="589">
                  <c:v>97.425200000000004</c:v>
                </c:pt>
                <c:pt idx="590">
                  <c:v>97.414479999999998</c:v>
                </c:pt>
                <c:pt idx="591">
                  <c:v>97.401349999999994</c:v>
                </c:pt>
                <c:pt idx="592">
                  <c:v>97.383650000000003</c:v>
                </c:pt>
                <c:pt idx="593">
                  <c:v>97.360039999999998</c:v>
                </c:pt>
                <c:pt idx="594">
                  <c:v>97.330489999999998</c:v>
                </c:pt>
                <c:pt idx="595">
                  <c:v>97.296639999999996</c:v>
                </c:pt>
                <c:pt idx="596">
                  <c:v>97.261600000000001</c:v>
                </c:pt>
                <c:pt idx="597">
                  <c:v>97.228989999999996</c:v>
                </c:pt>
                <c:pt idx="598">
                  <c:v>97.201390000000004</c:v>
                </c:pt>
                <c:pt idx="599">
                  <c:v>97.179280000000006</c:v>
                </c:pt>
                <c:pt idx="600">
                  <c:v>97.161159999999995</c:v>
                </c:pt>
                <c:pt idx="601">
                  <c:v>97.145200000000003</c:v>
                </c:pt>
                <c:pt idx="602">
                  <c:v>97.130740000000003</c:v>
                </c:pt>
                <c:pt idx="603">
                  <c:v>97.118480000000005</c:v>
                </c:pt>
                <c:pt idx="604">
                  <c:v>97.109499999999997</c:v>
                </c:pt>
                <c:pt idx="605">
                  <c:v>97.103870000000001</c:v>
                </c:pt>
                <c:pt idx="606">
                  <c:v>97.10033</c:v>
                </c:pt>
                <c:pt idx="607">
                  <c:v>97.096729999999994</c:v>
                </c:pt>
                <c:pt idx="608">
                  <c:v>97.090800000000002</c:v>
                </c:pt>
                <c:pt idx="609">
                  <c:v>97.08117</c:v>
                </c:pt>
                <c:pt idx="610">
                  <c:v>97.06747</c:v>
                </c:pt>
                <c:pt idx="611">
                  <c:v>97.050319999999999</c:v>
                </c:pt>
                <c:pt idx="612">
                  <c:v>97.030519999999996</c:v>
                </c:pt>
                <c:pt idx="613">
                  <c:v>97.008579999999995</c:v>
                </c:pt>
                <c:pt idx="614">
                  <c:v>96.984219999999993</c:v>
                </c:pt>
                <c:pt idx="615">
                  <c:v>96.956540000000004</c:v>
                </c:pt>
                <c:pt idx="616">
                  <c:v>96.924800000000005</c:v>
                </c:pt>
                <c:pt idx="617">
                  <c:v>96.889279999999999</c:v>
                </c:pt>
                <c:pt idx="618">
                  <c:v>96.852040000000002</c:v>
                </c:pt>
                <c:pt idx="619">
                  <c:v>96.816640000000007</c:v>
                </c:pt>
                <c:pt idx="620">
                  <c:v>96.786609999999996</c:v>
                </c:pt>
                <c:pt idx="621">
                  <c:v>96.763570000000001</c:v>
                </c:pt>
                <c:pt idx="622">
                  <c:v>96.74624</c:v>
                </c:pt>
                <c:pt idx="623">
                  <c:v>96.73133</c:v>
                </c:pt>
                <c:pt idx="624">
                  <c:v>96.715100000000007</c:v>
                </c:pt>
                <c:pt idx="625">
                  <c:v>96.695179999999993</c:v>
                </c:pt>
                <c:pt idx="626">
                  <c:v>96.670760000000001</c:v>
                </c:pt>
                <c:pt idx="627">
                  <c:v>96.642539999999997</c:v>
                </c:pt>
                <c:pt idx="628">
                  <c:v>96.611890000000002</c:v>
                </c:pt>
                <c:pt idx="629">
                  <c:v>96.580110000000005</c:v>
                </c:pt>
                <c:pt idx="630">
                  <c:v>96.547910000000002</c:v>
                </c:pt>
                <c:pt idx="631">
                  <c:v>96.515240000000006</c:v>
                </c:pt>
                <c:pt idx="632">
                  <c:v>96.48169</c:v>
                </c:pt>
                <c:pt idx="633">
                  <c:v>96.446950000000001</c:v>
                </c:pt>
                <c:pt idx="634">
                  <c:v>96.411159999999995</c:v>
                </c:pt>
                <c:pt idx="635">
                  <c:v>96.374629999999996</c:v>
                </c:pt>
                <c:pt idx="636">
                  <c:v>96.337440000000001</c:v>
                </c:pt>
                <c:pt idx="637">
                  <c:v>96.299000000000007</c:v>
                </c:pt>
                <c:pt idx="638">
                  <c:v>96.257769999999994</c:v>
                </c:pt>
                <c:pt idx="639">
                  <c:v>96.21181</c:v>
                </c:pt>
                <c:pt idx="640">
                  <c:v>96.159239999999997</c:v>
                </c:pt>
                <c:pt idx="641">
                  <c:v>96.099860000000007</c:v>
                </c:pt>
                <c:pt idx="642">
                  <c:v>96.035309999999996</c:v>
                </c:pt>
                <c:pt idx="643">
                  <c:v>95.969170000000005</c:v>
                </c:pt>
                <c:pt idx="644">
                  <c:v>95.905429999999996</c:v>
                </c:pt>
                <c:pt idx="645">
                  <c:v>95.846909999999994</c:v>
                </c:pt>
                <c:pt idx="646">
                  <c:v>95.794280000000001</c:v>
                </c:pt>
                <c:pt idx="647">
                  <c:v>95.746499999999997</c:v>
                </c:pt>
                <c:pt idx="648">
                  <c:v>95.702449999999999</c:v>
                </c:pt>
                <c:pt idx="649">
                  <c:v>95.661959999999993</c:v>
                </c:pt>
                <c:pt idx="650">
                  <c:v>95.625649999999993</c:v>
                </c:pt>
                <c:pt idx="651">
                  <c:v>95.593850000000003</c:v>
                </c:pt>
                <c:pt idx="652">
                  <c:v>95.565899999999999</c:v>
                </c:pt>
                <c:pt idx="653">
                  <c:v>95.539659999999998</c:v>
                </c:pt>
                <c:pt idx="654">
                  <c:v>95.512100000000004</c:v>
                </c:pt>
                <c:pt idx="655">
                  <c:v>95.479900000000001</c:v>
                </c:pt>
                <c:pt idx="656">
                  <c:v>95.440690000000004</c:v>
                </c:pt>
                <c:pt idx="657">
                  <c:v>95.394030000000001</c:v>
                </c:pt>
                <c:pt idx="658">
                  <c:v>95.341449999999995</c:v>
                </c:pt>
                <c:pt idx="659">
                  <c:v>95.285619999999994</c:v>
                </c:pt>
                <c:pt idx="660">
                  <c:v>95.228930000000005</c:v>
                </c:pt>
                <c:pt idx="661">
                  <c:v>95.172259999999994</c:v>
                </c:pt>
                <c:pt idx="662">
                  <c:v>95.114720000000005</c:v>
                </c:pt>
                <c:pt idx="663">
                  <c:v>95.054299999999998</c:v>
                </c:pt>
                <c:pt idx="664">
                  <c:v>94.989500000000007</c:v>
                </c:pt>
                <c:pt idx="665">
                  <c:v>94.920760000000001</c:v>
                </c:pt>
                <c:pt idx="666">
                  <c:v>94.850800000000007</c:v>
                </c:pt>
                <c:pt idx="667">
                  <c:v>94.783379999999994</c:v>
                </c:pt>
                <c:pt idx="668">
                  <c:v>94.721130000000002</c:v>
                </c:pt>
                <c:pt idx="669">
                  <c:v>94.663399999999996</c:v>
                </c:pt>
                <c:pt idx="670">
                  <c:v>94.605320000000006</c:v>
                </c:pt>
                <c:pt idx="671">
                  <c:v>94.537959999999998</c:v>
                </c:pt>
                <c:pt idx="672">
                  <c:v>94.451160000000002</c:v>
                </c:pt>
                <c:pt idx="673">
                  <c:v>94.341030000000003</c:v>
                </c:pt>
                <c:pt idx="674">
                  <c:v>94.218180000000004</c:v>
                </c:pt>
                <c:pt idx="675">
                  <c:v>94.105760000000004</c:v>
                </c:pt>
                <c:pt idx="676">
                  <c:v>94.02216</c:v>
                </c:pt>
                <c:pt idx="677">
                  <c:v>93.969009999999997</c:v>
                </c:pt>
                <c:pt idx="678">
                  <c:v>93.935680000000005</c:v>
                </c:pt>
                <c:pt idx="679">
                  <c:v>93.908940000000001</c:v>
                </c:pt>
                <c:pt idx="680">
                  <c:v>93.877579999999995</c:v>
                </c:pt>
                <c:pt idx="681">
                  <c:v>93.833179999999999</c:v>
                </c:pt>
                <c:pt idx="682">
                  <c:v>93.769580000000005</c:v>
                </c:pt>
                <c:pt idx="683">
                  <c:v>93.683880000000002</c:v>
                </c:pt>
                <c:pt idx="684">
                  <c:v>93.578299999999999</c:v>
                </c:pt>
                <c:pt idx="685">
                  <c:v>93.461879999999994</c:v>
                </c:pt>
                <c:pt idx="686">
                  <c:v>93.348179999999999</c:v>
                </c:pt>
                <c:pt idx="687">
                  <c:v>93.248699999999999</c:v>
                </c:pt>
                <c:pt idx="688">
                  <c:v>93.167559999999995</c:v>
                </c:pt>
                <c:pt idx="689">
                  <c:v>93.102239999999995</c:v>
                </c:pt>
                <c:pt idx="690">
                  <c:v>93.047489999999996</c:v>
                </c:pt>
                <c:pt idx="691">
                  <c:v>92.998260000000002</c:v>
                </c:pt>
                <c:pt idx="692">
                  <c:v>92.950500000000005</c:v>
                </c:pt>
                <c:pt idx="693">
                  <c:v>92.900689999999997</c:v>
                </c:pt>
                <c:pt idx="694">
                  <c:v>92.845740000000006</c:v>
                </c:pt>
                <c:pt idx="695">
                  <c:v>92.783019999999993</c:v>
                </c:pt>
                <c:pt idx="696">
                  <c:v>92.711169999999996</c:v>
                </c:pt>
                <c:pt idx="697">
                  <c:v>92.630480000000006</c:v>
                </c:pt>
                <c:pt idx="698">
                  <c:v>92.54307</c:v>
                </c:pt>
                <c:pt idx="699">
                  <c:v>92.452089999999998</c:v>
                </c:pt>
                <c:pt idx="700">
                  <c:v>92.360510000000005</c:v>
                </c:pt>
                <c:pt idx="701">
                  <c:v>92.269980000000004</c:v>
                </c:pt>
                <c:pt idx="702">
                  <c:v>92.180679999999995</c:v>
                </c:pt>
                <c:pt idx="703">
                  <c:v>92.091729999999998</c:v>
                </c:pt>
                <c:pt idx="704">
                  <c:v>92.002390000000005</c:v>
                </c:pt>
                <c:pt idx="705">
                  <c:v>91.913070000000005</c:v>
                </c:pt>
                <c:pt idx="706">
                  <c:v>91.825199999999995</c:v>
                </c:pt>
                <c:pt idx="707">
                  <c:v>91.740440000000007</c:v>
                </c:pt>
                <c:pt idx="708">
                  <c:v>91.659120000000001</c:v>
                </c:pt>
                <c:pt idx="709">
                  <c:v>91.579319999999996</c:v>
                </c:pt>
                <c:pt idx="710">
                  <c:v>91.496480000000005</c:v>
                </c:pt>
                <c:pt idx="711">
                  <c:v>91.404600000000002</c:v>
                </c:pt>
                <c:pt idx="712">
                  <c:v>91.298929999999999</c:v>
                </c:pt>
                <c:pt idx="713">
                  <c:v>91.179500000000004</c:v>
                </c:pt>
                <c:pt idx="714">
                  <c:v>91.053550000000001</c:v>
                </c:pt>
                <c:pt idx="715">
                  <c:v>90.933239999999998</c:v>
                </c:pt>
                <c:pt idx="716">
                  <c:v>90.829409999999996</c:v>
                </c:pt>
                <c:pt idx="717">
                  <c:v>90.746250000000003</c:v>
                </c:pt>
                <c:pt idx="718">
                  <c:v>90.680790000000002</c:v>
                </c:pt>
                <c:pt idx="719">
                  <c:v>90.625919999999994</c:v>
                </c:pt>
                <c:pt idx="720">
                  <c:v>90.573650000000001</c:v>
                </c:pt>
                <c:pt idx="721">
                  <c:v>90.517060000000001</c:v>
                </c:pt>
                <c:pt idx="722">
                  <c:v>90.450569999999999</c:v>
                </c:pt>
                <c:pt idx="723">
                  <c:v>90.370249999999999</c:v>
                </c:pt>
                <c:pt idx="724">
                  <c:v>90.273660000000007</c:v>
                </c:pt>
                <c:pt idx="725">
                  <c:v>90.160219999999995</c:v>
                </c:pt>
                <c:pt idx="726">
                  <c:v>90.031310000000005</c:v>
                </c:pt>
                <c:pt idx="727">
                  <c:v>89.890339999999995</c:v>
                </c:pt>
                <c:pt idx="728">
                  <c:v>89.742350000000002</c:v>
                </c:pt>
                <c:pt idx="729">
                  <c:v>89.593770000000006</c:v>
                </c:pt>
                <c:pt idx="730">
                  <c:v>89.452290000000005</c:v>
                </c:pt>
                <c:pt idx="731">
                  <c:v>89.325509999999994</c:v>
                </c:pt>
                <c:pt idx="732">
                  <c:v>89.218770000000006</c:v>
                </c:pt>
                <c:pt idx="733">
                  <c:v>89.132999999999996</c:v>
                </c:pt>
                <c:pt idx="734">
                  <c:v>89.064580000000007</c:v>
                </c:pt>
                <c:pt idx="735">
                  <c:v>89.007230000000007</c:v>
                </c:pt>
                <c:pt idx="736">
                  <c:v>88.954570000000004</c:v>
                </c:pt>
                <c:pt idx="737">
                  <c:v>88.901750000000007</c:v>
                </c:pt>
                <c:pt idx="738">
                  <c:v>88.84563</c:v>
                </c:pt>
                <c:pt idx="739">
                  <c:v>88.784379999999999</c:v>
                </c:pt>
                <c:pt idx="740">
                  <c:v>88.716800000000006</c:v>
                </c:pt>
                <c:pt idx="741">
                  <c:v>88.642150000000001</c:v>
                </c:pt>
                <c:pt idx="742">
                  <c:v>88.560249999999996</c:v>
                </c:pt>
                <c:pt idx="743">
                  <c:v>88.471909999999994</c:v>
                </c:pt>
                <c:pt idx="744">
                  <c:v>88.379109999999997</c:v>
                </c:pt>
                <c:pt idx="745">
                  <c:v>88.284880000000001</c:v>
                </c:pt>
                <c:pt idx="746">
                  <c:v>88.192139999999995</c:v>
                </c:pt>
                <c:pt idx="747">
                  <c:v>88.102819999999994</c:v>
                </c:pt>
                <c:pt idx="748">
                  <c:v>88.017039999999994</c:v>
                </c:pt>
                <c:pt idx="749">
                  <c:v>87.933220000000006</c:v>
                </c:pt>
                <c:pt idx="750">
                  <c:v>87.8489</c:v>
                </c:pt>
                <c:pt idx="751">
                  <c:v>87.762069999999994</c:v>
                </c:pt>
                <c:pt idx="752">
                  <c:v>87.672160000000005</c:v>
                </c:pt>
                <c:pt idx="753">
                  <c:v>87.580439999999996</c:v>
                </c:pt>
                <c:pt idx="754">
                  <c:v>87.489069999999998</c:v>
                </c:pt>
                <c:pt idx="755">
                  <c:v>87.399619999999999</c:v>
                </c:pt>
                <c:pt idx="756">
                  <c:v>87.311970000000002</c:v>
                </c:pt>
                <c:pt idx="757">
                  <c:v>87.223990000000001</c:v>
                </c:pt>
                <c:pt idx="758">
                  <c:v>87.132490000000004</c:v>
                </c:pt>
                <c:pt idx="759">
                  <c:v>87.035269999999997</c:v>
                </c:pt>
                <c:pt idx="760">
                  <c:v>86.933070000000001</c:v>
                </c:pt>
                <c:pt idx="761">
                  <c:v>86.830380000000005</c:v>
                </c:pt>
                <c:pt idx="762">
                  <c:v>86.733670000000004</c:v>
                </c:pt>
                <c:pt idx="763">
                  <c:v>86.648340000000005</c:v>
                </c:pt>
                <c:pt idx="764">
                  <c:v>86.576070000000001</c:v>
                </c:pt>
                <c:pt idx="765">
                  <c:v>86.513689999999997</c:v>
                </c:pt>
                <c:pt idx="766">
                  <c:v>86.453230000000005</c:v>
                </c:pt>
                <c:pt idx="767">
                  <c:v>86.382999999999996</c:v>
                </c:pt>
                <c:pt idx="768">
                  <c:v>86.289720000000003</c:v>
                </c:pt>
                <c:pt idx="769">
                  <c:v>86.164649999999995</c:v>
                </c:pt>
                <c:pt idx="770">
                  <c:v>86.012150000000005</c:v>
                </c:pt>
                <c:pt idx="771">
                  <c:v>85.853809999999996</c:v>
                </c:pt>
                <c:pt idx="772">
                  <c:v>85.716369999999998</c:v>
                </c:pt>
                <c:pt idx="773">
                  <c:v>85.613159999999993</c:v>
                </c:pt>
                <c:pt idx="774">
                  <c:v>85.539339999999996</c:v>
                </c:pt>
                <c:pt idx="775">
                  <c:v>85.481740000000002</c:v>
                </c:pt>
                <c:pt idx="776">
                  <c:v>85.428439999999995</c:v>
                </c:pt>
                <c:pt idx="777">
                  <c:v>85.372640000000004</c:v>
                </c:pt>
                <c:pt idx="778">
                  <c:v>85.312399999999997</c:v>
                </c:pt>
                <c:pt idx="779">
                  <c:v>85.248900000000006</c:v>
                </c:pt>
                <c:pt idx="780">
                  <c:v>85.184430000000006</c:v>
                </c:pt>
                <c:pt idx="781">
                  <c:v>85.120670000000004</c:v>
                </c:pt>
                <c:pt idx="782">
                  <c:v>85.057590000000005</c:v>
                </c:pt>
                <c:pt idx="783">
                  <c:v>84.993690000000001</c:v>
                </c:pt>
                <c:pt idx="784">
                  <c:v>84.926450000000003</c:v>
                </c:pt>
                <c:pt idx="785">
                  <c:v>84.853459999999998</c:v>
                </c:pt>
                <c:pt idx="786">
                  <c:v>84.773060000000001</c:v>
                </c:pt>
                <c:pt idx="787">
                  <c:v>84.684389999999993</c:v>
                </c:pt>
                <c:pt idx="788">
                  <c:v>84.587310000000002</c:v>
                </c:pt>
                <c:pt idx="789">
                  <c:v>84.482219999999998</c:v>
                </c:pt>
                <c:pt idx="790">
                  <c:v>84.370329999999996</c:v>
                </c:pt>
                <c:pt idx="791">
                  <c:v>84.254580000000004</c:v>
                </c:pt>
                <c:pt idx="792">
                  <c:v>84.139949999999999</c:v>
                </c:pt>
                <c:pt idx="793">
                  <c:v>84.032589999999999</c:v>
                </c:pt>
                <c:pt idx="794">
                  <c:v>83.93777</c:v>
                </c:pt>
                <c:pt idx="795">
                  <c:v>83.857740000000007</c:v>
                </c:pt>
                <c:pt idx="796">
                  <c:v>83.790940000000006</c:v>
                </c:pt>
                <c:pt idx="797">
                  <c:v>83.732560000000007</c:v>
                </c:pt>
                <c:pt idx="798">
                  <c:v>83.675870000000003</c:v>
                </c:pt>
                <c:pt idx="799">
                  <c:v>83.613990000000001</c:v>
                </c:pt>
                <c:pt idx="800">
                  <c:v>83.541830000000004</c:v>
                </c:pt>
                <c:pt idx="801">
                  <c:v>83.458200000000005</c:v>
                </c:pt>
                <c:pt idx="802">
                  <c:v>83.366569999999996</c:v>
                </c:pt>
                <c:pt idx="803">
                  <c:v>83.274090000000001</c:v>
                </c:pt>
                <c:pt idx="804">
                  <c:v>83.18826</c:v>
                </c:pt>
                <c:pt idx="805">
                  <c:v>83.113050000000001</c:v>
                </c:pt>
                <c:pt idx="806">
                  <c:v>83.047349999999994</c:v>
                </c:pt>
                <c:pt idx="807">
                  <c:v>82.9863</c:v>
                </c:pt>
                <c:pt idx="808">
                  <c:v>82.923869999999994</c:v>
                </c:pt>
                <c:pt idx="809">
                  <c:v>82.855400000000003</c:v>
                </c:pt>
                <c:pt idx="810">
                  <c:v>82.778459999999995</c:v>
                </c:pt>
                <c:pt idx="811">
                  <c:v>82.693349999999995</c:v>
                </c:pt>
                <c:pt idx="812">
                  <c:v>82.602230000000006</c:v>
                </c:pt>
                <c:pt idx="813">
                  <c:v>82.508349999999993</c:v>
                </c:pt>
                <c:pt idx="814">
                  <c:v>82.414829999999995</c:v>
                </c:pt>
                <c:pt idx="815">
                  <c:v>82.324200000000005</c:v>
                </c:pt>
                <c:pt idx="816">
                  <c:v>82.238330000000005</c:v>
                </c:pt>
                <c:pt idx="817">
                  <c:v>82.158860000000004</c:v>
                </c:pt>
                <c:pt idx="818">
                  <c:v>82.086950000000002</c:v>
                </c:pt>
                <c:pt idx="819">
                  <c:v>82.022840000000002</c:v>
                </c:pt>
                <c:pt idx="820">
                  <c:v>81.965239999999994</c:v>
                </c:pt>
                <c:pt idx="821">
                  <c:v>81.911169999999998</c:v>
                </c:pt>
                <c:pt idx="822">
                  <c:v>81.856319999999997</c:v>
                </c:pt>
                <c:pt idx="823">
                  <c:v>81.796139999999994</c:v>
                </c:pt>
                <c:pt idx="824">
                  <c:v>81.727099999999993</c:v>
                </c:pt>
                <c:pt idx="825">
                  <c:v>81.647859999999994</c:v>
                </c:pt>
                <c:pt idx="826">
                  <c:v>81.55968</c:v>
                </c:pt>
                <c:pt idx="827">
                  <c:v>81.466059999999999</c:v>
                </c:pt>
                <c:pt idx="828">
                  <c:v>81.371219999999994</c:v>
                </c:pt>
                <c:pt idx="829">
                  <c:v>81.27852</c:v>
                </c:pt>
                <c:pt idx="830">
                  <c:v>81.189279999999997</c:v>
                </c:pt>
                <c:pt idx="831">
                  <c:v>81.103070000000002</c:v>
                </c:pt>
                <c:pt idx="832">
                  <c:v>81.018749999999997</c:v>
                </c:pt>
                <c:pt idx="833">
                  <c:v>80.935779999999994</c:v>
                </c:pt>
                <c:pt idx="834">
                  <c:v>80.85454</c:v>
                </c:pt>
                <c:pt idx="835">
                  <c:v>80.775779999999997</c:v>
                </c:pt>
                <c:pt idx="836">
                  <c:v>80.699640000000002</c:v>
                </c:pt>
                <c:pt idx="837">
                  <c:v>80.62491</c:v>
                </c:pt>
                <c:pt idx="838">
                  <c:v>80.549019999999999</c:v>
                </c:pt>
                <c:pt idx="839">
                  <c:v>80.469149999999999</c:v>
                </c:pt>
                <c:pt idx="840">
                  <c:v>80.383809999999997</c:v>
                </c:pt>
                <c:pt idx="841">
                  <c:v>80.294269999999997</c:v>
                </c:pt>
                <c:pt idx="842">
                  <c:v>80.20438</c:v>
                </c:pt>
                <c:pt idx="843">
                  <c:v>80.119200000000006</c:v>
                </c:pt>
                <c:pt idx="844">
                  <c:v>80.042439999999999</c:v>
                </c:pt>
                <c:pt idx="845">
                  <c:v>79.974909999999994</c:v>
                </c:pt>
                <c:pt idx="846">
                  <c:v>79.914460000000005</c:v>
                </c:pt>
                <c:pt idx="847">
                  <c:v>79.85736</c:v>
                </c:pt>
                <c:pt idx="848">
                  <c:v>79.800089999999997</c:v>
                </c:pt>
                <c:pt idx="849">
                  <c:v>79.740470000000002</c:v>
                </c:pt>
                <c:pt idx="850">
                  <c:v>79.677729999999997</c:v>
                </c:pt>
                <c:pt idx="851">
                  <c:v>79.611639999999994</c:v>
                </c:pt>
                <c:pt idx="852">
                  <c:v>79.541520000000006</c:v>
                </c:pt>
                <c:pt idx="853">
                  <c:v>79.465500000000006</c:v>
                </c:pt>
                <c:pt idx="854">
                  <c:v>79.380539999999996</c:v>
                </c:pt>
                <c:pt idx="855">
                  <c:v>79.284289999999999</c:v>
                </c:pt>
                <c:pt idx="856">
                  <c:v>79.177700000000002</c:v>
                </c:pt>
                <c:pt idx="857">
                  <c:v>79.066810000000004</c:v>
                </c:pt>
                <c:pt idx="858">
                  <c:v>78.960620000000006</c:v>
                </c:pt>
                <c:pt idx="859">
                  <c:v>78.866640000000004</c:v>
                </c:pt>
                <c:pt idx="860">
                  <c:v>78.787350000000004</c:v>
                </c:pt>
                <c:pt idx="861">
                  <c:v>78.719989999999996</c:v>
                </c:pt>
                <c:pt idx="862">
                  <c:v>78.658900000000003</c:v>
                </c:pt>
                <c:pt idx="863">
                  <c:v>78.598230000000001</c:v>
                </c:pt>
                <c:pt idx="864">
                  <c:v>78.533900000000003</c:v>
                </c:pt>
                <c:pt idx="865">
                  <c:v>78.464439999999996</c:v>
                </c:pt>
                <c:pt idx="866">
                  <c:v>78.390630000000002</c:v>
                </c:pt>
                <c:pt idx="867">
                  <c:v>78.314480000000003</c:v>
                </c:pt>
                <c:pt idx="868">
                  <c:v>78.237660000000005</c:v>
                </c:pt>
                <c:pt idx="869">
                  <c:v>78.160669999999996</c:v>
                </c:pt>
                <c:pt idx="870">
                  <c:v>78.082499999999996</c:v>
                </c:pt>
                <c:pt idx="871">
                  <c:v>78.001530000000002</c:v>
                </c:pt>
                <c:pt idx="872">
                  <c:v>77.916899999999998</c:v>
                </c:pt>
                <c:pt idx="873">
                  <c:v>77.829470000000001</c:v>
                </c:pt>
                <c:pt idx="874">
                  <c:v>77.741709999999998</c:v>
                </c:pt>
                <c:pt idx="875">
                  <c:v>77.656639999999996</c:v>
                </c:pt>
                <c:pt idx="876">
                  <c:v>77.576350000000005</c:v>
                </c:pt>
                <c:pt idx="877">
                  <c:v>77.500860000000003</c:v>
                </c:pt>
                <c:pt idx="878">
                  <c:v>77.428200000000004</c:v>
                </c:pt>
                <c:pt idx="879">
                  <c:v>77.355540000000005</c:v>
                </c:pt>
                <c:pt idx="880">
                  <c:v>77.280569999999997</c:v>
                </c:pt>
                <c:pt idx="881">
                  <c:v>77.202770000000001</c:v>
                </c:pt>
                <c:pt idx="882">
                  <c:v>77.123350000000002</c:v>
                </c:pt>
                <c:pt idx="883">
                  <c:v>77.044280000000001</c:v>
                </c:pt>
                <c:pt idx="884">
                  <c:v>76.96696</c:v>
                </c:pt>
                <c:pt idx="885">
                  <c:v>76.891310000000004</c:v>
                </c:pt>
                <c:pt idx="886">
                  <c:v>76.815830000000005</c:v>
                </c:pt>
                <c:pt idx="887">
                  <c:v>76.738889999999998</c:v>
                </c:pt>
                <c:pt idx="888">
                  <c:v>76.659769999999995</c:v>
                </c:pt>
                <c:pt idx="889">
                  <c:v>76.579650000000001</c:v>
                </c:pt>
                <c:pt idx="890">
                  <c:v>76.500979999999998</c:v>
                </c:pt>
                <c:pt idx="891">
                  <c:v>76.426389999999998</c:v>
                </c:pt>
                <c:pt idx="892">
                  <c:v>76.356930000000006</c:v>
                </c:pt>
                <c:pt idx="893">
                  <c:v>76.290959999999998</c:v>
                </c:pt>
                <c:pt idx="894">
                  <c:v>76.223950000000002</c:v>
                </c:pt>
                <c:pt idx="895">
                  <c:v>76.149339999999995</c:v>
                </c:pt>
                <c:pt idx="896">
                  <c:v>76.0608</c:v>
                </c:pt>
                <c:pt idx="897">
                  <c:v>75.955690000000004</c:v>
                </c:pt>
                <c:pt idx="898">
                  <c:v>75.837549999999993</c:v>
                </c:pt>
                <c:pt idx="899">
                  <c:v>75.716139999999996</c:v>
                </c:pt>
                <c:pt idx="900">
                  <c:v>75.602710000000002</c:v>
                </c:pt>
                <c:pt idx="901">
                  <c:v>75.504180000000005</c:v>
                </c:pt>
                <c:pt idx="902">
                  <c:v>75.420630000000003</c:v>
                </c:pt>
                <c:pt idx="903">
                  <c:v>75.347430000000003</c:v>
                </c:pt>
                <c:pt idx="904">
                  <c:v>75.279240000000001</c:v>
                </c:pt>
                <c:pt idx="905">
                  <c:v>75.212670000000003</c:v>
                </c:pt>
                <c:pt idx="906">
                  <c:v>75.146609999999995</c:v>
                </c:pt>
                <c:pt idx="907">
                  <c:v>75.081289999999996</c:v>
                </c:pt>
                <c:pt idx="908">
                  <c:v>75.016850000000005</c:v>
                </c:pt>
                <c:pt idx="909">
                  <c:v>74.952349999999996</c:v>
                </c:pt>
                <c:pt idx="910">
                  <c:v>74.88579</c:v>
                </c:pt>
                <c:pt idx="911">
                  <c:v>74.814700000000002</c:v>
                </c:pt>
                <c:pt idx="912">
                  <c:v>74.737790000000004</c:v>
                </c:pt>
                <c:pt idx="913">
                  <c:v>74.655749999999998</c:v>
                </c:pt>
                <c:pt idx="914">
                  <c:v>74.571150000000003</c:v>
                </c:pt>
                <c:pt idx="915">
                  <c:v>74.487399999999994</c:v>
                </c:pt>
                <c:pt idx="916">
                  <c:v>74.407070000000004</c:v>
                </c:pt>
                <c:pt idx="917">
                  <c:v>74.330889999999997</c:v>
                </c:pt>
                <c:pt idx="918">
                  <c:v>74.257589999999993</c:v>
                </c:pt>
                <c:pt idx="919">
                  <c:v>74.184870000000004</c:v>
                </c:pt>
                <c:pt idx="920">
                  <c:v>74.110839999999996</c:v>
                </c:pt>
                <c:pt idx="921">
                  <c:v>74.034899999999993</c:v>
                </c:pt>
                <c:pt idx="922">
                  <c:v>73.957710000000006</c:v>
                </c:pt>
                <c:pt idx="923">
                  <c:v>73.880579999999995</c:v>
                </c:pt>
                <c:pt idx="924">
                  <c:v>73.804079999999999</c:v>
                </c:pt>
                <c:pt idx="925">
                  <c:v>73.727490000000003</c:v>
                </c:pt>
                <c:pt idx="926">
                  <c:v>73.648830000000004</c:v>
                </c:pt>
                <c:pt idx="927">
                  <c:v>73.565960000000004</c:v>
                </c:pt>
                <c:pt idx="928">
                  <c:v>73.478149999999999</c:v>
                </c:pt>
                <c:pt idx="929">
                  <c:v>73.387090000000001</c:v>
                </c:pt>
                <c:pt idx="930">
                  <c:v>73.296620000000004</c:v>
                </c:pt>
                <c:pt idx="931">
                  <c:v>73.210880000000003</c:v>
                </c:pt>
                <c:pt idx="932">
                  <c:v>73.132159999999999</c:v>
                </c:pt>
                <c:pt idx="933">
                  <c:v>73.059839999999994</c:v>
                </c:pt>
                <c:pt idx="934">
                  <c:v>72.990719999999996</c:v>
                </c:pt>
                <c:pt idx="935">
                  <c:v>72.920680000000004</c:v>
                </c:pt>
                <c:pt idx="936">
                  <c:v>72.846450000000004</c:v>
                </c:pt>
                <c:pt idx="937">
                  <c:v>72.76679</c:v>
                </c:pt>
                <c:pt idx="938">
                  <c:v>72.682569999999998</c:v>
                </c:pt>
                <c:pt idx="939">
                  <c:v>72.596119999999999</c:v>
                </c:pt>
                <c:pt idx="940">
                  <c:v>72.509659999999997</c:v>
                </c:pt>
                <c:pt idx="941">
                  <c:v>72.424189999999996</c:v>
                </c:pt>
                <c:pt idx="942">
                  <c:v>72.339020000000005</c:v>
                </c:pt>
                <c:pt idx="943">
                  <c:v>72.252799999999993</c:v>
                </c:pt>
                <c:pt idx="944">
                  <c:v>72.165000000000006</c:v>
                </c:pt>
                <c:pt idx="945">
                  <c:v>72.077200000000005</c:v>
                </c:pt>
                <c:pt idx="946">
                  <c:v>71.992450000000005</c:v>
                </c:pt>
                <c:pt idx="947">
                  <c:v>71.913799999999995</c:v>
                </c:pt>
                <c:pt idx="948">
                  <c:v>71.842529999999996</c:v>
                </c:pt>
                <c:pt idx="949">
                  <c:v>71.777190000000004</c:v>
                </c:pt>
                <c:pt idx="950">
                  <c:v>71.714240000000004</c:v>
                </c:pt>
                <c:pt idx="951">
                  <c:v>71.649609999999996</c:v>
                </c:pt>
                <c:pt idx="952">
                  <c:v>71.580430000000007</c:v>
                </c:pt>
                <c:pt idx="953">
                  <c:v>71.506200000000007</c:v>
                </c:pt>
                <c:pt idx="954">
                  <c:v>71.428659999999994</c:v>
                </c:pt>
                <c:pt idx="955">
                  <c:v>71.350650000000002</c:v>
                </c:pt>
                <c:pt idx="956">
                  <c:v>71.274429999999995</c:v>
                </c:pt>
                <c:pt idx="957">
                  <c:v>71.200429999999997</c:v>
                </c:pt>
                <c:pt idx="958">
                  <c:v>71.127009999999999</c:v>
                </c:pt>
                <c:pt idx="959">
                  <c:v>71.051400000000001</c:v>
                </c:pt>
                <c:pt idx="960">
                  <c:v>70.971149999999994</c:v>
                </c:pt>
                <c:pt idx="961">
                  <c:v>70.885800000000003</c:v>
                </c:pt>
                <c:pt idx="962">
                  <c:v>70.797070000000005</c:v>
                </c:pt>
                <c:pt idx="963">
                  <c:v>70.708219999999997</c:v>
                </c:pt>
                <c:pt idx="964">
                  <c:v>70.622219999999999</c:v>
                </c:pt>
                <c:pt idx="965">
                  <c:v>70.540390000000002</c:v>
                </c:pt>
                <c:pt idx="966">
                  <c:v>70.461879999999994</c:v>
                </c:pt>
                <c:pt idx="967">
                  <c:v>70.384529999999998</c:v>
                </c:pt>
                <c:pt idx="968">
                  <c:v>70.306359999999998</c:v>
                </c:pt>
                <c:pt idx="969">
                  <c:v>70.226669999999999</c:v>
                </c:pt>
                <c:pt idx="970">
                  <c:v>70.146280000000004</c:v>
                </c:pt>
                <c:pt idx="971">
                  <c:v>70.066800000000001</c:v>
                </c:pt>
                <c:pt idx="972">
                  <c:v>69.989490000000004</c:v>
                </c:pt>
                <c:pt idx="973">
                  <c:v>69.914289999999994</c:v>
                </c:pt>
                <c:pt idx="974">
                  <c:v>69.839650000000006</c:v>
                </c:pt>
                <c:pt idx="975">
                  <c:v>69.763180000000006</c:v>
                </c:pt>
                <c:pt idx="976">
                  <c:v>69.683130000000006</c:v>
                </c:pt>
                <c:pt idx="977">
                  <c:v>69.599419999999995</c:v>
                </c:pt>
                <c:pt idx="978">
                  <c:v>69.513959999999997</c:v>
                </c:pt>
                <c:pt idx="979">
                  <c:v>69.429730000000006</c:v>
                </c:pt>
                <c:pt idx="980">
                  <c:v>69.349329999999995</c:v>
                </c:pt>
                <c:pt idx="981">
                  <c:v>69.273510000000002</c:v>
                </c:pt>
                <c:pt idx="982">
                  <c:v>69.200999999999993</c:v>
                </c:pt>
                <c:pt idx="983">
                  <c:v>69.129109999999997</c:v>
                </c:pt>
                <c:pt idx="984">
                  <c:v>69.055350000000004</c:v>
                </c:pt>
                <c:pt idx="985">
                  <c:v>68.978459999999998</c:v>
                </c:pt>
                <c:pt idx="986">
                  <c:v>68.89873</c:v>
                </c:pt>
                <c:pt idx="987">
                  <c:v>68.817430000000002</c:v>
                </c:pt>
                <c:pt idx="988">
                  <c:v>68.735889999999998</c:v>
                </c:pt>
                <c:pt idx="989">
                  <c:v>68.654759999999996</c:v>
                </c:pt>
                <c:pt idx="990">
                  <c:v>68.573939999999993</c:v>
                </c:pt>
                <c:pt idx="991">
                  <c:v>68.493110000000001</c:v>
                </c:pt>
                <c:pt idx="992">
                  <c:v>68.412480000000002</c:v>
                </c:pt>
                <c:pt idx="993">
                  <c:v>68.333119999999994</c:v>
                </c:pt>
                <c:pt idx="994">
                  <c:v>68.256450000000001</c:v>
                </c:pt>
                <c:pt idx="995">
                  <c:v>68.183229999999995</c:v>
                </c:pt>
                <c:pt idx="996">
                  <c:v>68.112830000000002</c:v>
                </c:pt>
                <c:pt idx="997">
                  <c:v>68.043080000000003</c:v>
                </c:pt>
                <c:pt idx="998">
                  <c:v>67.970969999999994</c:v>
                </c:pt>
                <c:pt idx="999">
                  <c:v>67.894090000000006</c:v>
                </c:pt>
                <c:pt idx="1000">
                  <c:v>67.811809999999994</c:v>
                </c:pt>
                <c:pt idx="1001">
                  <c:v>67.725970000000004</c:v>
                </c:pt>
                <c:pt idx="1002">
                  <c:v>67.639939999999996</c:v>
                </c:pt>
                <c:pt idx="1003">
                  <c:v>67.557220000000001</c:v>
                </c:pt>
                <c:pt idx="1004">
                  <c:v>67.479640000000003</c:v>
                </c:pt>
                <c:pt idx="1005">
                  <c:v>67.406599999999997</c:v>
                </c:pt>
                <c:pt idx="1006">
                  <c:v>67.335650000000001</c:v>
                </c:pt>
                <c:pt idx="1007">
                  <c:v>67.263810000000007</c:v>
                </c:pt>
                <c:pt idx="1008">
                  <c:v>67.189319999999995</c:v>
                </c:pt>
                <c:pt idx="1009">
                  <c:v>67.112589999999997</c:v>
                </c:pt>
                <c:pt idx="1010">
                  <c:v>67.035769999999999</c:v>
                </c:pt>
                <c:pt idx="1011">
                  <c:v>66.961429999999993</c:v>
                </c:pt>
                <c:pt idx="1012">
                  <c:v>66.89085</c:v>
                </c:pt>
                <c:pt idx="1013">
                  <c:v>66.823049999999995</c:v>
                </c:pt>
                <c:pt idx="1014">
                  <c:v>66.754909999999995</c:v>
                </c:pt>
                <c:pt idx="1015">
                  <c:v>66.68262</c:v>
                </c:pt>
                <c:pt idx="1016">
                  <c:v>66.603549999999998</c:v>
                </c:pt>
                <c:pt idx="1017">
                  <c:v>66.517830000000004</c:v>
                </c:pt>
                <c:pt idx="1018">
                  <c:v>66.428439999999995</c:v>
                </c:pt>
                <c:pt idx="1019">
                  <c:v>66.339929999999995</c:v>
                </c:pt>
                <c:pt idx="1020">
                  <c:v>66.256180000000001</c:v>
                </c:pt>
                <c:pt idx="1021">
                  <c:v>66.178849999999997</c:v>
                </c:pt>
                <c:pt idx="1022">
                  <c:v>66.106809999999996</c:v>
                </c:pt>
                <c:pt idx="1023">
                  <c:v>66.037440000000004</c:v>
                </c:pt>
                <c:pt idx="1024">
                  <c:v>65.967950000000002</c:v>
                </c:pt>
                <c:pt idx="1025">
                  <c:v>65.896870000000007</c:v>
                </c:pt>
                <c:pt idx="1026">
                  <c:v>65.824010000000001</c:v>
                </c:pt>
                <c:pt idx="1027">
                  <c:v>65.750029999999995</c:v>
                </c:pt>
                <c:pt idx="1028">
                  <c:v>65.675399999999996</c:v>
                </c:pt>
                <c:pt idx="1029">
                  <c:v>65.59975</c:v>
                </c:pt>
                <c:pt idx="1030">
                  <c:v>65.521900000000002</c:v>
                </c:pt>
                <c:pt idx="1031">
                  <c:v>65.440839999999994</c:v>
                </c:pt>
                <c:pt idx="1032">
                  <c:v>65.356899999999996</c:v>
                </c:pt>
                <c:pt idx="1033">
                  <c:v>65.272270000000006</c:v>
                </c:pt>
                <c:pt idx="1034">
                  <c:v>65.190340000000006</c:v>
                </c:pt>
                <c:pt idx="1035">
                  <c:v>65.114069999999998</c:v>
                </c:pt>
                <c:pt idx="1036">
                  <c:v>65.044529999999995</c:v>
                </c:pt>
                <c:pt idx="1037">
                  <c:v>64.980220000000003</c:v>
                </c:pt>
                <c:pt idx="1038">
                  <c:v>64.917749999999998</c:v>
                </c:pt>
                <c:pt idx="1039">
                  <c:v>64.853290000000001</c:v>
                </c:pt>
                <c:pt idx="1040">
                  <c:v>64.78416</c:v>
                </c:pt>
                <c:pt idx="1041">
                  <c:v>64.709770000000006</c:v>
                </c:pt>
                <c:pt idx="1042">
                  <c:v>64.631519999999995</c:v>
                </c:pt>
                <c:pt idx="1043">
                  <c:v>64.551820000000006</c:v>
                </c:pt>
                <c:pt idx="1044">
                  <c:v>64.472800000000007</c:v>
                </c:pt>
                <c:pt idx="1045">
                  <c:v>64.395259999999993</c:v>
                </c:pt>
                <c:pt idx="1046">
                  <c:v>64.318569999999994</c:v>
                </c:pt>
                <c:pt idx="1047">
                  <c:v>64.241500000000002</c:v>
                </c:pt>
                <c:pt idx="1048">
                  <c:v>64.163300000000007</c:v>
                </c:pt>
                <c:pt idx="1049">
                  <c:v>64.084469999999996</c:v>
                </c:pt>
                <c:pt idx="1050">
                  <c:v>64.006389999999996</c:v>
                </c:pt>
                <c:pt idx="1051">
                  <c:v>63.930509999999998</c:v>
                </c:pt>
                <c:pt idx="1052">
                  <c:v>63.857089999999999</c:v>
                </c:pt>
                <c:pt idx="1053">
                  <c:v>63.784950000000002</c:v>
                </c:pt>
                <c:pt idx="1054">
                  <c:v>63.711910000000003</c:v>
                </c:pt>
                <c:pt idx="1055">
                  <c:v>63.635899999999999</c:v>
                </c:pt>
                <c:pt idx="1056">
                  <c:v>63.556269999999998</c:v>
                </c:pt>
                <c:pt idx="1057">
                  <c:v>63.474209999999999</c:v>
                </c:pt>
                <c:pt idx="1058">
                  <c:v>63.39226</c:v>
                </c:pt>
                <c:pt idx="1059">
                  <c:v>63.312860000000001</c:v>
                </c:pt>
                <c:pt idx="1060">
                  <c:v>63.23706</c:v>
                </c:pt>
                <c:pt idx="1061">
                  <c:v>63.163829999999997</c:v>
                </c:pt>
                <c:pt idx="1062">
                  <c:v>63.090560000000004</c:v>
                </c:pt>
                <c:pt idx="1063">
                  <c:v>63.014690000000002</c:v>
                </c:pt>
                <c:pt idx="1064">
                  <c:v>62.93526</c:v>
                </c:pt>
                <c:pt idx="1065">
                  <c:v>62.853810000000003</c:v>
                </c:pt>
                <c:pt idx="1066">
                  <c:v>62.773510000000002</c:v>
                </c:pt>
                <c:pt idx="1067">
                  <c:v>62.697589999999998</c:v>
                </c:pt>
                <c:pt idx="1068">
                  <c:v>62.627429999999997</c:v>
                </c:pt>
                <c:pt idx="1069">
                  <c:v>62.561790000000002</c:v>
                </c:pt>
                <c:pt idx="1070">
                  <c:v>62.497219999999999</c:v>
                </c:pt>
                <c:pt idx="1071">
                  <c:v>62.429760000000002</c:v>
                </c:pt>
                <c:pt idx="1072">
                  <c:v>62.356720000000003</c:v>
                </c:pt>
                <c:pt idx="1073">
                  <c:v>62.278170000000003</c:v>
                </c:pt>
                <c:pt idx="1074">
                  <c:v>62.196800000000003</c:v>
                </c:pt>
                <c:pt idx="1075">
                  <c:v>62.116520000000001</c:v>
                </c:pt>
                <c:pt idx="1076">
                  <c:v>62.040520000000001</c:v>
                </c:pt>
                <c:pt idx="1077">
                  <c:v>61.969670000000001</c:v>
                </c:pt>
                <c:pt idx="1078">
                  <c:v>61.902279999999998</c:v>
                </c:pt>
                <c:pt idx="1079">
                  <c:v>61.835360000000001</c:v>
                </c:pt>
                <c:pt idx="1080">
                  <c:v>61.76641</c:v>
                </c:pt>
                <c:pt idx="1081">
                  <c:v>61.694719999999997</c:v>
                </c:pt>
                <c:pt idx="1082">
                  <c:v>61.621279999999999</c:v>
                </c:pt>
                <c:pt idx="1083">
                  <c:v>61.548020000000001</c:v>
                </c:pt>
                <c:pt idx="1084">
                  <c:v>61.476219999999998</c:v>
                </c:pt>
                <c:pt idx="1085">
                  <c:v>61.405720000000002</c:v>
                </c:pt>
                <c:pt idx="1086">
                  <c:v>61.33493</c:v>
                </c:pt>
                <c:pt idx="1087">
                  <c:v>61.261809999999997</c:v>
                </c:pt>
                <c:pt idx="1088">
                  <c:v>61.185220000000001</c:v>
                </c:pt>
                <c:pt idx="1089">
                  <c:v>61.105890000000002</c:v>
                </c:pt>
                <c:pt idx="1090">
                  <c:v>61.026179999999997</c:v>
                </c:pt>
                <c:pt idx="1091">
                  <c:v>60.94905</c:v>
                </c:pt>
                <c:pt idx="1092">
                  <c:v>60.876359999999998</c:v>
                </c:pt>
                <c:pt idx="1093">
                  <c:v>60.808</c:v>
                </c:pt>
                <c:pt idx="1094">
                  <c:v>60.741909999999997</c:v>
                </c:pt>
                <c:pt idx="1095">
                  <c:v>60.6753</c:v>
                </c:pt>
                <c:pt idx="1096">
                  <c:v>60.60604</c:v>
                </c:pt>
                <c:pt idx="1097">
                  <c:v>60.533769999999997</c:v>
                </c:pt>
                <c:pt idx="1098">
                  <c:v>60.459809999999997</c:v>
                </c:pt>
                <c:pt idx="1099">
                  <c:v>60.386249999999997</c:v>
                </c:pt>
                <c:pt idx="1100">
                  <c:v>60.314590000000003</c:v>
                </c:pt>
                <c:pt idx="1101">
                  <c:v>60.24485</c:v>
                </c:pt>
                <c:pt idx="1102">
                  <c:v>60.175550000000001</c:v>
                </c:pt>
                <c:pt idx="1103">
                  <c:v>60.10472</c:v>
                </c:pt>
                <c:pt idx="1104">
                  <c:v>60.031059999999997</c:v>
                </c:pt>
                <c:pt idx="1105">
                  <c:v>59.954859999999996</c:v>
                </c:pt>
                <c:pt idx="1106">
                  <c:v>59.877780000000001</c:v>
                </c:pt>
                <c:pt idx="1107">
                  <c:v>59.801839999999999</c:v>
                </c:pt>
                <c:pt idx="1108">
                  <c:v>59.728230000000003</c:v>
                </c:pt>
                <c:pt idx="1109">
                  <c:v>59.65645</c:v>
                </c:pt>
                <c:pt idx="1110">
                  <c:v>59.584569999999999</c:v>
                </c:pt>
                <c:pt idx="1111">
                  <c:v>59.510359999999999</c:v>
                </c:pt>
                <c:pt idx="1112">
                  <c:v>59.432600000000001</c:v>
                </c:pt>
                <c:pt idx="1113">
                  <c:v>59.351849999999999</c:v>
                </c:pt>
                <c:pt idx="1114">
                  <c:v>59.270269999999996</c:v>
                </c:pt>
                <c:pt idx="1115">
                  <c:v>59.190530000000003</c:v>
                </c:pt>
                <c:pt idx="1116">
                  <c:v>59.114379999999997</c:v>
                </c:pt>
                <c:pt idx="1117">
                  <c:v>59.041820000000001</c:v>
                </c:pt>
                <c:pt idx="1118">
                  <c:v>58.971150000000002</c:v>
                </c:pt>
                <c:pt idx="1119">
                  <c:v>58.900179999999999</c:v>
                </c:pt>
                <c:pt idx="1120">
                  <c:v>58.827500000000001</c:v>
                </c:pt>
                <c:pt idx="1121">
                  <c:v>58.753360000000001</c:v>
                </c:pt>
                <c:pt idx="1122">
                  <c:v>58.679369999999999</c:v>
                </c:pt>
                <c:pt idx="1123">
                  <c:v>58.607329999999997</c:v>
                </c:pt>
                <c:pt idx="1124">
                  <c:v>58.538029999999999</c:v>
                </c:pt>
                <c:pt idx="1125">
                  <c:v>58.470599999999997</c:v>
                </c:pt>
                <c:pt idx="1126">
                  <c:v>58.40278</c:v>
                </c:pt>
                <c:pt idx="1127">
                  <c:v>58.332230000000003</c:v>
                </c:pt>
                <c:pt idx="1128">
                  <c:v>58.257849999999998</c:v>
                </c:pt>
                <c:pt idx="1129">
                  <c:v>58.180680000000002</c:v>
                </c:pt>
                <c:pt idx="1130">
                  <c:v>58.103389999999997</c:v>
                </c:pt>
                <c:pt idx="1131">
                  <c:v>58.029000000000003</c:v>
                </c:pt>
                <c:pt idx="1132">
                  <c:v>57.95926</c:v>
                </c:pt>
                <c:pt idx="1133">
                  <c:v>57.89378</c:v>
                </c:pt>
                <c:pt idx="1134">
                  <c:v>57.830100000000002</c:v>
                </c:pt>
                <c:pt idx="1135">
                  <c:v>57.765059999999998</c:v>
                </c:pt>
                <c:pt idx="1136">
                  <c:v>57.696309999999997</c:v>
                </c:pt>
                <c:pt idx="1137">
                  <c:v>57.623550000000002</c:v>
                </c:pt>
                <c:pt idx="1138">
                  <c:v>57.548430000000003</c:v>
                </c:pt>
                <c:pt idx="1139">
                  <c:v>57.473460000000003</c:v>
                </c:pt>
                <c:pt idx="1140">
                  <c:v>57.400700000000001</c:v>
                </c:pt>
                <c:pt idx="1141">
                  <c:v>57.330469999999998</c:v>
                </c:pt>
                <c:pt idx="1142">
                  <c:v>57.261380000000003</c:v>
                </c:pt>
                <c:pt idx="1143">
                  <c:v>57.19115</c:v>
                </c:pt>
                <c:pt idx="1144">
                  <c:v>57.117820000000002</c:v>
                </c:pt>
                <c:pt idx="1145">
                  <c:v>57.04101</c:v>
                </c:pt>
                <c:pt idx="1146">
                  <c:v>56.962029999999999</c:v>
                </c:pt>
                <c:pt idx="1147">
                  <c:v>56.88335</c:v>
                </c:pt>
                <c:pt idx="1148">
                  <c:v>56.807200000000002</c:v>
                </c:pt>
                <c:pt idx="1149">
                  <c:v>56.734499999999997</c:v>
                </c:pt>
                <c:pt idx="1150">
                  <c:v>56.664619999999999</c:v>
                </c:pt>
                <c:pt idx="1151">
                  <c:v>56.596049999999998</c:v>
                </c:pt>
                <c:pt idx="1152">
                  <c:v>56.527419999999999</c:v>
                </c:pt>
                <c:pt idx="1153">
                  <c:v>56.458469999999998</c:v>
                </c:pt>
                <c:pt idx="1154">
                  <c:v>56.389679999999998</c:v>
                </c:pt>
                <c:pt idx="1155">
                  <c:v>56.321919999999999</c:v>
                </c:pt>
                <c:pt idx="1156">
                  <c:v>56.255459999999999</c:v>
                </c:pt>
                <c:pt idx="1157">
                  <c:v>56.189610000000002</c:v>
                </c:pt>
                <c:pt idx="1158">
                  <c:v>56.122990000000001</c:v>
                </c:pt>
                <c:pt idx="1159">
                  <c:v>56.054409999999997</c:v>
                </c:pt>
                <c:pt idx="1160">
                  <c:v>55.983629999999998</c:v>
                </c:pt>
                <c:pt idx="1161">
                  <c:v>55.911940000000001</c:v>
                </c:pt>
                <c:pt idx="1162">
                  <c:v>55.841320000000003</c:v>
                </c:pt>
                <c:pt idx="1163">
                  <c:v>55.773629999999997</c:v>
                </c:pt>
                <c:pt idx="1164">
                  <c:v>55.709380000000003</c:v>
                </c:pt>
                <c:pt idx="1165">
                  <c:v>55.647469999999998</c:v>
                </c:pt>
                <c:pt idx="1166">
                  <c:v>55.585610000000003</c:v>
                </c:pt>
                <c:pt idx="1167">
                  <c:v>55.521439999999998</c:v>
                </c:pt>
                <c:pt idx="1168">
                  <c:v>55.45382</c:v>
                </c:pt>
                <c:pt idx="1169">
                  <c:v>55.383299999999998</c:v>
                </c:pt>
                <c:pt idx="1170">
                  <c:v>55.311750000000004</c:v>
                </c:pt>
                <c:pt idx="1171">
                  <c:v>55.241309999999999</c:v>
                </c:pt>
                <c:pt idx="1172">
                  <c:v>55.173099999999998</c:v>
                </c:pt>
                <c:pt idx="1173">
                  <c:v>55.106879999999997</c:v>
                </c:pt>
                <c:pt idx="1174">
                  <c:v>55.041159999999998</c:v>
                </c:pt>
                <c:pt idx="1175">
                  <c:v>54.974429999999998</c:v>
                </c:pt>
                <c:pt idx="1176">
                  <c:v>54.906149999999997</c:v>
                </c:pt>
                <c:pt idx="1177">
                  <c:v>54.837179999999996</c:v>
                </c:pt>
                <c:pt idx="1178">
                  <c:v>54.769410000000001</c:v>
                </c:pt>
                <c:pt idx="1179">
                  <c:v>54.704549999999998</c:v>
                </c:pt>
                <c:pt idx="1180">
                  <c:v>54.642969999999998</c:v>
                </c:pt>
                <c:pt idx="1181">
                  <c:v>54.583289999999998</c:v>
                </c:pt>
                <c:pt idx="1182">
                  <c:v>54.522939999999998</c:v>
                </c:pt>
                <c:pt idx="1183">
                  <c:v>54.459409999999998</c:v>
                </c:pt>
                <c:pt idx="1184">
                  <c:v>54.391579999999998</c:v>
                </c:pt>
                <c:pt idx="1185">
                  <c:v>54.320340000000002</c:v>
                </c:pt>
                <c:pt idx="1186">
                  <c:v>54.248080000000002</c:v>
                </c:pt>
                <c:pt idx="1187">
                  <c:v>54.177520000000001</c:v>
                </c:pt>
                <c:pt idx="1188">
                  <c:v>54.110259999999997</c:v>
                </c:pt>
                <c:pt idx="1189">
                  <c:v>54.046169999999996</c:v>
                </c:pt>
                <c:pt idx="1190">
                  <c:v>53.983600000000003</c:v>
                </c:pt>
                <c:pt idx="1191">
                  <c:v>53.920490000000001</c:v>
                </c:pt>
                <c:pt idx="1192">
                  <c:v>53.855629999999998</c:v>
                </c:pt>
                <c:pt idx="1193">
                  <c:v>53.789230000000003</c:v>
                </c:pt>
                <c:pt idx="1194">
                  <c:v>53.722619999999999</c:v>
                </c:pt>
                <c:pt idx="1195">
                  <c:v>53.657310000000003</c:v>
                </c:pt>
                <c:pt idx="1196">
                  <c:v>53.593899999999998</c:v>
                </c:pt>
                <c:pt idx="1197">
                  <c:v>53.531590000000001</c:v>
                </c:pt>
                <c:pt idx="1198">
                  <c:v>53.46846</c:v>
                </c:pt>
                <c:pt idx="1199">
                  <c:v>53.402720000000002</c:v>
                </c:pt>
                <c:pt idx="1200">
                  <c:v>53.333710000000004</c:v>
                </c:pt>
                <c:pt idx="1201">
                  <c:v>53.262590000000003</c:v>
                </c:pt>
                <c:pt idx="1202">
                  <c:v>53.191760000000002</c:v>
                </c:pt>
                <c:pt idx="1203">
                  <c:v>53.123750000000001</c:v>
                </c:pt>
                <c:pt idx="1204">
                  <c:v>53.05988</c:v>
                </c:pt>
                <c:pt idx="1205">
                  <c:v>52.999670000000002</c:v>
                </c:pt>
                <c:pt idx="1206">
                  <c:v>52.941409999999998</c:v>
                </c:pt>
                <c:pt idx="1207">
                  <c:v>52.883229999999998</c:v>
                </c:pt>
                <c:pt idx="1208">
                  <c:v>52.824330000000003</c:v>
                </c:pt>
                <c:pt idx="1209">
                  <c:v>52.765360000000001</c:v>
                </c:pt>
                <c:pt idx="1210">
                  <c:v>52.707949999999997</c:v>
                </c:pt>
                <c:pt idx="1211">
                  <c:v>52.653530000000003</c:v>
                </c:pt>
                <c:pt idx="1212">
                  <c:v>52.602209999999999</c:v>
                </c:pt>
                <c:pt idx="1213">
                  <c:v>52.552500000000002</c:v>
                </c:pt>
                <c:pt idx="1214">
                  <c:v>52.50179</c:v>
                </c:pt>
                <c:pt idx="1215">
                  <c:v>52.447659999999999</c:v>
                </c:pt>
                <c:pt idx="1216">
                  <c:v>52.389099999999999</c:v>
                </c:pt>
                <c:pt idx="1217">
                  <c:v>52.327100000000002</c:v>
                </c:pt>
                <c:pt idx="1218">
                  <c:v>52.264020000000002</c:v>
                </c:pt>
                <c:pt idx="1219">
                  <c:v>52.202379999999998</c:v>
                </c:pt>
                <c:pt idx="1220">
                  <c:v>52.14349</c:v>
                </c:pt>
                <c:pt idx="1221">
                  <c:v>52.086959999999998</c:v>
                </c:pt>
                <c:pt idx="1222">
                  <c:v>52.031140000000001</c:v>
                </c:pt>
                <c:pt idx="1223">
                  <c:v>51.974209999999999</c:v>
                </c:pt>
                <c:pt idx="1224">
                  <c:v>51.91545</c:v>
                </c:pt>
                <c:pt idx="1225">
                  <c:v>51.85577</c:v>
                </c:pt>
                <c:pt idx="1226">
                  <c:v>51.797110000000004</c:v>
                </c:pt>
                <c:pt idx="1227">
                  <c:v>51.741390000000003</c:v>
                </c:pt>
                <c:pt idx="1228">
                  <c:v>51.68918</c:v>
                </c:pt>
                <c:pt idx="1229">
                  <c:v>51.639339999999997</c:v>
                </c:pt>
                <c:pt idx="1230">
                  <c:v>51.589469999999999</c:v>
                </c:pt>
                <c:pt idx="1231">
                  <c:v>51.537300000000002</c:v>
                </c:pt>
                <c:pt idx="1232">
                  <c:v>51.481879999999997</c:v>
                </c:pt>
                <c:pt idx="1233">
                  <c:v>51.424250000000001</c:v>
                </c:pt>
                <c:pt idx="1234">
                  <c:v>51.366840000000003</c:v>
                </c:pt>
                <c:pt idx="1235">
                  <c:v>51.312260000000002</c:v>
                </c:pt>
                <c:pt idx="1236">
                  <c:v>51.261940000000003</c:v>
                </c:pt>
                <c:pt idx="1237">
                  <c:v>51.215479999999999</c:v>
                </c:pt>
                <c:pt idx="1238">
                  <c:v>51.170940000000002</c:v>
                </c:pt>
                <c:pt idx="1239">
                  <c:v>51.126109999999997</c:v>
                </c:pt>
                <c:pt idx="1240">
                  <c:v>51.079590000000003</c:v>
                </c:pt>
                <c:pt idx="1241">
                  <c:v>51.031500000000001</c:v>
                </c:pt>
                <c:pt idx="1242">
                  <c:v>50.983089999999997</c:v>
                </c:pt>
                <c:pt idx="1243">
                  <c:v>50.935749999999999</c:v>
                </c:pt>
                <c:pt idx="1244">
                  <c:v>50.889870000000002</c:v>
                </c:pt>
                <c:pt idx="1245">
                  <c:v>50.844439999999999</c:v>
                </c:pt>
                <c:pt idx="1246">
                  <c:v>50.797629999999998</c:v>
                </c:pt>
                <c:pt idx="1247">
                  <c:v>50.74776</c:v>
                </c:pt>
                <c:pt idx="1248">
                  <c:v>50.694470000000003</c:v>
                </c:pt>
                <c:pt idx="1249">
                  <c:v>50.639249999999997</c:v>
                </c:pt>
                <c:pt idx="1250">
                  <c:v>50.584609999999998</c:v>
                </c:pt>
                <c:pt idx="1251">
                  <c:v>50.53302</c:v>
                </c:pt>
                <c:pt idx="1252">
                  <c:v>50.48545</c:v>
                </c:pt>
                <c:pt idx="1253">
                  <c:v>50.440980000000003</c:v>
                </c:pt>
                <c:pt idx="1254">
                  <c:v>50.397359999999999</c:v>
                </c:pt>
                <c:pt idx="1255">
                  <c:v>50.352290000000004</c:v>
                </c:pt>
                <c:pt idx="1256">
                  <c:v>50.304729999999999</c:v>
                </c:pt>
                <c:pt idx="1257">
                  <c:v>50.255510000000001</c:v>
                </c:pt>
                <c:pt idx="1258">
                  <c:v>50.206650000000003</c:v>
                </c:pt>
                <c:pt idx="1259">
                  <c:v>50.160339999999998</c:v>
                </c:pt>
                <c:pt idx="1260">
                  <c:v>50.117449999999998</c:v>
                </c:pt>
                <c:pt idx="1261">
                  <c:v>50.077100000000002</c:v>
                </c:pt>
                <c:pt idx="1262">
                  <c:v>50.037080000000003</c:v>
                </c:pt>
                <c:pt idx="1263">
                  <c:v>49.995199999999997</c:v>
                </c:pt>
                <c:pt idx="1264">
                  <c:v>49.950539999999997</c:v>
                </c:pt>
                <c:pt idx="1265">
                  <c:v>49.9041</c:v>
                </c:pt>
                <c:pt idx="1266">
                  <c:v>49.858150000000002</c:v>
                </c:pt>
                <c:pt idx="1267">
                  <c:v>49.815010000000001</c:v>
                </c:pt>
                <c:pt idx="1268">
                  <c:v>49.77572</c:v>
                </c:pt>
                <c:pt idx="1269">
                  <c:v>49.739510000000003</c:v>
                </c:pt>
                <c:pt idx="1270">
                  <c:v>49.704140000000002</c:v>
                </c:pt>
                <c:pt idx="1271">
                  <c:v>49.667149999999999</c:v>
                </c:pt>
                <c:pt idx="1272">
                  <c:v>49.62715</c:v>
                </c:pt>
                <c:pt idx="1273">
                  <c:v>49.584569999999999</c:v>
                </c:pt>
                <c:pt idx="1274">
                  <c:v>49.541260000000001</c:v>
                </c:pt>
                <c:pt idx="1275">
                  <c:v>49.499490000000002</c:v>
                </c:pt>
                <c:pt idx="1276">
                  <c:v>49.460619999999999</c:v>
                </c:pt>
                <c:pt idx="1277">
                  <c:v>49.424520000000001</c:v>
                </c:pt>
                <c:pt idx="1278">
                  <c:v>49.389760000000003</c:v>
                </c:pt>
                <c:pt idx="1279">
                  <c:v>49.354610000000001</c:v>
                </c:pt>
                <c:pt idx="1280">
                  <c:v>49.31814</c:v>
                </c:pt>
                <c:pt idx="1281">
                  <c:v>49.280850000000001</c:v>
                </c:pt>
                <c:pt idx="1282">
                  <c:v>49.244129999999998</c:v>
                </c:pt>
                <c:pt idx="1283">
                  <c:v>49.209420000000001</c:v>
                </c:pt>
                <c:pt idx="1284">
                  <c:v>49.177140000000001</c:v>
                </c:pt>
                <c:pt idx="1285">
                  <c:v>49.14629</c:v>
                </c:pt>
                <c:pt idx="1286">
                  <c:v>49.114960000000004</c:v>
                </c:pt>
                <c:pt idx="1287">
                  <c:v>49.081389999999999</c:v>
                </c:pt>
                <c:pt idx="1288">
                  <c:v>49.045090000000002</c:v>
                </c:pt>
                <c:pt idx="1289">
                  <c:v>49.007219999999997</c:v>
                </c:pt>
                <c:pt idx="1290">
                  <c:v>48.969940000000001</c:v>
                </c:pt>
                <c:pt idx="1291">
                  <c:v>48.935429999999997</c:v>
                </c:pt>
                <c:pt idx="1292">
                  <c:v>48.904600000000002</c:v>
                </c:pt>
                <c:pt idx="1293">
                  <c:v>48.876609999999999</c:v>
                </c:pt>
                <c:pt idx="1294">
                  <c:v>48.849400000000003</c:v>
                </c:pt>
                <c:pt idx="1295">
                  <c:v>48.820819999999998</c:v>
                </c:pt>
                <c:pt idx="1296">
                  <c:v>48.789790000000004</c:v>
                </c:pt>
                <c:pt idx="1297">
                  <c:v>48.756950000000003</c:v>
                </c:pt>
                <c:pt idx="1298">
                  <c:v>48.724110000000003</c:v>
                </c:pt>
                <c:pt idx="1299">
                  <c:v>48.693330000000003</c:v>
                </c:pt>
                <c:pt idx="1300">
                  <c:v>48.665759999999999</c:v>
                </c:pt>
                <c:pt idx="1301">
                  <c:v>48.641100000000002</c:v>
                </c:pt>
                <c:pt idx="1302">
                  <c:v>48.617899999999999</c:v>
                </c:pt>
                <c:pt idx="1303">
                  <c:v>48.594549999999998</c:v>
                </c:pt>
                <c:pt idx="1304">
                  <c:v>48.570230000000002</c:v>
                </c:pt>
                <c:pt idx="1305">
                  <c:v>48.545369999999998</c:v>
                </c:pt>
                <c:pt idx="1306">
                  <c:v>48.521169999999998</c:v>
                </c:pt>
                <c:pt idx="1307">
                  <c:v>48.498800000000003</c:v>
                </c:pt>
                <c:pt idx="1308">
                  <c:v>48.47842</c:v>
                </c:pt>
                <c:pt idx="1309">
                  <c:v>48.458919999999999</c:v>
                </c:pt>
                <c:pt idx="1310">
                  <c:v>48.438470000000002</c:v>
                </c:pt>
                <c:pt idx="1311">
                  <c:v>48.415520000000001</c:v>
                </c:pt>
                <c:pt idx="1312">
                  <c:v>48.389609999999998</c:v>
                </c:pt>
                <c:pt idx="1313">
                  <c:v>48.361849999999997</c:v>
                </c:pt>
                <c:pt idx="1314">
                  <c:v>48.334099999999999</c:v>
                </c:pt>
                <c:pt idx="1315">
                  <c:v>48.307960000000001</c:v>
                </c:pt>
                <c:pt idx="1316">
                  <c:v>48.283819999999999</c:v>
                </c:pt>
                <c:pt idx="1317">
                  <c:v>48.260710000000003</c:v>
                </c:pt>
                <c:pt idx="1318">
                  <c:v>48.236870000000003</c:v>
                </c:pt>
                <c:pt idx="1319">
                  <c:v>48.211069999999999</c:v>
                </c:pt>
                <c:pt idx="1320">
                  <c:v>48.183439999999997</c:v>
                </c:pt>
                <c:pt idx="1321">
                  <c:v>48.155790000000003</c:v>
                </c:pt>
                <c:pt idx="1322">
                  <c:v>48.130629999999996</c:v>
                </c:pt>
                <c:pt idx="1323">
                  <c:v>48.109839999999998</c:v>
                </c:pt>
                <c:pt idx="1324">
                  <c:v>48.093539999999997</c:v>
                </c:pt>
                <c:pt idx="1325">
                  <c:v>48.079810000000002</c:v>
                </c:pt>
                <c:pt idx="1326">
                  <c:v>48.06541</c:v>
                </c:pt>
                <c:pt idx="1327">
                  <c:v>48.04739</c:v>
                </c:pt>
                <c:pt idx="1328">
                  <c:v>48.024479999999997</c:v>
                </c:pt>
                <c:pt idx="1329">
                  <c:v>47.997590000000002</c:v>
                </c:pt>
                <c:pt idx="1330">
                  <c:v>47.969329999999999</c:v>
                </c:pt>
                <c:pt idx="1331">
                  <c:v>47.942639999999997</c:v>
                </c:pt>
                <c:pt idx="1332">
                  <c:v>47.919370000000001</c:v>
                </c:pt>
                <c:pt idx="1333">
                  <c:v>47.899659999999997</c:v>
                </c:pt>
                <c:pt idx="1334">
                  <c:v>47.88214</c:v>
                </c:pt>
                <c:pt idx="1335">
                  <c:v>47.864989999999999</c:v>
                </c:pt>
                <c:pt idx="1336">
                  <c:v>47.847169999999998</c:v>
                </c:pt>
                <c:pt idx="1337">
                  <c:v>47.828960000000002</c:v>
                </c:pt>
                <c:pt idx="1338">
                  <c:v>47.811689999999999</c:v>
                </c:pt>
                <c:pt idx="1339">
                  <c:v>47.796900000000001</c:v>
                </c:pt>
                <c:pt idx="1340">
                  <c:v>47.78519</c:v>
                </c:pt>
                <c:pt idx="1341">
                  <c:v>47.775919999999999</c:v>
                </c:pt>
                <c:pt idx="1342">
                  <c:v>47.767510000000001</c:v>
                </c:pt>
                <c:pt idx="1343">
                  <c:v>47.758330000000001</c:v>
                </c:pt>
                <c:pt idx="1344">
                  <c:v>47.747610000000002</c:v>
                </c:pt>
                <c:pt idx="1345">
                  <c:v>47.735880000000002</c:v>
                </c:pt>
                <c:pt idx="1346">
                  <c:v>47.724290000000003</c:v>
                </c:pt>
                <c:pt idx="1347">
                  <c:v>47.713909999999998</c:v>
                </c:pt>
                <c:pt idx="1348">
                  <c:v>47.704700000000003</c:v>
                </c:pt>
                <c:pt idx="1349">
                  <c:v>47.695430000000002</c:v>
                </c:pt>
                <c:pt idx="1350">
                  <c:v>47.684159999999999</c:v>
                </c:pt>
                <c:pt idx="1351">
                  <c:v>47.669429999999998</c:v>
                </c:pt>
                <c:pt idx="1352">
                  <c:v>47.651119999999999</c:v>
                </c:pt>
                <c:pt idx="1353">
                  <c:v>47.630710000000001</c:v>
                </c:pt>
                <c:pt idx="1354">
                  <c:v>47.610689999999998</c:v>
                </c:pt>
                <c:pt idx="1355">
                  <c:v>47.593409999999999</c:v>
                </c:pt>
                <c:pt idx="1356">
                  <c:v>47.579970000000003</c:v>
                </c:pt>
                <c:pt idx="1357">
                  <c:v>47.569859999999998</c:v>
                </c:pt>
                <c:pt idx="1358">
                  <c:v>47.561419999999998</c:v>
                </c:pt>
                <c:pt idx="1359">
                  <c:v>47.552959999999999</c:v>
                </c:pt>
                <c:pt idx="1360">
                  <c:v>47.543559999999999</c:v>
                </c:pt>
                <c:pt idx="1361">
                  <c:v>47.533760000000001</c:v>
                </c:pt>
                <c:pt idx="1362">
                  <c:v>47.524790000000003</c:v>
                </c:pt>
                <c:pt idx="1363">
                  <c:v>47.517809999999997</c:v>
                </c:pt>
                <c:pt idx="1364">
                  <c:v>47.513010000000001</c:v>
                </c:pt>
                <c:pt idx="1365">
                  <c:v>47.50938</c:v>
                </c:pt>
                <c:pt idx="1366">
                  <c:v>47.505220000000001</c:v>
                </c:pt>
                <c:pt idx="1367">
                  <c:v>47.499169999999999</c:v>
                </c:pt>
                <c:pt idx="1368">
                  <c:v>47.491070000000001</c:v>
                </c:pt>
                <c:pt idx="1369">
                  <c:v>47.482120000000002</c:v>
                </c:pt>
                <c:pt idx="1370">
                  <c:v>47.474209999999999</c:v>
                </c:pt>
                <c:pt idx="1371">
                  <c:v>47.468870000000003</c:v>
                </c:pt>
                <c:pt idx="1372">
                  <c:v>47.466250000000002</c:v>
                </c:pt>
                <c:pt idx="1373">
                  <c:v>47.465000000000003</c:v>
                </c:pt>
                <c:pt idx="1374">
                  <c:v>47.462829999999997</c:v>
                </c:pt>
                <c:pt idx="1375">
                  <c:v>47.457740000000001</c:v>
                </c:pt>
                <c:pt idx="1376">
                  <c:v>47.448999999999998</c:v>
                </c:pt>
                <c:pt idx="1377">
                  <c:v>47.437510000000003</c:v>
                </c:pt>
                <c:pt idx="1378">
                  <c:v>47.425280000000001</c:v>
                </c:pt>
                <c:pt idx="1379">
                  <c:v>47.414290000000001</c:v>
                </c:pt>
                <c:pt idx="1380">
                  <c:v>47.405470000000001</c:v>
                </c:pt>
                <c:pt idx="1381">
                  <c:v>47.398470000000003</c:v>
                </c:pt>
                <c:pt idx="1382">
                  <c:v>47.392009999999999</c:v>
                </c:pt>
                <c:pt idx="1383">
                  <c:v>47.384979999999999</c:v>
                </c:pt>
                <c:pt idx="1384">
                  <c:v>47.37717</c:v>
                </c:pt>
                <c:pt idx="1385">
                  <c:v>47.369549999999997</c:v>
                </c:pt>
                <c:pt idx="1386">
                  <c:v>47.36356</c:v>
                </c:pt>
                <c:pt idx="1387">
                  <c:v>47.36018</c:v>
                </c:pt>
                <c:pt idx="1388">
                  <c:v>47.359180000000002</c:v>
                </c:pt>
                <c:pt idx="1389">
                  <c:v>47.359029999999997</c:v>
                </c:pt>
                <c:pt idx="1390">
                  <c:v>47.357700000000001</c:v>
                </c:pt>
                <c:pt idx="1391">
                  <c:v>47.353819999999999</c:v>
                </c:pt>
                <c:pt idx="1392">
                  <c:v>47.347479999999997</c:v>
                </c:pt>
                <c:pt idx="1393">
                  <c:v>47.340359999999997</c:v>
                </c:pt>
                <c:pt idx="1394">
                  <c:v>47.33484</c:v>
                </c:pt>
                <c:pt idx="1395">
                  <c:v>47.332700000000003</c:v>
                </c:pt>
                <c:pt idx="1396">
                  <c:v>47.334060000000001</c:v>
                </c:pt>
                <c:pt idx="1397">
                  <c:v>47.337229999999998</c:v>
                </c:pt>
                <c:pt idx="1398">
                  <c:v>47.339489999999998</c:v>
                </c:pt>
                <c:pt idx="1399">
                  <c:v>47.338479999999997</c:v>
                </c:pt>
                <c:pt idx="1400">
                  <c:v>47.333350000000003</c:v>
                </c:pt>
                <c:pt idx="1401">
                  <c:v>47.325189999999999</c:v>
                </c:pt>
                <c:pt idx="1402">
                  <c:v>47.316330000000001</c:v>
                </c:pt>
                <c:pt idx="1403">
                  <c:v>47.309109999999997</c:v>
                </c:pt>
                <c:pt idx="1404">
                  <c:v>47.304630000000003</c:v>
                </c:pt>
                <c:pt idx="1405">
                  <c:v>47.30236</c:v>
                </c:pt>
                <c:pt idx="1406">
                  <c:v>47.300579999999997</c:v>
                </c:pt>
                <c:pt idx="1407">
                  <c:v>47.297510000000003</c:v>
                </c:pt>
                <c:pt idx="1408">
                  <c:v>47.292360000000002</c:v>
                </c:pt>
                <c:pt idx="1409">
                  <c:v>47.285760000000003</c:v>
                </c:pt>
                <c:pt idx="1410">
                  <c:v>47.279240000000001</c:v>
                </c:pt>
                <c:pt idx="1411">
                  <c:v>47.274320000000003</c:v>
                </c:pt>
                <c:pt idx="1412">
                  <c:v>47.271479999999997</c:v>
                </c:pt>
                <c:pt idx="1413">
                  <c:v>47.269919999999999</c:v>
                </c:pt>
                <c:pt idx="1414">
                  <c:v>47.268120000000003</c:v>
                </c:pt>
                <c:pt idx="1415">
                  <c:v>47.264749999999999</c:v>
                </c:pt>
                <c:pt idx="1416">
                  <c:v>47.259689999999999</c:v>
                </c:pt>
                <c:pt idx="1417">
                  <c:v>47.254159999999999</c:v>
                </c:pt>
                <c:pt idx="1418">
                  <c:v>47.250079999999997</c:v>
                </c:pt>
                <c:pt idx="1419">
                  <c:v>47.249009999999998</c:v>
                </c:pt>
                <c:pt idx="1420">
                  <c:v>47.251100000000001</c:v>
                </c:pt>
                <c:pt idx="1421">
                  <c:v>47.254959999999997</c:v>
                </c:pt>
                <c:pt idx="1422">
                  <c:v>47.258220000000001</c:v>
                </c:pt>
                <c:pt idx="1423">
                  <c:v>47.258789999999998</c:v>
                </c:pt>
                <c:pt idx="1424">
                  <c:v>47.255870000000002</c:v>
                </c:pt>
                <c:pt idx="1425">
                  <c:v>47.250430000000001</c:v>
                </c:pt>
                <c:pt idx="1426">
                  <c:v>47.24456</c:v>
                </c:pt>
                <c:pt idx="1427">
                  <c:v>47.240360000000003</c:v>
                </c:pt>
                <c:pt idx="1428">
                  <c:v>47.238909999999997</c:v>
                </c:pt>
                <c:pt idx="1429">
                  <c:v>47.239809999999999</c:v>
                </c:pt>
                <c:pt idx="1430">
                  <c:v>47.241520000000001</c:v>
                </c:pt>
                <c:pt idx="1431">
                  <c:v>47.24241</c:v>
                </c:pt>
                <c:pt idx="1432">
                  <c:v>47.241750000000003</c:v>
                </c:pt>
                <c:pt idx="1433">
                  <c:v>47.24004</c:v>
                </c:pt>
                <c:pt idx="1434">
                  <c:v>47.238610000000001</c:v>
                </c:pt>
                <c:pt idx="1435">
                  <c:v>47.23874</c:v>
                </c:pt>
                <c:pt idx="1436">
                  <c:v>47.240760000000002</c:v>
                </c:pt>
                <c:pt idx="1437">
                  <c:v>47.243819999999999</c:v>
                </c:pt>
                <c:pt idx="1438">
                  <c:v>47.246290000000002</c:v>
                </c:pt>
                <c:pt idx="1439">
                  <c:v>47.246780000000001</c:v>
                </c:pt>
                <c:pt idx="1440">
                  <c:v>47.24483</c:v>
                </c:pt>
                <c:pt idx="1441">
                  <c:v>47.24118</c:v>
                </c:pt>
                <c:pt idx="1442">
                  <c:v>47.237259999999999</c:v>
                </c:pt>
                <c:pt idx="1443">
                  <c:v>47.234220000000001</c:v>
                </c:pt>
                <c:pt idx="1444">
                  <c:v>47.23227</c:v>
                </c:pt>
                <c:pt idx="1445">
                  <c:v>47.230519999999999</c:v>
                </c:pt>
                <c:pt idx="1446">
                  <c:v>47.227589999999999</c:v>
                </c:pt>
                <c:pt idx="1447">
                  <c:v>47.222490000000001</c:v>
                </c:pt>
                <c:pt idx="1448">
                  <c:v>47.215400000000002</c:v>
                </c:pt>
                <c:pt idx="1449">
                  <c:v>47.207709999999999</c:v>
                </c:pt>
                <c:pt idx="1450">
                  <c:v>47.201279999999997</c:v>
                </c:pt>
                <c:pt idx="1451">
                  <c:v>47.19746</c:v>
                </c:pt>
                <c:pt idx="1452">
                  <c:v>47.196219999999997</c:v>
                </c:pt>
                <c:pt idx="1453">
                  <c:v>47.196150000000003</c:v>
                </c:pt>
                <c:pt idx="1454">
                  <c:v>47.195160000000001</c:v>
                </c:pt>
                <c:pt idx="1455">
                  <c:v>47.191650000000003</c:v>
                </c:pt>
                <c:pt idx="1456">
                  <c:v>47.185420000000001</c:v>
                </c:pt>
                <c:pt idx="1457">
                  <c:v>47.177860000000003</c:v>
                </c:pt>
                <c:pt idx="1458">
                  <c:v>47.171230000000001</c:v>
                </c:pt>
                <c:pt idx="1459">
                  <c:v>47.167369999999998</c:v>
                </c:pt>
                <c:pt idx="1460">
                  <c:v>47.166840000000001</c:v>
                </c:pt>
                <c:pt idx="1461">
                  <c:v>47.168590000000002</c:v>
                </c:pt>
                <c:pt idx="1462">
                  <c:v>47.170569999999998</c:v>
                </c:pt>
                <c:pt idx="1463">
                  <c:v>47.17089</c:v>
                </c:pt>
                <c:pt idx="1464">
                  <c:v>47.168790000000001</c:v>
                </c:pt>
                <c:pt idx="1465">
                  <c:v>47.164940000000001</c:v>
                </c:pt>
                <c:pt idx="1466">
                  <c:v>47.160890000000002</c:v>
                </c:pt>
                <c:pt idx="1467">
                  <c:v>47.158099999999997</c:v>
                </c:pt>
                <c:pt idx="1468">
                  <c:v>47.156950000000002</c:v>
                </c:pt>
                <c:pt idx="1469">
                  <c:v>47.156579999999998</c:v>
                </c:pt>
                <c:pt idx="1470">
                  <c:v>47.155320000000003</c:v>
                </c:pt>
                <c:pt idx="1471">
                  <c:v>47.151769999999999</c:v>
                </c:pt>
                <c:pt idx="1472">
                  <c:v>47.145629999999997</c:v>
                </c:pt>
                <c:pt idx="1473">
                  <c:v>47.137990000000002</c:v>
                </c:pt>
                <c:pt idx="1474">
                  <c:v>47.13062</c:v>
                </c:pt>
                <c:pt idx="1475">
                  <c:v>47.125100000000003</c:v>
                </c:pt>
                <c:pt idx="1476">
                  <c:v>47.12191</c:v>
                </c:pt>
                <c:pt idx="1477">
                  <c:v>47.120289999999997</c:v>
                </c:pt>
                <c:pt idx="1478">
                  <c:v>47.118760000000002</c:v>
                </c:pt>
                <c:pt idx="1479">
                  <c:v>47.116199999999999</c:v>
                </c:pt>
                <c:pt idx="1480">
                  <c:v>47.11262</c:v>
                </c:pt>
                <c:pt idx="1481">
                  <c:v>47.109259999999999</c:v>
                </c:pt>
                <c:pt idx="1482">
                  <c:v>47.107889999999998</c:v>
                </c:pt>
                <c:pt idx="1483">
                  <c:v>47.109839999999998</c:v>
                </c:pt>
                <c:pt idx="1484">
                  <c:v>47.114989999999999</c:v>
                </c:pt>
                <c:pt idx="1485">
                  <c:v>47.121760000000002</c:v>
                </c:pt>
                <c:pt idx="1486">
                  <c:v>47.12773</c:v>
                </c:pt>
                <c:pt idx="1487">
                  <c:v>47.130929999999999</c:v>
                </c:pt>
                <c:pt idx="1488">
                  <c:v>47.130650000000003</c:v>
                </c:pt>
                <c:pt idx="1489">
                  <c:v>47.127839999999999</c:v>
                </c:pt>
                <c:pt idx="1490">
                  <c:v>47.124429999999997</c:v>
                </c:pt>
                <c:pt idx="1491">
                  <c:v>47.122199999999999</c:v>
                </c:pt>
                <c:pt idx="1492">
                  <c:v>47.121830000000003</c:v>
                </c:pt>
                <c:pt idx="1493">
                  <c:v>47.122579999999999</c:v>
                </c:pt>
                <c:pt idx="1494">
                  <c:v>47.122810000000001</c:v>
                </c:pt>
                <c:pt idx="1495">
                  <c:v>47.121040000000001</c:v>
                </c:pt>
                <c:pt idx="1496">
                  <c:v>47.116889999999998</c:v>
                </c:pt>
                <c:pt idx="1497">
                  <c:v>47.111350000000002</c:v>
                </c:pt>
                <c:pt idx="1498">
                  <c:v>47.106229999999996</c:v>
                </c:pt>
                <c:pt idx="1499">
                  <c:v>47.103180000000002</c:v>
                </c:pt>
                <c:pt idx="1500">
                  <c:v>47.10266</c:v>
                </c:pt>
                <c:pt idx="1501">
                  <c:v>47.103819999999999</c:v>
                </c:pt>
                <c:pt idx="1502">
                  <c:v>47.104810000000001</c:v>
                </c:pt>
                <c:pt idx="1503">
                  <c:v>47.103920000000002</c:v>
                </c:pt>
                <c:pt idx="1504">
                  <c:v>47.100529999999999</c:v>
                </c:pt>
                <c:pt idx="1505">
                  <c:v>47.095489999999998</c:v>
                </c:pt>
                <c:pt idx="1506">
                  <c:v>47.090609999999998</c:v>
                </c:pt>
                <c:pt idx="1507">
                  <c:v>47.087850000000003</c:v>
                </c:pt>
                <c:pt idx="1508">
                  <c:v>47.088259999999998</c:v>
                </c:pt>
                <c:pt idx="1509">
                  <c:v>47.091709999999999</c:v>
                </c:pt>
                <c:pt idx="1510">
                  <c:v>47.097119999999997</c:v>
                </c:pt>
                <c:pt idx="1511">
                  <c:v>47.103299999999997</c:v>
                </c:pt>
                <c:pt idx="1512">
                  <c:v>47.109610000000004</c:v>
                </c:pt>
                <c:pt idx="1513">
                  <c:v>47.116190000000003</c:v>
                </c:pt>
                <c:pt idx="1514">
                  <c:v>47.123550000000002</c:v>
                </c:pt>
                <c:pt idx="1515">
                  <c:v>47.131950000000003</c:v>
                </c:pt>
                <c:pt idx="1516">
                  <c:v>47.140830000000001</c:v>
                </c:pt>
                <c:pt idx="1517">
                  <c:v>47.148919999999997</c:v>
                </c:pt>
                <c:pt idx="1518">
                  <c:v>47.154789999999998</c:v>
                </c:pt>
                <c:pt idx="1519">
                  <c:v>47.157699999999998</c:v>
                </c:pt>
                <c:pt idx="1520">
                  <c:v>47.158110000000001</c:v>
                </c:pt>
                <c:pt idx="1521">
                  <c:v>47.157649999999997</c:v>
                </c:pt>
                <c:pt idx="1522">
                  <c:v>47.158209999999997</c:v>
                </c:pt>
                <c:pt idx="1523">
                  <c:v>47.161059999999999</c:v>
                </c:pt>
                <c:pt idx="1524">
                  <c:v>47.166139999999999</c:v>
                </c:pt>
                <c:pt idx="1525">
                  <c:v>47.172130000000003</c:v>
                </c:pt>
                <c:pt idx="1526">
                  <c:v>47.177320000000002</c:v>
                </c:pt>
                <c:pt idx="1527">
                  <c:v>47.180610000000001</c:v>
                </c:pt>
                <c:pt idx="1528">
                  <c:v>47.182380000000002</c:v>
                </c:pt>
                <c:pt idx="1529">
                  <c:v>47.18432</c:v>
                </c:pt>
                <c:pt idx="1530">
                  <c:v>47.188630000000003</c:v>
                </c:pt>
                <c:pt idx="1531">
                  <c:v>47.196750000000002</c:v>
                </c:pt>
                <c:pt idx="1532">
                  <c:v>47.208469999999998</c:v>
                </c:pt>
                <c:pt idx="1533">
                  <c:v>47.221939999999996</c:v>
                </c:pt>
                <c:pt idx="1534">
                  <c:v>47.234439999999999</c:v>
                </c:pt>
                <c:pt idx="1535">
                  <c:v>47.2438</c:v>
                </c:pt>
                <c:pt idx="1536">
                  <c:v>47.249409999999997</c:v>
                </c:pt>
                <c:pt idx="1537">
                  <c:v>47.252609999999997</c:v>
                </c:pt>
                <c:pt idx="1538">
                  <c:v>47.255789999999998</c:v>
                </c:pt>
                <c:pt idx="1539">
                  <c:v>47.261420000000001</c:v>
                </c:pt>
                <c:pt idx="1540">
                  <c:v>47.270629999999997</c:v>
                </c:pt>
                <c:pt idx="1541">
                  <c:v>47.282919999999997</c:v>
                </c:pt>
                <c:pt idx="1542">
                  <c:v>47.296529999999997</c:v>
                </c:pt>
                <c:pt idx="1543">
                  <c:v>47.309489999999997</c:v>
                </c:pt>
                <c:pt idx="1544">
                  <c:v>47.320619999999998</c:v>
                </c:pt>
                <c:pt idx="1545">
                  <c:v>47.330069999999999</c:v>
                </c:pt>
                <c:pt idx="1546">
                  <c:v>47.338909999999998</c:v>
                </c:pt>
                <c:pt idx="1547">
                  <c:v>47.348460000000003</c:v>
                </c:pt>
                <c:pt idx="1548">
                  <c:v>47.359360000000002</c:v>
                </c:pt>
                <c:pt idx="1549">
                  <c:v>47.371360000000003</c:v>
                </c:pt>
                <c:pt idx="1550">
                  <c:v>47.383580000000002</c:v>
                </c:pt>
                <c:pt idx="1551">
                  <c:v>47.395290000000003</c:v>
                </c:pt>
                <c:pt idx="1552">
                  <c:v>47.406509999999997</c:v>
                </c:pt>
                <c:pt idx="1553">
                  <c:v>47.418109999999999</c:v>
                </c:pt>
                <c:pt idx="1554">
                  <c:v>47.431370000000001</c:v>
                </c:pt>
                <c:pt idx="1555">
                  <c:v>47.447110000000002</c:v>
                </c:pt>
                <c:pt idx="1556">
                  <c:v>47.465179999999997</c:v>
                </c:pt>
                <c:pt idx="1557">
                  <c:v>47.48442</c:v>
                </c:pt>
                <c:pt idx="1558">
                  <c:v>47.503219999999999</c:v>
                </c:pt>
                <c:pt idx="1559">
                  <c:v>47.520409999999998</c:v>
                </c:pt>
                <c:pt idx="1560">
                  <c:v>47.535879999999999</c:v>
                </c:pt>
                <c:pt idx="1561">
                  <c:v>47.550539999999998</c:v>
                </c:pt>
                <c:pt idx="1562">
                  <c:v>47.565739999999998</c:v>
                </c:pt>
                <c:pt idx="1563">
                  <c:v>47.582349999999998</c:v>
                </c:pt>
                <c:pt idx="1564">
                  <c:v>47.600119999999997</c:v>
                </c:pt>
                <c:pt idx="1565">
                  <c:v>47.617789999999999</c:v>
                </c:pt>
                <c:pt idx="1566">
                  <c:v>47.633749999999999</c:v>
                </c:pt>
                <c:pt idx="1567">
                  <c:v>47.647199999999998</c:v>
                </c:pt>
                <c:pt idx="1568">
                  <c:v>47.658670000000001</c:v>
                </c:pt>
                <c:pt idx="1569">
                  <c:v>47.670110000000001</c:v>
                </c:pt>
                <c:pt idx="1570">
                  <c:v>47.683909999999997</c:v>
                </c:pt>
                <c:pt idx="1571">
                  <c:v>47.701740000000001</c:v>
                </c:pt>
                <c:pt idx="1572">
                  <c:v>47.723669999999998</c:v>
                </c:pt>
                <c:pt idx="1573">
                  <c:v>47.74812</c:v>
                </c:pt>
                <c:pt idx="1574">
                  <c:v>47.772640000000003</c:v>
                </c:pt>
                <c:pt idx="1575">
                  <c:v>47.795050000000003</c:v>
                </c:pt>
                <c:pt idx="1576">
                  <c:v>47.814369999999997</c:v>
                </c:pt>
                <c:pt idx="1577">
                  <c:v>47.83117</c:v>
                </c:pt>
                <c:pt idx="1578">
                  <c:v>47.847020000000001</c:v>
                </c:pt>
                <c:pt idx="1579">
                  <c:v>47.863500000000002</c:v>
                </c:pt>
                <c:pt idx="1580">
                  <c:v>47.881369999999997</c:v>
                </c:pt>
                <c:pt idx="1581">
                  <c:v>47.900370000000002</c:v>
                </c:pt>
                <c:pt idx="1582">
                  <c:v>47.919620000000002</c:v>
                </c:pt>
                <c:pt idx="1583">
                  <c:v>47.938510000000001</c:v>
                </c:pt>
                <c:pt idx="1584">
                  <c:v>47.957270000000001</c:v>
                </c:pt>
                <c:pt idx="1585">
                  <c:v>47.977069999999998</c:v>
                </c:pt>
                <c:pt idx="1586">
                  <c:v>47.999360000000003</c:v>
                </c:pt>
                <c:pt idx="1587">
                  <c:v>48.024920000000002</c:v>
                </c:pt>
                <c:pt idx="1588">
                  <c:v>48.053280000000001</c:v>
                </c:pt>
                <c:pt idx="1589">
                  <c:v>48.082749999999997</c:v>
                </c:pt>
                <c:pt idx="1590">
                  <c:v>48.111109999999996</c:v>
                </c:pt>
                <c:pt idx="1591">
                  <c:v>48.13673</c:v>
                </c:pt>
                <c:pt idx="1592">
                  <c:v>48.159350000000003</c:v>
                </c:pt>
                <c:pt idx="1593">
                  <c:v>48.18018</c:v>
                </c:pt>
                <c:pt idx="1594">
                  <c:v>48.201239999999999</c:v>
                </c:pt>
                <c:pt idx="1595">
                  <c:v>48.224290000000003</c:v>
                </c:pt>
                <c:pt idx="1596">
                  <c:v>48.249969999999998</c:v>
                </c:pt>
                <c:pt idx="1597">
                  <c:v>48.277630000000002</c:v>
                </c:pt>
                <c:pt idx="1598">
                  <c:v>48.30592</c:v>
                </c:pt>
                <c:pt idx="1599">
                  <c:v>48.333640000000003</c:v>
                </c:pt>
                <c:pt idx="1600">
                  <c:v>48.360550000000003</c:v>
                </c:pt>
                <c:pt idx="1601">
                  <c:v>48.387439999999998</c:v>
                </c:pt>
                <c:pt idx="1602">
                  <c:v>48.415520000000001</c:v>
                </c:pt>
                <c:pt idx="1603">
                  <c:v>48.44558</c:v>
                </c:pt>
                <c:pt idx="1604">
                  <c:v>48.477330000000002</c:v>
                </c:pt>
                <c:pt idx="1605">
                  <c:v>48.509360000000001</c:v>
                </c:pt>
                <c:pt idx="1606">
                  <c:v>48.539960000000001</c:v>
                </c:pt>
                <c:pt idx="1607">
                  <c:v>48.568049999999999</c:v>
                </c:pt>
                <c:pt idx="1608">
                  <c:v>48.593890000000002</c:v>
                </c:pt>
                <c:pt idx="1609">
                  <c:v>48.619100000000003</c:v>
                </c:pt>
                <c:pt idx="1610">
                  <c:v>48.645820000000001</c:v>
                </c:pt>
                <c:pt idx="1611">
                  <c:v>48.675690000000003</c:v>
                </c:pt>
                <c:pt idx="1612">
                  <c:v>48.708930000000002</c:v>
                </c:pt>
                <c:pt idx="1613">
                  <c:v>48.744349999999997</c:v>
                </c:pt>
                <c:pt idx="1614">
                  <c:v>48.779899999999998</c:v>
                </c:pt>
                <c:pt idx="1615">
                  <c:v>48.813929999999999</c:v>
                </c:pt>
                <c:pt idx="1616">
                  <c:v>48.845939999999999</c:v>
                </c:pt>
                <c:pt idx="1617">
                  <c:v>48.876849999999997</c:v>
                </c:pt>
                <c:pt idx="1618">
                  <c:v>48.908410000000003</c:v>
                </c:pt>
                <c:pt idx="1619">
                  <c:v>48.942120000000003</c:v>
                </c:pt>
                <c:pt idx="1620">
                  <c:v>48.978499999999997</c:v>
                </c:pt>
                <c:pt idx="1621">
                  <c:v>49.016770000000001</c:v>
                </c:pt>
                <c:pt idx="1622">
                  <c:v>49.055419999999998</c:v>
                </c:pt>
                <c:pt idx="1623">
                  <c:v>49.093240000000002</c:v>
                </c:pt>
                <c:pt idx="1624">
                  <c:v>49.130009999999999</c:v>
                </c:pt>
                <c:pt idx="1625">
                  <c:v>49.166670000000003</c:v>
                </c:pt>
                <c:pt idx="1626">
                  <c:v>49.204729999999998</c:v>
                </c:pt>
                <c:pt idx="1627">
                  <c:v>49.24541</c:v>
                </c:pt>
                <c:pt idx="1628">
                  <c:v>49.28877</c:v>
                </c:pt>
                <c:pt idx="1629">
                  <c:v>49.3337</c:v>
                </c:pt>
                <c:pt idx="1630">
                  <c:v>49.378410000000002</c:v>
                </c:pt>
                <c:pt idx="1631">
                  <c:v>49.421469999999999</c:v>
                </c:pt>
                <c:pt idx="1632">
                  <c:v>49.462449999999997</c:v>
                </c:pt>
                <c:pt idx="1633">
                  <c:v>49.502249999999997</c:v>
                </c:pt>
                <c:pt idx="1634">
                  <c:v>49.542380000000001</c:v>
                </c:pt>
                <c:pt idx="1635">
                  <c:v>49.584110000000003</c:v>
                </c:pt>
                <c:pt idx="1636">
                  <c:v>49.627679999999998</c:v>
                </c:pt>
                <c:pt idx="1637">
                  <c:v>49.672289999999997</c:v>
                </c:pt>
                <c:pt idx="1638">
                  <c:v>49.716540000000002</c:v>
                </c:pt>
                <c:pt idx="1639">
                  <c:v>49.759459999999997</c:v>
                </c:pt>
                <c:pt idx="1640">
                  <c:v>49.801090000000002</c:v>
                </c:pt>
                <c:pt idx="1641">
                  <c:v>49.842689999999997</c:v>
                </c:pt>
                <c:pt idx="1642">
                  <c:v>49.886009999999999</c:v>
                </c:pt>
                <c:pt idx="1643">
                  <c:v>49.932369999999999</c:v>
                </c:pt>
                <c:pt idx="1644">
                  <c:v>49.981870000000001</c:v>
                </c:pt>
                <c:pt idx="1645">
                  <c:v>50.033369999999998</c:v>
                </c:pt>
                <c:pt idx="1646">
                  <c:v>50.085009999999997</c:v>
                </c:pt>
                <c:pt idx="1647">
                  <c:v>50.13523</c:v>
                </c:pt>
                <c:pt idx="1648">
                  <c:v>50.183520000000001</c:v>
                </c:pt>
                <c:pt idx="1649">
                  <c:v>50.230620000000002</c:v>
                </c:pt>
                <c:pt idx="1650">
                  <c:v>50.278010000000002</c:v>
                </c:pt>
                <c:pt idx="1651">
                  <c:v>50.327019999999997</c:v>
                </c:pt>
                <c:pt idx="1652">
                  <c:v>50.378140000000002</c:v>
                </c:pt>
                <c:pt idx="1653">
                  <c:v>50.43085</c:v>
                </c:pt>
                <c:pt idx="1654">
                  <c:v>50.484029999999997</c:v>
                </c:pt>
                <c:pt idx="1655">
                  <c:v>50.536790000000003</c:v>
                </c:pt>
                <c:pt idx="1656">
                  <c:v>50.589010000000002</c:v>
                </c:pt>
                <c:pt idx="1657">
                  <c:v>50.641469999999998</c:v>
                </c:pt>
                <c:pt idx="1658">
                  <c:v>50.695270000000001</c:v>
                </c:pt>
                <c:pt idx="1659">
                  <c:v>50.751109999999997</c:v>
                </c:pt>
                <c:pt idx="1660">
                  <c:v>50.808669999999999</c:v>
                </c:pt>
                <c:pt idx="1661">
                  <c:v>50.866729999999997</c:v>
                </c:pt>
                <c:pt idx="1662">
                  <c:v>50.923720000000003</c:v>
                </c:pt>
                <c:pt idx="1663">
                  <c:v>50.978670000000001</c:v>
                </c:pt>
                <c:pt idx="1664">
                  <c:v>51.031730000000003</c:v>
                </c:pt>
                <c:pt idx="1665">
                  <c:v>51.08437</c:v>
                </c:pt>
                <c:pt idx="1666">
                  <c:v>51.138390000000001</c:v>
                </c:pt>
                <c:pt idx="1667">
                  <c:v>51.195180000000001</c:v>
                </c:pt>
                <c:pt idx="1668">
                  <c:v>51.254860000000001</c:v>
                </c:pt>
                <c:pt idx="1669">
                  <c:v>51.316270000000003</c:v>
                </c:pt>
                <c:pt idx="1670">
                  <c:v>51.377670000000002</c:v>
                </c:pt>
                <c:pt idx="1671">
                  <c:v>51.437690000000003</c:v>
                </c:pt>
                <c:pt idx="1672">
                  <c:v>51.496020000000001</c:v>
                </c:pt>
                <c:pt idx="1673">
                  <c:v>51.55368</c:v>
                </c:pt>
                <c:pt idx="1674">
                  <c:v>51.612180000000002</c:v>
                </c:pt>
                <c:pt idx="1675">
                  <c:v>51.672870000000003</c:v>
                </c:pt>
                <c:pt idx="1676">
                  <c:v>51.736069999999998</c:v>
                </c:pt>
                <c:pt idx="1677">
                  <c:v>51.800980000000003</c:v>
                </c:pt>
                <c:pt idx="1678">
                  <c:v>51.866259999999997</c:v>
                </c:pt>
                <c:pt idx="1679">
                  <c:v>51.930790000000002</c:v>
                </c:pt>
                <c:pt idx="1680">
                  <c:v>51.994450000000001</c:v>
                </c:pt>
                <c:pt idx="1681">
                  <c:v>52.05809</c:v>
                </c:pt>
                <c:pt idx="1682">
                  <c:v>52.122999999999998</c:v>
                </c:pt>
                <c:pt idx="1683">
                  <c:v>52.190060000000003</c:v>
                </c:pt>
                <c:pt idx="1684">
                  <c:v>52.259079999999997</c:v>
                </c:pt>
                <c:pt idx="1685">
                  <c:v>52.328780000000002</c:v>
                </c:pt>
                <c:pt idx="1686">
                  <c:v>52.397379999999998</c:v>
                </c:pt>
                <c:pt idx="1687">
                  <c:v>52.4636</c:v>
                </c:pt>
                <c:pt idx="1688">
                  <c:v>52.527239999999999</c:v>
                </c:pt>
                <c:pt idx="1689">
                  <c:v>52.589500000000001</c:v>
                </c:pt>
                <c:pt idx="1690">
                  <c:v>52.652230000000003</c:v>
                </c:pt>
                <c:pt idx="1691">
                  <c:v>52.717120000000001</c:v>
                </c:pt>
                <c:pt idx="1692">
                  <c:v>52.784849999999999</c:v>
                </c:pt>
                <c:pt idx="1693">
                  <c:v>52.854939999999999</c:v>
                </c:pt>
                <c:pt idx="1694">
                  <c:v>52.926180000000002</c:v>
                </c:pt>
                <c:pt idx="1695">
                  <c:v>52.997450000000001</c:v>
                </c:pt>
                <c:pt idx="1696">
                  <c:v>53.068399999999997</c:v>
                </c:pt>
                <c:pt idx="1697">
                  <c:v>53.139580000000002</c:v>
                </c:pt>
                <c:pt idx="1698">
                  <c:v>53.212040000000002</c:v>
                </c:pt>
                <c:pt idx="1699">
                  <c:v>53.286490000000001</c:v>
                </c:pt>
                <c:pt idx="1700">
                  <c:v>53.362819999999999</c:v>
                </c:pt>
                <c:pt idx="1701">
                  <c:v>53.440049999999999</c:v>
                </c:pt>
                <c:pt idx="1702">
                  <c:v>53.516840000000002</c:v>
                </c:pt>
                <c:pt idx="1703">
                  <c:v>53.592289999999998</c:v>
                </c:pt>
                <c:pt idx="1704">
                  <c:v>53.666559999999997</c:v>
                </c:pt>
                <c:pt idx="1705">
                  <c:v>53.74091</c:v>
                </c:pt>
                <c:pt idx="1706">
                  <c:v>53.817059999999998</c:v>
                </c:pt>
                <c:pt idx="1707">
                  <c:v>53.896189999999997</c:v>
                </c:pt>
                <c:pt idx="1708">
                  <c:v>53.978259999999999</c:v>
                </c:pt>
                <c:pt idx="1709">
                  <c:v>54.061860000000003</c:v>
                </c:pt>
                <c:pt idx="1710">
                  <c:v>54.14479</c:v>
                </c:pt>
                <c:pt idx="1711">
                  <c:v>54.225059999999999</c:v>
                </c:pt>
                <c:pt idx="1712">
                  <c:v>54.301749999999998</c:v>
                </c:pt>
                <c:pt idx="1713">
                  <c:v>54.3752</c:v>
                </c:pt>
                <c:pt idx="1714">
                  <c:v>54.446849999999998</c:v>
                </c:pt>
                <c:pt idx="1715">
                  <c:v>54.518369999999997</c:v>
                </c:pt>
                <c:pt idx="1716">
                  <c:v>54.591030000000003</c:v>
                </c:pt>
                <c:pt idx="1717">
                  <c:v>54.665309999999998</c:v>
                </c:pt>
                <c:pt idx="1718">
                  <c:v>54.741120000000002</c:v>
                </c:pt>
                <c:pt idx="1719">
                  <c:v>54.818240000000003</c:v>
                </c:pt>
                <c:pt idx="1720">
                  <c:v>54.896799999999999</c:v>
                </c:pt>
                <c:pt idx="1721">
                  <c:v>54.977290000000004</c:v>
                </c:pt>
                <c:pt idx="1722">
                  <c:v>55.060229999999997</c:v>
                </c:pt>
                <c:pt idx="1723">
                  <c:v>55.145690000000002</c:v>
                </c:pt>
                <c:pt idx="1724">
                  <c:v>55.23283</c:v>
                </c:pt>
                <c:pt idx="1725">
                  <c:v>55.320140000000002</c:v>
                </c:pt>
                <c:pt idx="1726">
                  <c:v>55.405920000000002</c:v>
                </c:pt>
                <c:pt idx="1727">
                  <c:v>55.489049999999999</c:v>
                </c:pt>
                <c:pt idx="1728">
                  <c:v>55.569490000000002</c:v>
                </c:pt>
                <c:pt idx="1729">
                  <c:v>55.648299999999999</c:v>
                </c:pt>
                <c:pt idx="1730">
                  <c:v>55.726979999999998</c:v>
                </c:pt>
                <c:pt idx="1731">
                  <c:v>55.806820000000002</c:v>
                </c:pt>
                <c:pt idx="1732">
                  <c:v>55.888260000000002</c:v>
                </c:pt>
                <c:pt idx="1733">
                  <c:v>55.970840000000003</c:v>
                </c:pt>
                <c:pt idx="1734">
                  <c:v>56.053629999999998</c:v>
                </c:pt>
                <c:pt idx="1735">
                  <c:v>56.135959999999997</c:v>
                </c:pt>
                <c:pt idx="1736">
                  <c:v>56.217939999999999</c:v>
                </c:pt>
                <c:pt idx="1737">
                  <c:v>56.300429999999999</c:v>
                </c:pt>
                <c:pt idx="1738">
                  <c:v>56.384619999999998</c:v>
                </c:pt>
                <c:pt idx="1739">
                  <c:v>56.471359999999997</c:v>
                </c:pt>
                <c:pt idx="1740">
                  <c:v>56.560540000000003</c:v>
                </c:pt>
                <c:pt idx="1741">
                  <c:v>56.651260000000001</c:v>
                </c:pt>
                <c:pt idx="1742">
                  <c:v>56.742089999999997</c:v>
                </c:pt>
                <c:pt idx="1743">
                  <c:v>56.831910000000001</c:v>
                </c:pt>
                <c:pt idx="1744">
                  <c:v>56.920430000000003</c:v>
                </c:pt>
                <c:pt idx="1745">
                  <c:v>57.008209999999998</c:v>
                </c:pt>
                <c:pt idx="1746">
                  <c:v>57.09628</c:v>
                </c:pt>
                <c:pt idx="1747">
                  <c:v>57.185479999999998</c:v>
                </c:pt>
                <c:pt idx="1748">
                  <c:v>57.275970000000001</c:v>
                </c:pt>
                <c:pt idx="1749">
                  <c:v>57.367249999999999</c:v>
                </c:pt>
                <c:pt idx="1750">
                  <c:v>57.458500000000001</c:v>
                </c:pt>
                <c:pt idx="1751">
                  <c:v>57.549280000000003</c:v>
                </c:pt>
                <c:pt idx="1752">
                  <c:v>57.639809999999997</c:v>
                </c:pt>
                <c:pt idx="1753">
                  <c:v>57.731000000000002</c:v>
                </c:pt>
                <c:pt idx="1754">
                  <c:v>57.823779999999999</c:v>
                </c:pt>
                <c:pt idx="1755">
                  <c:v>57.918579999999999</c:v>
                </c:pt>
                <c:pt idx="1756">
                  <c:v>58.014800000000001</c:v>
                </c:pt>
                <c:pt idx="1757">
                  <c:v>58.110990000000001</c:v>
                </c:pt>
                <c:pt idx="1758">
                  <c:v>58.205469999999998</c:v>
                </c:pt>
                <c:pt idx="1759">
                  <c:v>58.297040000000003</c:v>
                </c:pt>
                <c:pt idx="1760">
                  <c:v>58.385640000000002</c:v>
                </c:pt>
                <c:pt idx="1761">
                  <c:v>58.472329999999999</c:v>
                </c:pt>
                <c:pt idx="1762">
                  <c:v>58.558709999999998</c:v>
                </c:pt>
                <c:pt idx="1763">
                  <c:v>58.646189999999997</c:v>
                </c:pt>
                <c:pt idx="1764">
                  <c:v>58.735320000000002</c:v>
                </c:pt>
                <c:pt idx="1765">
                  <c:v>58.82573</c:v>
                </c:pt>
                <c:pt idx="1766">
                  <c:v>58.91648</c:v>
                </c:pt>
                <c:pt idx="1767">
                  <c:v>59.006830000000001</c:v>
                </c:pt>
                <c:pt idx="1768">
                  <c:v>59.096600000000002</c:v>
                </c:pt>
                <c:pt idx="1769">
                  <c:v>59.186480000000003</c:v>
                </c:pt>
                <c:pt idx="1770">
                  <c:v>59.277419999999999</c:v>
                </c:pt>
                <c:pt idx="1771">
                  <c:v>59.370199999999997</c:v>
                </c:pt>
                <c:pt idx="1772">
                  <c:v>59.464840000000002</c:v>
                </c:pt>
                <c:pt idx="1773">
                  <c:v>59.56062</c:v>
                </c:pt>
                <c:pt idx="1774">
                  <c:v>59.656440000000003</c:v>
                </c:pt>
                <c:pt idx="1775">
                  <c:v>59.751519999999999</c:v>
                </c:pt>
                <c:pt idx="1776">
                  <c:v>59.845750000000002</c:v>
                </c:pt>
                <c:pt idx="1777">
                  <c:v>59.939770000000003</c:v>
                </c:pt>
                <c:pt idx="1778">
                  <c:v>60.034509999999997</c:v>
                </c:pt>
                <c:pt idx="1779">
                  <c:v>60.130600000000001</c:v>
                </c:pt>
                <c:pt idx="1780">
                  <c:v>60.227939999999997</c:v>
                </c:pt>
                <c:pt idx="1781">
                  <c:v>60.325710000000001</c:v>
                </c:pt>
                <c:pt idx="1782">
                  <c:v>60.422750000000001</c:v>
                </c:pt>
                <c:pt idx="1783">
                  <c:v>60.518329999999999</c:v>
                </c:pt>
                <c:pt idx="1784">
                  <c:v>60.612400000000001</c:v>
                </c:pt>
                <c:pt idx="1785">
                  <c:v>60.705759999999998</c:v>
                </c:pt>
                <c:pt idx="1786">
                  <c:v>60.799439999999997</c:v>
                </c:pt>
                <c:pt idx="1787">
                  <c:v>60.894219999999997</c:v>
                </c:pt>
                <c:pt idx="1788">
                  <c:v>60.990110000000001</c:v>
                </c:pt>
                <c:pt idx="1789">
                  <c:v>61.086300000000001</c:v>
                </c:pt>
                <c:pt idx="1790">
                  <c:v>61.181780000000003</c:v>
                </c:pt>
                <c:pt idx="1791">
                  <c:v>61.275759999999998</c:v>
                </c:pt>
                <c:pt idx="1792">
                  <c:v>61.36824</c:v>
                </c:pt>
                <c:pt idx="1793">
                  <c:v>61.460070000000002</c:v>
                </c:pt>
                <c:pt idx="1794">
                  <c:v>61.552410000000002</c:v>
                </c:pt>
                <c:pt idx="1795">
                  <c:v>61.646210000000004</c:v>
                </c:pt>
                <c:pt idx="1796">
                  <c:v>61.741680000000002</c:v>
                </c:pt>
                <c:pt idx="1797">
                  <c:v>61.838290000000001</c:v>
                </c:pt>
                <c:pt idx="1798">
                  <c:v>61.935049999999997</c:v>
                </c:pt>
                <c:pt idx="1799">
                  <c:v>62.031219999999998</c:v>
                </c:pt>
                <c:pt idx="1800">
                  <c:v>62.12659</c:v>
                </c:pt>
                <c:pt idx="1801">
                  <c:v>62.221670000000003</c:v>
                </c:pt>
                <c:pt idx="1802">
                  <c:v>62.317169999999997</c:v>
                </c:pt>
                <c:pt idx="1803">
                  <c:v>62.413589999999999</c:v>
                </c:pt>
                <c:pt idx="1804">
                  <c:v>62.510710000000003</c:v>
                </c:pt>
                <c:pt idx="1805">
                  <c:v>62.607799999999997</c:v>
                </c:pt>
                <c:pt idx="1806">
                  <c:v>62.70384</c:v>
                </c:pt>
                <c:pt idx="1807">
                  <c:v>62.798279999999998</c:v>
                </c:pt>
                <c:pt idx="1808">
                  <c:v>62.891210000000001</c:v>
                </c:pt>
                <c:pt idx="1809">
                  <c:v>62.983519999999999</c:v>
                </c:pt>
                <c:pt idx="1810">
                  <c:v>63.0764</c:v>
                </c:pt>
                <c:pt idx="1811">
                  <c:v>63.170699999999997</c:v>
                </c:pt>
                <c:pt idx="1812">
                  <c:v>63.266640000000002</c:v>
                </c:pt>
                <c:pt idx="1813">
                  <c:v>63.363610000000001</c:v>
                </c:pt>
                <c:pt idx="1814">
                  <c:v>63.460709999999999</c:v>
                </c:pt>
                <c:pt idx="1815">
                  <c:v>63.557209999999998</c:v>
                </c:pt>
                <c:pt idx="1816">
                  <c:v>63.652999999999999</c:v>
                </c:pt>
                <c:pt idx="1817">
                  <c:v>63.748530000000002</c:v>
                </c:pt>
                <c:pt idx="1818">
                  <c:v>63.84451</c:v>
                </c:pt>
                <c:pt idx="1819">
                  <c:v>63.941459999999999</c:v>
                </c:pt>
                <c:pt idx="1820">
                  <c:v>64.039299999999997</c:v>
                </c:pt>
                <c:pt idx="1821">
                  <c:v>64.137389999999996</c:v>
                </c:pt>
                <c:pt idx="1822">
                  <c:v>64.234949999999998</c:v>
                </c:pt>
                <c:pt idx="1823">
                  <c:v>64.331569999999999</c:v>
                </c:pt>
                <c:pt idx="1824">
                  <c:v>64.427419999999998</c:v>
                </c:pt>
                <c:pt idx="1825">
                  <c:v>64.52328</c:v>
                </c:pt>
                <c:pt idx="1826">
                  <c:v>64.619900000000001</c:v>
                </c:pt>
                <c:pt idx="1827">
                  <c:v>64.717640000000003</c:v>
                </c:pt>
                <c:pt idx="1828">
                  <c:v>64.816079999999999</c:v>
                </c:pt>
                <c:pt idx="1829">
                  <c:v>64.914119999999997</c:v>
                </c:pt>
                <c:pt idx="1830">
                  <c:v>65.010570000000001</c:v>
                </c:pt>
                <c:pt idx="1831">
                  <c:v>65.104690000000005</c:v>
                </c:pt>
                <c:pt idx="1832">
                  <c:v>65.196619999999996</c:v>
                </c:pt>
                <c:pt idx="1833">
                  <c:v>65.287369999999996</c:v>
                </c:pt>
                <c:pt idx="1834">
                  <c:v>65.378230000000002</c:v>
                </c:pt>
                <c:pt idx="1835">
                  <c:v>65.470200000000006</c:v>
                </c:pt>
                <c:pt idx="1836">
                  <c:v>65.563590000000005</c:v>
                </c:pt>
                <c:pt idx="1837">
                  <c:v>65.657960000000003</c:v>
                </c:pt>
                <c:pt idx="1838">
                  <c:v>65.752499999999998</c:v>
                </c:pt>
                <c:pt idx="1839">
                  <c:v>65.846699999999998</c:v>
                </c:pt>
                <c:pt idx="1840">
                  <c:v>65.940640000000002</c:v>
                </c:pt>
                <c:pt idx="1841">
                  <c:v>66.035039999999995</c:v>
                </c:pt>
                <c:pt idx="1842">
                  <c:v>66.130830000000003</c:v>
                </c:pt>
                <c:pt idx="1843">
                  <c:v>66.228520000000003</c:v>
                </c:pt>
                <c:pt idx="1844">
                  <c:v>66.3279</c:v>
                </c:pt>
                <c:pt idx="1845">
                  <c:v>66.427949999999996</c:v>
                </c:pt>
                <c:pt idx="1846">
                  <c:v>66.527270000000001</c:v>
                </c:pt>
                <c:pt idx="1847">
                  <c:v>66.624750000000006</c:v>
                </c:pt>
                <c:pt idx="1848">
                  <c:v>66.720039999999997</c:v>
                </c:pt>
                <c:pt idx="1849">
                  <c:v>66.813550000000006</c:v>
                </c:pt>
                <c:pt idx="1850">
                  <c:v>66.906199999999998</c:v>
                </c:pt>
                <c:pt idx="1851">
                  <c:v>66.998890000000003</c:v>
                </c:pt>
                <c:pt idx="1852">
                  <c:v>67.092079999999996</c:v>
                </c:pt>
                <c:pt idx="1853">
                  <c:v>67.185559999999995</c:v>
                </c:pt>
                <c:pt idx="1854">
                  <c:v>67.278869999999998</c:v>
                </c:pt>
                <c:pt idx="1855">
                  <c:v>67.371579999999994</c:v>
                </c:pt>
                <c:pt idx="1856">
                  <c:v>67.463729999999998</c:v>
                </c:pt>
                <c:pt idx="1857">
                  <c:v>67.555790000000002</c:v>
                </c:pt>
                <c:pt idx="1858">
                  <c:v>67.648449999999997</c:v>
                </c:pt>
                <c:pt idx="1859">
                  <c:v>67.742130000000003</c:v>
                </c:pt>
                <c:pt idx="1860">
                  <c:v>67.836789999999993</c:v>
                </c:pt>
                <c:pt idx="1861">
                  <c:v>67.931839999999994</c:v>
                </c:pt>
                <c:pt idx="1862">
                  <c:v>68.026470000000003</c:v>
                </c:pt>
                <c:pt idx="1863">
                  <c:v>68.120099999999994</c:v>
                </c:pt>
                <c:pt idx="1864">
                  <c:v>68.212639999999993</c:v>
                </c:pt>
                <c:pt idx="1865">
                  <c:v>68.304509999999993</c:v>
                </c:pt>
                <c:pt idx="1866">
                  <c:v>68.396389999999997</c:v>
                </c:pt>
                <c:pt idx="1867">
                  <c:v>68.488749999999996</c:v>
                </c:pt>
                <c:pt idx="1868">
                  <c:v>68.581609999999998</c:v>
                </c:pt>
                <c:pt idx="1869">
                  <c:v>68.674589999999995</c:v>
                </c:pt>
                <c:pt idx="1870">
                  <c:v>68.767150000000001</c:v>
                </c:pt>
                <c:pt idx="1871">
                  <c:v>68.858919999999998</c:v>
                </c:pt>
                <c:pt idx="1872">
                  <c:v>68.950069999999997</c:v>
                </c:pt>
                <c:pt idx="1873">
                  <c:v>69.041020000000003</c:v>
                </c:pt>
                <c:pt idx="1874">
                  <c:v>69.132350000000002</c:v>
                </c:pt>
                <c:pt idx="1875">
                  <c:v>69.224339999999998</c:v>
                </c:pt>
                <c:pt idx="1876">
                  <c:v>69.316800000000001</c:v>
                </c:pt>
                <c:pt idx="1877">
                  <c:v>69.40916</c:v>
                </c:pt>
                <c:pt idx="1878">
                  <c:v>69.500820000000004</c:v>
                </c:pt>
                <c:pt idx="1879">
                  <c:v>69.591610000000003</c:v>
                </c:pt>
                <c:pt idx="1880">
                  <c:v>69.68186</c:v>
                </c:pt>
                <c:pt idx="1881">
                  <c:v>69.77234</c:v>
                </c:pt>
                <c:pt idx="1882">
                  <c:v>69.863770000000002</c:v>
                </c:pt>
                <c:pt idx="1883">
                  <c:v>69.956440000000001</c:v>
                </c:pt>
                <c:pt idx="1884">
                  <c:v>70.05001</c:v>
                </c:pt>
                <c:pt idx="1885">
                  <c:v>70.143600000000006</c:v>
                </c:pt>
                <c:pt idx="1886">
                  <c:v>70.236260000000001</c:v>
                </c:pt>
                <c:pt idx="1887">
                  <c:v>70.32741</c:v>
                </c:pt>
                <c:pt idx="1888">
                  <c:v>70.417050000000003</c:v>
                </c:pt>
                <c:pt idx="1889">
                  <c:v>70.505870000000002</c:v>
                </c:pt>
                <c:pt idx="1890">
                  <c:v>70.594639999999998</c:v>
                </c:pt>
                <c:pt idx="1891">
                  <c:v>70.683930000000004</c:v>
                </c:pt>
                <c:pt idx="1892">
                  <c:v>70.773820000000001</c:v>
                </c:pt>
                <c:pt idx="1893">
                  <c:v>70.863969999999995</c:v>
                </c:pt>
                <c:pt idx="1894">
                  <c:v>70.953900000000004</c:v>
                </c:pt>
                <c:pt idx="1895">
                  <c:v>71.043400000000005</c:v>
                </c:pt>
                <c:pt idx="1896">
                  <c:v>71.132729999999995</c:v>
                </c:pt>
                <c:pt idx="1897">
                  <c:v>71.222470000000001</c:v>
                </c:pt>
                <c:pt idx="1898">
                  <c:v>71.313159999999996</c:v>
                </c:pt>
                <c:pt idx="1899">
                  <c:v>71.404839999999993</c:v>
                </c:pt>
                <c:pt idx="1900">
                  <c:v>71.497020000000006</c:v>
                </c:pt>
                <c:pt idx="1901">
                  <c:v>71.588750000000005</c:v>
                </c:pt>
                <c:pt idx="1902">
                  <c:v>71.679079999999999</c:v>
                </c:pt>
                <c:pt idx="1903">
                  <c:v>71.767600000000002</c:v>
                </c:pt>
                <c:pt idx="1904">
                  <c:v>71.85463</c:v>
                </c:pt>
                <c:pt idx="1905">
                  <c:v>71.941059999999993</c:v>
                </c:pt>
                <c:pt idx="1906">
                  <c:v>72.027879999999996</c:v>
                </c:pt>
                <c:pt idx="1907">
                  <c:v>72.115710000000007</c:v>
                </c:pt>
                <c:pt idx="1908">
                  <c:v>72.204409999999996</c:v>
                </c:pt>
                <c:pt idx="1909">
                  <c:v>72.293329999999997</c:v>
                </c:pt>
                <c:pt idx="1910">
                  <c:v>72.381569999999996</c:v>
                </c:pt>
                <c:pt idx="1911">
                  <c:v>72.468580000000003</c:v>
                </c:pt>
                <c:pt idx="1912">
                  <c:v>72.554469999999995</c:v>
                </c:pt>
                <c:pt idx="1913">
                  <c:v>72.63991</c:v>
                </c:pt>
                <c:pt idx="1914">
                  <c:v>72.725669999999994</c:v>
                </c:pt>
                <c:pt idx="1915">
                  <c:v>72.812359999999998</c:v>
                </c:pt>
                <c:pt idx="1916">
                  <c:v>72.899850000000001</c:v>
                </c:pt>
                <c:pt idx="1917">
                  <c:v>72.987589999999997</c:v>
                </c:pt>
                <c:pt idx="1918">
                  <c:v>73.074879999999993</c:v>
                </c:pt>
                <c:pt idx="1919">
                  <c:v>73.161429999999996</c:v>
                </c:pt>
                <c:pt idx="1920">
                  <c:v>73.247479999999996</c:v>
                </c:pt>
                <c:pt idx="1921">
                  <c:v>73.333889999999997</c:v>
                </c:pt>
                <c:pt idx="1922">
                  <c:v>73.421549999999996</c:v>
                </c:pt>
                <c:pt idx="1923">
                  <c:v>73.510949999999994</c:v>
                </c:pt>
                <c:pt idx="1924">
                  <c:v>73.601789999999994</c:v>
                </c:pt>
                <c:pt idx="1925">
                  <c:v>73.693010000000001</c:v>
                </c:pt>
                <c:pt idx="1926">
                  <c:v>73.783199999999994</c:v>
                </c:pt>
                <c:pt idx="1927">
                  <c:v>73.871160000000003</c:v>
                </c:pt>
                <c:pt idx="1928">
                  <c:v>73.956339999999997</c:v>
                </c:pt>
                <c:pt idx="1929">
                  <c:v>74.039000000000001</c:v>
                </c:pt>
                <c:pt idx="1930">
                  <c:v>74.119910000000004</c:v>
                </c:pt>
                <c:pt idx="1931">
                  <c:v>74.200059999999993</c:v>
                </c:pt>
                <c:pt idx="1932">
                  <c:v>74.280230000000003</c:v>
                </c:pt>
                <c:pt idx="1933">
                  <c:v>74.360879999999995</c:v>
                </c:pt>
                <c:pt idx="1934">
                  <c:v>74.442279999999997</c:v>
                </c:pt>
                <c:pt idx="1935">
                  <c:v>74.524760000000001</c:v>
                </c:pt>
                <c:pt idx="1936">
                  <c:v>74.608680000000007</c:v>
                </c:pt>
                <c:pt idx="1937">
                  <c:v>74.694559999999996</c:v>
                </c:pt>
                <c:pt idx="1938">
                  <c:v>74.782650000000004</c:v>
                </c:pt>
                <c:pt idx="1939">
                  <c:v>74.872720000000001</c:v>
                </c:pt>
                <c:pt idx="1940">
                  <c:v>74.964010000000002</c:v>
                </c:pt>
                <c:pt idx="1941">
                  <c:v>75.055340000000001</c:v>
                </c:pt>
                <c:pt idx="1942">
                  <c:v>75.145539999999997</c:v>
                </c:pt>
                <c:pt idx="1943">
                  <c:v>75.233930000000001</c:v>
                </c:pt>
                <c:pt idx="1944">
                  <c:v>75.320530000000005</c:v>
                </c:pt>
                <c:pt idx="1945">
                  <c:v>75.405900000000003</c:v>
                </c:pt>
                <c:pt idx="1946">
                  <c:v>75.490750000000006</c:v>
                </c:pt>
                <c:pt idx="1947">
                  <c:v>75.575630000000004</c:v>
                </c:pt>
                <c:pt idx="1948">
                  <c:v>75.660589999999999</c:v>
                </c:pt>
                <c:pt idx="1949">
                  <c:v>75.745230000000006</c:v>
                </c:pt>
                <c:pt idx="1950">
                  <c:v>75.828999999999994</c:v>
                </c:pt>
                <c:pt idx="1951">
                  <c:v>75.911670000000001</c:v>
                </c:pt>
                <c:pt idx="1952">
                  <c:v>75.993390000000005</c:v>
                </c:pt>
                <c:pt idx="1953">
                  <c:v>76.074740000000006</c:v>
                </c:pt>
                <c:pt idx="1954">
                  <c:v>76.156329999999997</c:v>
                </c:pt>
                <c:pt idx="1955">
                  <c:v>76.238529999999997</c:v>
                </c:pt>
                <c:pt idx="1956">
                  <c:v>76.321209999999994</c:v>
                </c:pt>
                <c:pt idx="1957">
                  <c:v>76.403909999999996</c:v>
                </c:pt>
                <c:pt idx="1958">
                  <c:v>76.486130000000003</c:v>
                </c:pt>
                <c:pt idx="1959">
                  <c:v>76.567679999999996</c:v>
                </c:pt>
                <c:pt idx="1960">
                  <c:v>76.648920000000004</c:v>
                </c:pt>
                <c:pt idx="1961">
                  <c:v>76.730530000000002</c:v>
                </c:pt>
                <c:pt idx="1962">
                  <c:v>76.813140000000004</c:v>
                </c:pt>
                <c:pt idx="1963">
                  <c:v>76.896929999999998</c:v>
                </c:pt>
                <c:pt idx="1964">
                  <c:v>76.981369999999998</c:v>
                </c:pt>
                <c:pt idx="1965">
                  <c:v>77.065520000000006</c:v>
                </c:pt>
                <c:pt idx="1966">
                  <c:v>77.148349999999994</c:v>
                </c:pt>
                <c:pt idx="1967">
                  <c:v>77.229389999999995</c:v>
                </c:pt>
                <c:pt idx="1968">
                  <c:v>77.308840000000004</c:v>
                </c:pt>
                <c:pt idx="1969">
                  <c:v>77.387659999999997</c:v>
                </c:pt>
                <c:pt idx="1970">
                  <c:v>77.467020000000005</c:v>
                </c:pt>
                <c:pt idx="1971">
                  <c:v>77.547809999999998</c:v>
                </c:pt>
                <c:pt idx="1972">
                  <c:v>77.630229999999997</c:v>
                </c:pt>
                <c:pt idx="1973">
                  <c:v>77.71378</c:v>
                </c:pt>
                <c:pt idx="1974">
                  <c:v>77.797479999999993</c:v>
                </c:pt>
                <c:pt idx="1975">
                  <c:v>77.880480000000006</c:v>
                </c:pt>
                <c:pt idx="1976">
                  <c:v>77.962270000000004</c:v>
                </c:pt>
                <c:pt idx="1977">
                  <c:v>78.042969999999997</c:v>
                </c:pt>
                <c:pt idx="1978">
                  <c:v>78.122990000000001</c:v>
                </c:pt>
                <c:pt idx="1979">
                  <c:v>78.202719999999999</c:v>
                </c:pt>
                <c:pt idx="1980">
                  <c:v>78.282290000000003</c:v>
                </c:pt>
                <c:pt idx="1981">
                  <c:v>78.361419999999995</c:v>
                </c:pt>
                <c:pt idx="1982">
                  <c:v>78.439779999999999</c:v>
                </c:pt>
                <c:pt idx="1983">
                  <c:v>78.517070000000004</c:v>
                </c:pt>
                <c:pt idx="1984">
                  <c:v>78.593469999999996</c:v>
                </c:pt>
                <c:pt idx="1985">
                  <c:v>78.669430000000006</c:v>
                </c:pt>
                <c:pt idx="1986">
                  <c:v>78.745419999999996</c:v>
                </c:pt>
                <c:pt idx="1987">
                  <c:v>78.821809999999999</c:v>
                </c:pt>
                <c:pt idx="1988">
                  <c:v>78.898409999999998</c:v>
                </c:pt>
                <c:pt idx="1989">
                  <c:v>78.974710000000002</c:v>
                </c:pt>
                <c:pt idx="1990">
                  <c:v>79.050120000000007</c:v>
                </c:pt>
                <c:pt idx="1991">
                  <c:v>79.124340000000004</c:v>
                </c:pt>
                <c:pt idx="1992">
                  <c:v>79.197620000000001</c:v>
                </c:pt>
                <c:pt idx="1993">
                  <c:v>79.27064</c:v>
                </c:pt>
                <c:pt idx="1994">
                  <c:v>79.344250000000002</c:v>
                </c:pt>
                <c:pt idx="1995">
                  <c:v>79.419039999999995</c:v>
                </c:pt>
                <c:pt idx="1996">
                  <c:v>79.495090000000005</c:v>
                </c:pt>
                <c:pt idx="1997">
                  <c:v>79.571910000000003</c:v>
                </c:pt>
                <c:pt idx="1998">
                  <c:v>79.648740000000004</c:v>
                </c:pt>
                <c:pt idx="1999">
                  <c:v>79.724940000000004</c:v>
                </c:pt>
                <c:pt idx="2000">
                  <c:v>79.800240000000002</c:v>
                </c:pt>
                <c:pt idx="2001">
                  <c:v>79.874840000000006</c:v>
                </c:pt>
                <c:pt idx="2002">
                  <c:v>79.949209999999994</c:v>
                </c:pt>
                <c:pt idx="2003">
                  <c:v>80.02364</c:v>
                </c:pt>
                <c:pt idx="2004">
                  <c:v>80.098119999999994</c:v>
                </c:pt>
                <c:pt idx="2005">
                  <c:v>80.172290000000004</c:v>
                </c:pt>
                <c:pt idx="2006">
                  <c:v>80.245519999999999</c:v>
                </c:pt>
                <c:pt idx="2007">
                  <c:v>80.317419999999998</c:v>
                </c:pt>
                <c:pt idx="2008">
                  <c:v>80.387960000000007</c:v>
                </c:pt>
                <c:pt idx="2009">
                  <c:v>80.457579999999993</c:v>
                </c:pt>
                <c:pt idx="2010">
                  <c:v>80.526960000000003</c:v>
                </c:pt>
                <c:pt idx="2011">
                  <c:v>80.596729999999994</c:v>
                </c:pt>
                <c:pt idx="2012">
                  <c:v>80.667190000000005</c:v>
                </c:pt>
                <c:pt idx="2013">
                  <c:v>80.738299999999995</c:v>
                </c:pt>
                <c:pt idx="2014">
                  <c:v>80.809740000000005</c:v>
                </c:pt>
                <c:pt idx="2015">
                  <c:v>80.881200000000007</c:v>
                </c:pt>
                <c:pt idx="2016">
                  <c:v>80.952560000000005</c:v>
                </c:pt>
                <c:pt idx="2017">
                  <c:v>81.023899999999998</c:v>
                </c:pt>
                <c:pt idx="2018">
                  <c:v>81.095299999999995</c:v>
                </c:pt>
                <c:pt idx="2019">
                  <c:v>81.166679999999999</c:v>
                </c:pt>
                <c:pt idx="2020">
                  <c:v>81.237710000000007</c:v>
                </c:pt>
                <c:pt idx="2021">
                  <c:v>81.307879999999997</c:v>
                </c:pt>
                <c:pt idx="2022">
                  <c:v>81.376689999999996</c:v>
                </c:pt>
                <c:pt idx="2023">
                  <c:v>81.443960000000004</c:v>
                </c:pt>
                <c:pt idx="2024">
                  <c:v>81.509929999999997</c:v>
                </c:pt>
                <c:pt idx="2025">
                  <c:v>81.575159999999997</c:v>
                </c:pt>
                <c:pt idx="2026">
                  <c:v>81.640240000000006</c:v>
                </c:pt>
                <c:pt idx="2027">
                  <c:v>81.705500000000001</c:v>
                </c:pt>
                <c:pt idx="2028">
                  <c:v>81.770949999999999</c:v>
                </c:pt>
                <c:pt idx="2029">
                  <c:v>81.836280000000002</c:v>
                </c:pt>
                <c:pt idx="2030">
                  <c:v>81.901150000000001</c:v>
                </c:pt>
                <c:pt idx="2031">
                  <c:v>81.965519999999998</c:v>
                </c:pt>
                <c:pt idx="2032">
                  <c:v>82.029759999999996</c:v>
                </c:pt>
                <c:pt idx="2033">
                  <c:v>82.094610000000003</c:v>
                </c:pt>
                <c:pt idx="2034">
                  <c:v>82.160690000000002</c:v>
                </c:pt>
                <c:pt idx="2035">
                  <c:v>82.22824</c:v>
                </c:pt>
                <c:pt idx="2036">
                  <c:v>82.296890000000005</c:v>
                </c:pt>
                <c:pt idx="2037">
                  <c:v>82.365719999999996</c:v>
                </c:pt>
                <c:pt idx="2038">
                  <c:v>82.433599999999998</c:v>
                </c:pt>
                <c:pt idx="2039">
                  <c:v>82.499650000000003</c:v>
                </c:pt>
                <c:pt idx="2040">
                  <c:v>82.563580000000002</c:v>
                </c:pt>
                <c:pt idx="2041">
                  <c:v>82.625690000000006</c:v>
                </c:pt>
                <c:pt idx="2042">
                  <c:v>82.686750000000004</c:v>
                </c:pt>
                <c:pt idx="2043">
                  <c:v>82.747510000000005</c:v>
                </c:pt>
                <c:pt idx="2044">
                  <c:v>82.808499999999995</c:v>
                </c:pt>
                <c:pt idx="2045">
                  <c:v>82.869810000000001</c:v>
                </c:pt>
                <c:pt idx="2046">
                  <c:v>82.931340000000006</c:v>
                </c:pt>
                <c:pt idx="2047">
                  <c:v>82.992869999999996</c:v>
                </c:pt>
                <c:pt idx="2048">
                  <c:v>83.05444</c:v>
                </c:pt>
                <c:pt idx="2049">
                  <c:v>83.11627</c:v>
                </c:pt>
                <c:pt idx="2050">
                  <c:v>83.178550000000001</c:v>
                </c:pt>
                <c:pt idx="2051">
                  <c:v>83.24136</c:v>
                </c:pt>
                <c:pt idx="2052">
                  <c:v>83.304389999999998</c:v>
                </c:pt>
                <c:pt idx="2053">
                  <c:v>83.36712</c:v>
                </c:pt>
                <c:pt idx="2054">
                  <c:v>83.428889999999996</c:v>
                </c:pt>
                <c:pt idx="2055">
                  <c:v>83.489350000000002</c:v>
                </c:pt>
                <c:pt idx="2056">
                  <c:v>83.548519999999996</c:v>
                </c:pt>
                <c:pt idx="2057">
                  <c:v>83.606819999999999</c:v>
                </c:pt>
                <c:pt idx="2058">
                  <c:v>83.664709999999999</c:v>
                </c:pt>
                <c:pt idx="2059">
                  <c:v>83.722480000000004</c:v>
                </c:pt>
                <c:pt idx="2060">
                  <c:v>83.779979999999995</c:v>
                </c:pt>
                <c:pt idx="2061">
                  <c:v>83.836730000000003</c:v>
                </c:pt>
                <c:pt idx="2062">
                  <c:v>83.892139999999998</c:v>
                </c:pt>
                <c:pt idx="2063">
                  <c:v>83.945930000000004</c:v>
                </c:pt>
                <c:pt idx="2064">
                  <c:v>83.998320000000007</c:v>
                </c:pt>
                <c:pt idx="2065">
                  <c:v>84.050110000000004</c:v>
                </c:pt>
                <c:pt idx="2066">
                  <c:v>84.1023</c:v>
                </c:pt>
                <c:pt idx="2067">
                  <c:v>84.155820000000006</c:v>
                </c:pt>
                <c:pt idx="2068">
                  <c:v>84.210999999999999</c:v>
                </c:pt>
                <c:pt idx="2069">
                  <c:v>84.267560000000003</c:v>
                </c:pt>
                <c:pt idx="2070">
                  <c:v>84.324700000000007</c:v>
                </c:pt>
                <c:pt idx="2071">
                  <c:v>84.381519999999995</c:v>
                </c:pt>
                <c:pt idx="2072">
                  <c:v>84.437280000000001</c:v>
                </c:pt>
                <c:pt idx="2073">
                  <c:v>84.491709999999998</c:v>
                </c:pt>
                <c:pt idx="2074">
                  <c:v>84.544929999999994</c:v>
                </c:pt>
                <c:pt idx="2075">
                  <c:v>84.597309999999993</c:v>
                </c:pt>
                <c:pt idx="2076">
                  <c:v>84.649240000000006</c:v>
                </c:pt>
                <c:pt idx="2077">
                  <c:v>84.700969999999998</c:v>
                </c:pt>
                <c:pt idx="2078">
                  <c:v>84.752589999999998</c:v>
                </c:pt>
                <c:pt idx="2079">
                  <c:v>84.804180000000002</c:v>
                </c:pt>
                <c:pt idx="2080">
                  <c:v>84.855739999999997</c:v>
                </c:pt>
                <c:pt idx="2081">
                  <c:v>84.907359999999997</c:v>
                </c:pt>
                <c:pt idx="2082">
                  <c:v>84.959040000000002</c:v>
                </c:pt>
                <c:pt idx="2083">
                  <c:v>85.010639999999995</c:v>
                </c:pt>
                <c:pt idx="2084">
                  <c:v>85.061800000000005</c:v>
                </c:pt>
                <c:pt idx="2085">
                  <c:v>85.112030000000004</c:v>
                </c:pt>
                <c:pt idx="2086">
                  <c:v>85.160939999999997</c:v>
                </c:pt>
                <c:pt idx="2087">
                  <c:v>85.208389999999994</c:v>
                </c:pt>
                <c:pt idx="2088">
                  <c:v>85.254620000000003</c:v>
                </c:pt>
                <c:pt idx="2089">
                  <c:v>85.300280000000001</c:v>
                </c:pt>
                <c:pt idx="2090">
                  <c:v>85.345960000000005</c:v>
                </c:pt>
                <c:pt idx="2091">
                  <c:v>85.392169999999993</c:v>
                </c:pt>
                <c:pt idx="2092">
                  <c:v>85.438940000000002</c:v>
                </c:pt>
                <c:pt idx="2093">
                  <c:v>85.486009999999993</c:v>
                </c:pt>
                <c:pt idx="2094">
                  <c:v>85.532880000000006</c:v>
                </c:pt>
                <c:pt idx="2095">
                  <c:v>85.579210000000003</c:v>
                </c:pt>
                <c:pt idx="2096">
                  <c:v>85.624870000000001</c:v>
                </c:pt>
                <c:pt idx="2097">
                  <c:v>85.670050000000003</c:v>
                </c:pt>
                <c:pt idx="2098">
                  <c:v>85.715069999999997</c:v>
                </c:pt>
                <c:pt idx="2099">
                  <c:v>85.760090000000005</c:v>
                </c:pt>
                <c:pt idx="2100">
                  <c:v>85.804950000000005</c:v>
                </c:pt>
                <c:pt idx="2101">
                  <c:v>85.849199999999996</c:v>
                </c:pt>
                <c:pt idx="2102">
                  <c:v>85.892300000000006</c:v>
                </c:pt>
                <c:pt idx="2103">
                  <c:v>85.933940000000007</c:v>
                </c:pt>
                <c:pt idx="2104">
                  <c:v>85.974130000000002</c:v>
                </c:pt>
                <c:pt idx="2105">
                  <c:v>86.013310000000004</c:v>
                </c:pt>
                <c:pt idx="2106">
                  <c:v>86.052059999999997</c:v>
                </c:pt>
                <c:pt idx="2107">
                  <c:v>86.090919999999997</c:v>
                </c:pt>
                <c:pt idx="2108">
                  <c:v>86.13</c:v>
                </c:pt>
                <c:pt idx="2109">
                  <c:v>86.16901</c:v>
                </c:pt>
                <c:pt idx="2110">
                  <c:v>86.207470000000001</c:v>
                </c:pt>
                <c:pt idx="2111">
                  <c:v>86.244919999999993</c:v>
                </c:pt>
                <c:pt idx="2112">
                  <c:v>86.281300000000002</c:v>
                </c:pt>
                <c:pt idx="2113">
                  <c:v>86.316950000000006</c:v>
                </c:pt>
                <c:pt idx="2114">
                  <c:v>86.352500000000006</c:v>
                </c:pt>
                <c:pt idx="2115">
                  <c:v>86.38861</c:v>
                </c:pt>
                <c:pt idx="2116">
                  <c:v>86.425539999999998</c:v>
                </c:pt>
                <c:pt idx="2117">
                  <c:v>86.463059999999999</c:v>
                </c:pt>
                <c:pt idx="2118">
                  <c:v>86.500529999999998</c:v>
                </c:pt>
                <c:pt idx="2119">
                  <c:v>86.537130000000005</c:v>
                </c:pt>
                <c:pt idx="2120">
                  <c:v>86.572140000000005</c:v>
                </c:pt>
                <c:pt idx="2121">
                  <c:v>86.6053</c:v>
                </c:pt>
                <c:pt idx="2122">
                  <c:v>86.636669999999995</c:v>
                </c:pt>
                <c:pt idx="2123">
                  <c:v>86.666659999999993</c:v>
                </c:pt>
                <c:pt idx="2124">
                  <c:v>86.695719999999994</c:v>
                </c:pt>
                <c:pt idx="2125">
                  <c:v>86.724320000000006</c:v>
                </c:pt>
                <c:pt idx="2126">
                  <c:v>86.752610000000004</c:v>
                </c:pt>
                <c:pt idx="2127">
                  <c:v>86.780730000000005</c:v>
                </c:pt>
                <c:pt idx="2128">
                  <c:v>86.808700000000002</c:v>
                </c:pt>
                <c:pt idx="2129">
                  <c:v>86.836650000000006</c:v>
                </c:pt>
                <c:pt idx="2130">
                  <c:v>86.864639999999994</c:v>
                </c:pt>
                <c:pt idx="2131">
                  <c:v>86.892719999999997</c:v>
                </c:pt>
                <c:pt idx="2132">
                  <c:v>86.920900000000003</c:v>
                </c:pt>
                <c:pt idx="2133">
                  <c:v>86.949079999999995</c:v>
                </c:pt>
                <c:pt idx="2134">
                  <c:v>86.977149999999995</c:v>
                </c:pt>
                <c:pt idx="2135">
                  <c:v>87.005139999999997</c:v>
                </c:pt>
                <c:pt idx="2136">
                  <c:v>87.033259999999999</c:v>
                </c:pt>
                <c:pt idx="2137">
                  <c:v>87.061760000000007</c:v>
                </c:pt>
                <c:pt idx="2138">
                  <c:v>87.090969999999999</c:v>
                </c:pt>
                <c:pt idx="2139">
                  <c:v>87.120900000000006</c:v>
                </c:pt>
                <c:pt idx="2140">
                  <c:v>87.151340000000005</c:v>
                </c:pt>
                <c:pt idx="2141">
                  <c:v>87.181700000000006</c:v>
                </c:pt>
                <c:pt idx="2142">
                  <c:v>87.211290000000005</c:v>
                </c:pt>
                <c:pt idx="2143">
                  <c:v>87.239519999999999</c:v>
                </c:pt>
                <c:pt idx="2144">
                  <c:v>87.266180000000006</c:v>
                </c:pt>
                <c:pt idx="2145">
                  <c:v>87.291449999999998</c:v>
                </c:pt>
                <c:pt idx="2146">
                  <c:v>87.315929999999994</c:v>
                </c:pt>
                <c:pt idx="2147">
                  <c:v>87.340230000000005</c:v>
                </c:pt>
                <c:pt idx="2148">
                  <c:v>87.364940000000004</c:v>
                </c:pt>
                <c:pt idx="2149">
                  <c:v>87.390339999999995</c:v>
                </c:pt>
                <c:pt idx="2150">
                  <c:v>87.416330000000002</c:v>
                </c:pt>
                <c:pt idx="2151">
                  <c:v>87.44265</c:v>
                </c:pt>
                <c:pt idx="2152">
                  <c:v>87.468890000000002</c:v>
                </c:pt>
                <c:pt idx="2153">
                  <c:v>87.49485</c:v>
                </c:pt>
                <c:pt idx="2154">
                  <c:v>87.520319999999998</c:v>
                </c:pt>
                <c:pt idx="2155">
                  <c:v>87.545370000000005</c:v>
                </c:pt>
                <c:pt idx="2156">
                  <c:v>87.570179999999993</c:v>
                </c:pt>
                <c:pt idx="2157">
                  <c:v>87.594980000000007</c:v>
                </c:pt>
                <c:pt idx="2158">
                  <c:v>87.620099999999994</c:v>
                </c:pt>
                <c:pt idx="2159">
                  <c:v>87.646000000000001</c:v>
                </c:pt>
                <c:pt idx="2160">
                  <c:v>87.673019999999994</c:v>
                </c:pt>
                <c:pt idx="2161">
                  <c:v>87.701570000000004</c:v>
                </c:pt>
                <c:pt idx="2162">
                  <c:v>87.731790000000004</c:v>
                </c:pt>
                <c:pt idx="2163">
                  <c:v>87.763589999999994</c:v>
                </c:pt>
                <c:pt idx="2164">
                  <c:v>87.796580000000006</c:v>
                </c:pt>
                <c:pt idx="2165">
                  <c:v>87.830240000000003</c:v>
                </c:pt>
                <c:pt idx="2166">
                  <c:v>87.863990000000001</c:v>
                </c:pt>
                <c:pt idx="2167">
                  <c:v>87.897480000000002</c:v>
                </c:pt>
                <c:pt idx="2168">
                  <c:v>87.930610000000001</c:v>
                </c:pt>
                <c:pt idx="2169">
                  <c:v>87.963639999999998</c:v>
                </c:pt>
                <c:pt idx="2170">
                  <c:v>87.996899999999997</c:v>
                </c:pt>
                <c:pt idx="2171">
                  <c:v>88.030820000000006</c:v>
                </c:pt>
                <c:pt idx="2172">
                  <c:v>88.065669999999997</c:v>
                </c:pt>
                <c:pt idx="2173">
                  <c:v>88.101579999999998</c:v>
                </c:pt>
                <c:pt idx="2174">
                  <c:v>88.138509999999997</c:v>
                </c:pt>
                <c:pt idx="2175">
                  <c:v>88.176450000000003</c:v>
                </c:pt>
                <c:pt idx="2176">
                  <c:v>88.215249999999997</c:v>
                </c:pt>
                <c:pt idx="2177">
                  <c:v>88.254779999999997</c:v>
                </c:pt>
                <c:pt idx="2178">
                  <c:v>88.294690000000003</c:v>
                </c:pt>
                <c:pt idx="2179">
                  <c:v>88.334509999999995</c:v>
                </c:pt>
                <c:pt idx="2180">
                  <c:v>88.373580000000004</c:v>
                </c:pt>
                <c:pt idx="2181">
                  <c:v>88.411240000000006</c:v>
                </c:pt>
                <c:pt idx="2182">
                  <c:v>88.446899999999999</c:v>
                </c:pt>
                <c:pt idx="2183">
                  <c:v>88.480400000000003</c:v>
                </c:pt>
                <c:pt idx="2184">
                  <c:v>88.511849999999995</c:v>
                </c:pt>
                <c:pt idx="2185">
                  <c:v>88.541759999999996</c:v>
                </c:pt>
                <c:pt idx="2186">
                  <c:v>88.570589999999996</c:v>
                </c:pt>
                <c:pt idx="2187">
                  <c:v>88.598789999999994</c:v>
                </c:pt>
                <c:pt idx="2188">
                  <c:v>88.626490000000004</c:v>
                </c:pt>
                <c:pt idx="2189">
                  <c:v>88.653540000000007</c:v>
                </c:pt>
                <c:pt idx="2190">
                  <c:v>88.679609999999997</c:v>
                </c:pt>
                <c:pt idx="2191">
                  <c:v>88.704539999999994</c:v>
                </c:pt>
                <c:pt idx="2192">
                  <c:v>88.72824</c:v>
                </c:pt>
                <c:pt idx="2193">
                  <c:v>88.750960000000006</c:v>
                </c:pt>
                <c:pt idx="2194">
                  <c:v>88.773060000000001</c:v>
                </c:pt>
                <c:pt idx="2195">
                  <c:v>88.794820000000001</c:v>
                </c:pt>
                <c:pt idx="2196">
                  <c:v>88.816429999999997</c:v>
                </c:pt>
                <c:pt idx="2197">
                  <c:v>88.837770000000006</c:v>
                </c:pt>
                <c:pt idx="2198">
                  <c:v>88.858549999999994</c:v>
                </c:pt>
                <c:pt idx="2199">
                  <c:v>88.878399999999999</c:v>
                </c:pt>
                <c:pt idx="2200">
                  <c:v>88.896969999999996</c:v>
                </c:pt>
                <c:pt idx="2201">
                  <c:v>88.914069999999995</c:v>
                </c:pt>
                <c:pt idx="2202">
                  <c:v>88.929599999999994</c:v>
                </c:pt>
                <c:pt idx="2203">
                  <c:v>88.94359</c:v>
                </c:pt>
                <c:pt idx="2204">
                  <c:v>88.956109999999995</c:v>
                </c:pt>
                <c:pt idx="2205">
                  <c:v>88.967339999999993</c:v>
                </c:pt>
                <c:pt idx="2206">
                  <c:v>88.977599999999995</c:v>
                </c:pt>
                <c:pt idx="2207">
                  <c:v>88.987300000000005</c:v>
                </c:pt>
                <c:pt idx="2208">
                  <c:v>88.996870000000001</c:v>
                </c:pt>
                <c:pt idx="2209">
                  <c:v>89.006739999999994</c:v>
                </c:pt>
                <c:pt idx="2210">
                  <c:v>89.016980000000004</c:v>
                </c:pt>
                <c:pt idx="2211">
                  <c:v>89.027469999999994</c:v>
                </c:pt>
                <c:pt idx="2212">
                  <c:v>89.037819999999996</c:v>
                </c:pt>
                <c:pt idx="2213">
                  <c:v>89.047430000000006</c:v>
                </c:pt>
                <c:pt idx="2214">
                  <c:v>89.055980000000005</c:v>
                </c:pt>
                <c:pt idx="2215">
                  <c:v>89.063509999999994</c:v>
                </c:pt>
                <c:pt idx="2216">
                  <c:v>89.070459999999997</c:v>
                </c:pt>
                <c:pt idx="2217">
                  <c:v>89.077610000000007</c:v>
                </c:pt>
                <c:pt idx="2218">
                  <c:v>89.085750000000004</c:v>
                </c:pt>
                <c:pt idx="2219">
                  <c:v>89.095339999999993</c:v>
                </c:pt>
                <c:pt idx="2220">
                  <c:v>89.106449999999995</c:v>
                </c:pt>
                <c:pt idx="2221">
                  <c:v>89.118589999999998</c:v>
                </c:pt>
                <c:pt idx="2222">
                  <c:v>89.131020000000007</c:v>
                </c:pt>
                <c:pt idx="2223">
                  <c:v>89.143010000000004</c:v>
                </c:pt>
                <c:pt idx="2224">
                  <c:v>89.154089999999997</c:v>
                </c:pt>
                <c:pt idx="2225">
                  <c:v>89.164109999999994</c:v>
                </c:pt>
                <c:pt idx="2226">
                  <c:v>89.173289999999994</c:v>
                </c:pt>
                <c:pt idx="2227">
                  <c:v>89.181880000000007</c:v>
                </c:pt>
                <c:pt idx="2228">
                  <c:v>89.19014</c:v>
                </c:pt>
                <c:pt idx="2229">
                  <c:v>89.198099999999997</c:v>
                </c:pt>
                <c:pt idx="2230">
                  <c:v>89.205730000000003</c:v>
                </c:pt>
                <c:pt idx="2231">
                  <c:v>89.212919999999997</c:v>
                </c:pt>
                <c:pt idx="2232">
                  <c:v>89.219729999999998</c:v>
                </c:pt>
                <c:pt idx="2233">
                  <c:v>89.226299999999995</c:v>
                </c:pt>
                <c:pt idx="2234">
                  <c:v>89.232830000000007</c:v>
                </c:pt>
                <c:pt idx="2235">
                  <c:v>89.239590000000007</c:v>
                </c:pt>
                <c:pt idx="2236">
                  <c:v>89.246729999999999</c:v>
                </c:pt>
                <c:pt idx="2237">
                  <c:v>89.254300000000001</c:v>
                </c:pt>
                <c:pt idx="2238">
                  <c:v>89.262370000000004</c:v>
                </c:pt>
                <c:pt idx="2239">
                  <c:v>89.271180000000001</c:v>
                </c:pt>
                <c:pt idx="2240">
                  <c:v>89.281189999999995</c:v>
                </c:pt>
                <c:pt idx="2241">
                  <c:v>89.293090000000007</c:v>
                </c:pt>
                <c:pt idx="2242">
                  <c:v>89.307640000000006</c:v>
                </c:pt>
                <c:pt idx="2243">
                  <c:v>89.325540000000004</c:v>
                </c:pt>
                <c:pt idx="2244">
                  <c:v>89.347200000000001</c:v>
                </c:pt>
                <c:pt idx="2245">
                  <c:v>89.372839999999997</c:v>
                </c:pt>
                <c:pt idx="2246">
                  <c:v>89.402460000000005</c:v>
                </c:pt>
                <c:pt idx="2247">
                  <c:v>89.435940000000002</c:v>
                </c:pt>
                <c:pt idx="2248">
                  <c:v>89.473330000000004</c:v>
                </c:pt>
                <c:pt idx="2249">
                  <c:v>89.514740000000003</c:v>
                </c:pt>
                <c:pt idx="2250">
                  <c:v>89.560320000000004</c:v>
                </c:pt>
                <c:pt idx="2251">
                  <c:v>89.610159999999993</c:v>
                </c:pt>
                <c:pt idx="2252">
                  <c:v>89.664119999999997</c:v>
                </c:pt>
                <c:pt idx="2253">
                  <c:v>89.721829999999997</c:v>
                </c:pt>
                <c:pt idx="2254">
                  <c:v>89.782650000000004</c:v>
                </c:pt>
                <c:pt idx="2255">
                  <c:v>89.845879999999994</c:v>
                </c:pt>
                <c:pt idx="2256">
                  <c:v>89.910629999999998</c:v>
                </c:pt>
                <c:pt idx="2257">
                  <c:v>89.976039999999998</c:v>
                </c:pt>
                <c:pt idx="2258">
                  <c:v>90.041240000000002</c:v>
                </c:pt>
                <c:pt idx="2259">
                  <c:v>90.1053</c:v>
                </c:pt>
                <c:pt idx="2260">
                  <c:v>90.167429999999996</c:v>
                </c:pt>
                <c:pt idx="2261">
                  <c:v>90.227010000000007</c:v>
                </c:pt>
                <c:pt idx="2262">
                  <c:v>90.283649999999994</c:v>
                </c:pt>
                <c:pt idx="2263">
                  <c:v>90.337389999999999</c:v>
                </c:pt>
                <c:pt idx="2264">
                  <c:v>90.388549999999995</c:v>
                </c:pt>
                <c:pt idx="2265">
                  <c:v>90.437629999999999</c:v>
                </c:pt>
                <c:pt idx="2266">
                  <c:v>90.485140000000001</c:v>
                </c:pt>
                <c:pt idx="2267">
                  <c:v>90.531419999999997</c:v>
                </c:pt>
                <c:pt idx="2268">
                  <c:v>90.576620000000005</c:v>
                </c:pt>
                <c:pt idx="2269">
                  <c:v>90.620649999999998</c:v>
                </c:pt>
                <c:pt idx="2270">
                  <c:v>90.663409999999999</c:v>
                </c:pt>
                <c:pt idx="2271">
                  <c:v>90.704899999999995</c:v>
                </c:pt>
                <c:pt idx="2272">
                  <c:v>90.745220000000003</c:v>
                </c:pt>
                <c:pt idx="2273">
                  <c:v>90.784610000000001</c:v>
                </c:pt>
                <c:pt idx="2274">
                  <c:v>90.823260000000005</c:v>
                </c:pt>
                <c:pt idx="2275">
                  <c:v>90.861199999999997</c:v>
                </c:pt>
                <c:pt idx="2276">
                  <c:v>90.898359999999997</c:v>
                </c:pt>
                <c:pt idx="2277">
                  <c:v>90.934569999999994</c:v>
                </c:pt>
                <c:pt idx="2278">
                  <c:v>90.969710000000006</c:v>
                </c:pt>
                <c:pt idx="2279">
                  <c:v>91.003969999999995</c:v>
                </c:pt>
                <c:pt idx="2280">
                  <c:v>91.037610000000001</c:v>
                </c:pt>
                <c:pt idx="2281">
                  <c:v>91.071110000000004</c:v>
                </c:pt>
                <c:pt idx="2282">
                  <c:v>91.104680000000002</c:v>
                </c:pt>
                <c:pt idx="2283">
                  <c:v>91.138239999999996</c:v>
                </c:pt>
                <c:pt idx="2284">
                  <c:v>91.171369999999996</c:v>
                </c:pt>
                <c:pt idx="2285">
                  <c:v>91.203419999999994</c:v>
                </c:pt>
                <c:pt idx="2286">
                  <c:v>91.233940000000004</c:v>
                </c:pt>
                <c:pt idx="2287">
                  <c:v>91.262889999999999</c:v>
                </c:pt>
                <c:pt idx="2288">
                  <c:v>91.290819999999997</c:v>
                </c:pt>
                <c:pt idx="2289">
                  <c:v>91.318759999999997</c:v>
                </c:pt>
                <c:pt idx="2290">
                  <c:v>91.347800000000007</c:v>
                </c:pt>
                <c:pt idx="2291">
                  <c:v>91.378709999999998</c:v>
                </c:pt>
                <c:pt idx="2292">
                  <c:v>91.411550000000005</c:v>
                </c:pt>
                <c:pt idx="2293">
                  <c:v>91.445679999999996</c:v>
                </c:pt>
                <c:pt idx="2294">
                  <c:v>91.479939999999999</c:v>
                </c:pt>
                <c:pt idx="2295">
                  <c:v>91.513149999999996</c:v>
                </c:pt>
                <c:pt idx="2296">
                  <c:v>91.544489999999996</c:v>
                </c:pt>
                <c:pt idx="2297">
                  <c:v>91.573809999999995</c:v>
                </c:pt>
                <c:pt idx="2298">
                  <c:v>91.60154</c:v>
                </c:pt>
                <c:pt idx="2299">
                  <c:v>91.628500000000003</c:v>
                </c:pt>
                <c:pt idx="2300">
                  <c:v>91.655450000000002</c:v>
                </c:pt>
                <c:pt idx="2301">
                  <c:v>91.682760000000002</c:v>
                </c:pt>
                <c:pt idx="2302">
                  <c:v>91.710350000000005</c:v>
                </c:pt>
                <c:pt idx="2303">
                  <c:v>91.737870000000001</c:v>
                </c:pt>
                <c:pt idx="2304">
                  <c:v>91.764799999999994</c:v>
                </c:pt>
                <c:pt idx="2305">
                  <c:v>91.790899999999993</c:v>
                </c:pt>
                <c:pt idx="2306">
                  <c:v>91.816180000000003</c:v>
                </c:pt>
                <c:pt idx="2307">
                  <c:v>91.840950000000007</c:v>
                </c:pt>
                <c:pt idx="2308">
                  <c:v>91.865639999999999</c:v>
                </c:pt>
                <c:pt idx="2309">
                  <c:v>91.890559999999994</c:v>
                </c:pt>
                <c:pt idx="2310">
                  <c:v>91.915859999999995</c:v>
                </c:pt>
                <c:pt idx="2311">
                  <c:v>91.941379999999995</c:v>
                </c:pt>
                <c:pt idx="2312">
                  <c:v>91.966899999999995</c:v>
                </c:pt>
                <c:pt idx="2313">
                  <c:v>91.992149999999995</c:v>
                </c:pt>
                <c:pt idx="2314">
                  <c:v>92.016850000000005</c:v>
                </c:pt>
                <c:pt idx="2315">
                  <c:v>92.040809999999993</c:v>
                </c:pt>
                <c:pt idx="2316">
                  <c:v>92.063919999999996</c:v>
                </c:pt>
                <c:pt idx="2317">
                  <c:v>92.086039999999997</c:v>
                </c:pt>
                <c:pt idx="2318">
                  <c:v>92.107069999999993</c:v>
                </c:pt>
                <c:pt idx="2319">
                  <c:v>92.126949999999994</c:v>
                </c:pt>
                <c:pt idx="2320">
                  <c:v>92.145870000000002</c:v>
                </c:pt>
                <c:pt idx="2321">
                  <c:v>92.164019999999994</c:v>
                </c:pt>
                <c:pt idx="2322">
                  <c:v>92.181799999999996</c:v>
                </c:pt>
                <c:pt idx="2323">
                  <c:v>92.199510000000004</c:v>
                </c:pt>
                <c:pt idx="2324">
                  <c:v>92.217349999999996</c:v>
                </c:pt>
                <c:pt idx="2325">
                  <c:v>92.235249999999994</c:v>
                </c:pt>
                <c:pt idx="2326">
                  <c:v>92.252960000000002</c:v>
                </c:pt>
                <c:pt idx="2327">
                  <c:v>92.27</c:v>
                </c:pt>
                <c:pt idx="2328">
                  <c:v>92.285989999999998</c:v>
                </c:pt>
                <c:pt idx="2329">
                  <c:v>92.300659999999993</c:v>
                </c:pt>
                <c:pt idx="2330">
                  <c:v>92.313969999999998</c:v>
                </c:pt>
                <c:pt idx="2331">
                  <c:v>92.326099999999997</c:v>
                </c:pt>
                <c:pt idx="2332">
                  <c:v>92.337400000000002</c:v>
                </c:pt>
                <c:pt idx="2333">
                  <c:v>92.348330000000004</c:v>
                </c:pt>
                <c:pt idx="2334">
                  <c:v>92.359390000000005</c:v>
                </c:pt>
                <c:pt idx="2335">
                  <c:v>92.371139999999997</c:v>
                </c:pt>
                <c:pt idx="2336">
                  <c:v>92.384219999999999</c:v>
                </c:pt>
                <c:pt idx="2337">
                  <c:v>92.399349999999998</c:v>
                </c:pt>
                <c:pt idx="2338">
                  <c:v>92.417050000000003</c:v>
                </c:pt>
                <c:pt idx="2339">
                  <c:v>92.43768</c:v>
                </c:pt>
                <c:pt idx="2340">
                  <c:v>92.461200000000005</c:v>
                </c:pt>
                <c:pt idx="2341">
                  <c:v>92.487129999999993</c:v>
                </c:pt>
                <c:pt idx="2342">
                  <c:v>92.514650000000003</c:v>
                </c:pt>
                <c:pt idx="2343">
                  <c:v>92.542720000000003</c:v>
                </c:pt>
                <c:pt idx="2344">
                  <c:v>92.570369999999997</c:v>
                </c:pt>
                <c:pt idx="2345">
                  <c:v>92.596940000000004</c:v>
                </c:pt>
                <c:pt idx="2346">
                  <c:v>92.622150000000005</c:v>
                </c:pt>
                <c:pt idx="2347">
                  <c:v>92.646069999999995</c:v>
                </c:pt>
                <c:pt idx="2348">
                  <c:v>92.669160000000005</c:v>
                </c:pt>
                <c:pt idx="2349">
                  <c:v>92.691890000000001</c:v>
                </c:pt>
                <c:pt idx="2350">
                  <c:v>92.714650000000006</c:v>
                </c:pt>
                <c:pt idx="2351">
                  <c:v>92.737660000000005</c:v>
                </c:pt>
                <c:pt idx="2352">
                  <c:v>92.760859999999994</c:v>
                </c:pt>
                <c:pt idx="2353">
                  <c:v>92.784049999999993</c:v>
                </c:pt>
                <c:pt idx="2354">
                  <c:v>92.806809999999999</c:v>
                </c:pt>
                <c:pt idx="2355">
                  <c:v>92.828670000000002</c:v>
                </c:pt>
                <c:pt idx="2356">
                  <c:v>92.849109999999996</c:v>
                </c:pt>
                <c:pt idx="2357">
                  <c:v>92.867670000000004</c:v>
                </c:pt>
                <c:pt idx="2358">
                  <c:v>92.884039999999999</c:v>
                </c:pt>
                <c:pt idx="2359">
                  <c:v>92.898089999999996</c:v>
                </c:pt>
                <c:pt idx="2360">
                  <c:v>92.91001</c:v>
                </c:pt>
                <c:pt idx="2361">
                  <c:v>92.920180000000002</c:v>
                </c:pt>
                <c:pt idx="2362">
                  <c:v>92.929190000000006</c:v>
                </c:pt>
                <c:pt idx="2363">
                  <c:v>92.937640000000002</c:v>
                </c:pt>
                <c:pt idx="2364">
                  <c:v>92.945909999999998</c:v>
                </c:pt>
                <c:pt idx="2365">
                  <c:v>92.954130000000006</c:v>
                </c:pt>
                <c:pt idx="2366">
                  <c:v>92.962040000000002</c:v>
                </c:pt>
                <c:pt idx="2367">
                  <c:v>92.969009999999997</c:v>
                </c:pt>
                <c:pt idx="2368">
                  <c:v>92.974329999999995</c:v>
                </c:pt>
                <c:pt idx="2369">
                  <c:v>92.977260000000001</c:v>
                </c:pt>
                <c:pt idx="2370">
                  <c:v>92.977230000000006</c:v>
                </c:pt>
                <c:pt idx="2371">
                  <c:v>92.974010000000007</c:v>
                </c:pt>
                <c:pt idx="2372">
                  <c:v>92.967640000000003</c:v>
                </c:pt>
                <c:pt idx="2373">
                  <c:v>92.958460000000002</c:v>
                </c:pt>
                <c:pt idx="2374">
                  <c:v>92.947040000000001</c:v>
                </c:pt>
                <c:pt idx="2375">
                  <c:v>92.934049999999999</c:v>
                </c:pt>
                <c:pt idx="2376">
                  <c:v>92.920119999999997</c:v>
                </c:pt>
                <c:pt idx="2377">
                  <c:v>92.905850000000001</c:v>
                </c:pt>
                <c:pt idx="2378">
                  <c:v>92.891689999999997</c:v>
                </c:pt>
                <c:pt idx="2379">
                  <c:v>92.877970000000005</c:v>
                </c:pt>
                <c:pt idx="2380">
                  <c:v>92.865020000000001</c:v>
                </c:pt>
                <c:pt idx="2381">
                  <c:v>92.853129999999993</c:v>
                </c:pt>
                <c:pt idx="2382">
                  <c:v>92.842860000000002</c:v>
                </c:pt>
                <c:pt idx="2383">
                  <c:v>92.835009999999997</c:v>
                </c:pt>
                <c:pt idx="2384">
                  <c:v>92.830749999999995</c:v>
                </c:pt>
                <c:pt idx="2385">
                  <c:v>92.831569999999999</c:v>
                </c:pt>
                <c:pt idx="2386">
                  <c:v>92.839010000000002</c:v>
                </c:pt>
                <c:pt idx="2387">
                  <c:v>92.854519999999994</c:v>
                </c:pt>
                <c:pt idx="2388">
                  <c:v>92.879080000000002</c:v>
                </c:pt>
                <c:pt idx="2389">
                  <c:v>92.913070000000005</c:v>
                </c:pt>
                <c:pt idx="2390">
                  <c:v>92.956000000000003</c:v>
                </c:pt>
                <c:pt idx="2391">
                  <c:v>93.006709999999998</c:v>
                </c:pt>
                <c:pt idx="2392">
                  <c:v>93.063469999999995</c:v>
                </c:pt>
                <c:pt idx="2393">
                  <c:v>93.124179999999996</c:v>
                </c:pt>
                <c:pt idx="2394">
                  <c:v>93.186800000000005</c:v>
                </c:pt>
                <c:pt idx="2395">
                  <c:v>93.249420000000001</c:v>
                </c:pt>
                <c:pt idx="2396">
                  <c:v>93.310590000000005</c:v>
                </c:pt>
                <c:pt idx="2397">
                  <c:v>93.369309999999999</c:v>
                </c:pt>
                <c:pt idx="2398">
                  <c:v>93.425160000000005</c:v>
                </c:pt>
                <c:pt idx="2399">
                  <c:v>93.477969999999999</c:v>
                </c:pt>
                <c:pt idx="2400">
                  <c:v>93.527919999999995</c:v>
                </c:pt>
                <c:pt idx="2401">
                  <c:v>93.575199999999995</c:v>
                </c:pt>
                <c:pt idx="2402">
                  <c:v>93.619979999999998</c:v>
                </c:pt>
                <c:pt idx="2403">
                  <c:v>93.662279999999996</c:v>
                </c:pt>
                <c:pt idx="2404">
                  <c:v>93.702029999999993</c:v>
                </c:pt>
                <c:pt idx="2405">
                  <c:v>93.739140000000006</c:v>
                </c:pt>
                <c:pt idx="2406">
                  <c:v>93.773579999999995</c:v>
                </c:pt>
                <c:pt idx="2407">
                  <c:v>93.805520000000001</c:v>
                </c:pt>
                <c:pt idx="2408">
                  <c:v>93.835430000000002</c:v>
                </c:pt>
                <c:pt idx="2409">
                  <c:v>93.863990000000001</c:v>
                </c:pt>
                <c:pt idx="2410">
                  <c:v>93.891980000000004</c:v>
                </c:pt>
                <c:pt idx="2411">
                  <c:v>93.920180000000002</c:v>
                </c:pt>
                <c:pt idx="2412">
                  <c:v>93.94914</c:v>
                </c:pt>
                <c:pt idx="2413">
                  <c:v>93.979110000000006</c:v>
                </c:pt>
                <c:pt idx="2414">
                  <c:v>94.009950000000003</c:v>
                </c:pt>
                <c:pt idx="2415">
                  <c:v>94.041269999999997</c:v>
                </c:pt>
                <c:pt idx="2416">
                  <c:v>94.072460000000007</c:v>
                </c:pt>
                <c:pt idx="2417">
                  <c:v>94.102919999999997</c:v>
                </c:pt>
                <c:pt idx="2418">
                  <c:v>94.132059999999996</c:v>
                </c:pt>
                <c:pt idx="2419">
                  <c:v>94.159490000000005</c:v>
                </c:pt>
                <c:pt idx="2420">
                  <c:v>94.185100000000006</c:v>
                </c:pt>
                <c:pt idx="2421">
                  <c:v>94.208849999999998</c:v>
                </c:pt>
                <c:pt idx="2422">
                  <c:v>94.230980000000002</c:v>
                </c:pt>
                <c:pt idx="2423">
                  <c:v>94.25179</c:v>
                </c:pt>
                <c:pt idx="2424">
                  <c:v>94.271690000000007</c:v>
                </c:pt>
                <c:pt idx="2425">
                  <c:v>94.291020000000003</c:v>
                </c:pt>
                <c:pt idx="2426">
                  <c:v>94.310100000000006</c:v>
                </c:pt>
                <c:pt idx="2427">
                  <c:v>94.329260000000005</c:v>
                </c:pt>
                <c:pt idx="2428">
                  <c:v>94.34872</c:v>
                </c:pt>
                <c:pt idx="2429">
                  <c:v>94.368600000000001</c:v>
                </c:pt>
                <c:pt idx="2430">
                  <c:v>94.389030000000005</c:v>
                </c:pt>
                <c:pt idx="2431">
                  <c:v>94.410030000000006</c:v>
                </c:pt>
                <c:pt idx="2432">
                  <c:v>94.4315</c:v>
                </c:pt>
                <c:pt idx="2433">
                  <c:v>94.453209999999999</c:v>
                </c:pt>
                <c:pt idx="2434">
                  <c:v>94.474779999999996</c:v>
                </c:pt>
                <c:pt idx="2435">
                  <c:v>94.49579</c:v>
                </c:pt>
                <c:pt idx="2436">
                  <c:v>94.515739999999994</c:v>
                </c:pt>
                <c:pt idx="2437">
                  <c:v>94.534319999999994</c:v>
                </c:pt>
                <c:pt idx="2438">
                  <c:v>94.551419999999993</c:v>
                </c:pt>
                <c:pt idx="2439">
                  <c:v>94.567210000000003</c:v>
                </c:pt>
                <c:pt idx="2440">
                  <c:v>94.582070000000002</c:v>
                </c:pt>
                <c:pt idx="2441">
                  <c:v>94.596500000000006</c:v>
                </c:pt>
                <c:pt idx="2442">
                  <c:v>94.610939999999999</c:v>
                </c:pt>
                <c:pt idx="2443">
                  <c:v>94.625619999999998</c:v>
                </c:pt>
                <c:pt idx="2444">
                  <c:v>94.640450000000001</c:v>
                </c:pt>
                <c:pt idx="2445">
                  <c:v>94.655169999999998</c:v>
                </c:pt>
                <c:pt idx="2446">
                  <c:v>94.669380000000004</c:v>
                </c:pt>
                <c:pt idx="2447">
                  <c:v>94.6828</c:v>
                </c:pt>
                <c:pt idx="2448">
                  <c:v>94.695359999999994</c:v>
                </c:pt>
                <c:pt idx="2449">
                  <c:v>94.707279999999997</c:v>
                </c:pt>
                <c:pt idx="2450">
                  <c:v>94.719080000000005</c:v>
                </c:pt>
                <c:pt idx="2451">
                  <c:v>94.731260000000006</c:v>
                </c:pt>
                <c:pt idx="2452">
                  <c:v>94.744370000000004</c:v>
                </c:pt>
                <c:pt idx="2453">
                  <c:v>94.758679999999998</c:v>
                </c:pt>
                <c:pt idx="2454">
                  <c:v>94.774230000000003</c:v>
                </c:pt>
                <c:pt idx="2455">
                  <c:v>94.79083</c:v>
                </c:pt>
                <c:pt idx="2456">
                  <c:v>94.808170000000004</c:v>
                </c:pt>
                <c:pt idx="2457">
                  <c:v>94.825829999999996</c:v>
                </c:pt>
                <c:pt idx="2458">
                  <c:v>94.843440000000001</c:v>
                </c:pt>
                <c:pt idx="2459">
                  <c:v>94.860650000000007</c:v>
                </c:pt>
                <c:pt idx="2460">
                  <c:v>94.877170000000007</c:v>
                </c:pt>
                <c:pt idx="2461">
                  <c:v>94.892740000000003</c:v>
                </c:pt>
                <c:pt idx="2462">
                  <c:v>94.907229999999998</c:v>
                </c:pt>
                <c:pt idx="2463">
                  <c:v>94.920590000000004</c:v>
                </c:pt>
                <c:pt idx="2464">
                  <c:v>94.932990000000004</c:v>
                </c:pt>
                <c:pt idx="2465">
                  <c:v>94.944730000000007</c:v>
                </c:pt>
                <c:pt idx="2466">
                  <c:v>94.956159999999997</c:v>
                </c:pt>
                <c:pt idx="2467">
                  <c:v>94.967699999999994</c:v>
                </c:pt>
                <c:pt idx="2468">
                  <c:v>94.979650000000007</c:v>
                </c:pt>
                <c:pt idx="2469">
                  <c:v>94.992109999999997</c:v>
                </c:pt>
                <c:pt idx="2470">
                  <c:v>95.005039999999994</c:v>
                </c:pt>
                <c:pt idx="2471">
                  <c:v>95.018240000000006</c:v>
                </c:pt>
                <c:pt idx="2472">
                  <c:v>95.031540000000007</c:v>
                </c:pt>
                <c:pt idx="2473">
                  <c:v>95.044709999999995</c:v>
                </c:pt>
                <c:pt idx="2474">
                  <c:v>95.057689999999994</c:v>
                </c:pt>
                <c:pt idx="2475">
                  <c:v>95.070409999999995</c:v>
                </c:pt>
                <c:pt idx="2476">
                  <c:v>95.082920000000001</c:v>
                </c:pt>
                <c:pt idx="2477">
                  <c:v>95.095240000000004</c:v>
                </c:pt>
                <c:pt idx="2478">
                  <c:v>95.107349999999997</c:v>
                </c:pt>
                <c:pt idx="2479">
                  <c:v>95.119339999999994</c:v>
                </c:pt>
                <c:pt idx="2480">
                  <c:v>95.131309999999999</c:v>
                </c:pt>
                <c:pt idx="2481">
                  <c:v>95.143469999999994</c:v>
                </c:pt>
                <c:pt idx="2482">
                  <c:v>95.156059999999997</c:v>
                </c:pt>
                <c:pt idx="2483">
                  <c:v>95.169210000000007</c:v>
                </c:pt>
                <c:pt idx="2484">
                  <c:v>95.182980000000001</c:v>
                </c:pt>
                <c:pt idx="2485">
                  <c:v>95.197159999999997</c:v>
                </c:pt>
                <c:pt idx="2486">
                  <c:v>95.211359999999999</c:v>
                </c:pt>
                <c:pt idx="2487">
                  <c:v>95.225110000000001</c:v>
                </c:pt>
                <c:pt idx="2488">
                  <c:v>95.238</c:v>
                </c:pt>
                <c:pt idx="2489">
                  <c:v>95.249790000000004</c:v>
                </c:pt>
                <c:pt idx="2490">
                  <c:v>95.260499999999993</c:v>
                </c:pt>
                <c:pt idx="2491">
                  <c:v>95.270439999999994</c:v>
                </c:pt>
                <c:pt idx="2492">
                  <c:v>95.280050000000003</c:v>
                </c:pt>
                <c:pt idx="2493">
                  <c:v>95.289749999999998</c:v>
                </c:pt>
                <c:pt idx="2494">
                  <c:v>95.29983</c:v>
                </c:pt>
                <c:pt idx="2495">
                  <c:v>95.310339999999997</c:v>
                </c:pt>
                <c:pt idx="2496">
                  <c:v>95.321209999999994</c:v>
                </c:pt>
                <c:pt idx="2497">
                  <c:v>95.332139999999995</c:v>
                </c:pt>
                <c:pt idx="2498">
                  <c:v>95.342910000000003</c:v>
                </c:pt>
                <c:pt idx="2499">
                  <c:v>95.353340000000003</c:v>
                </c:pt>
                <c:pt idx="2500">
                  <c:v>95.363399999999999</c:v>
                </c:pt>
                <c:pt idx="2501">
                  <c:v>95.373170000000002</c:v>
                </c:pt>
                <c:pt idx="2502">
                  <c:v>95.382760000000005</c:v>
                </c:pt>
                <c:pt idx="2503">
                  <c:v>95.39237</c:v>
                </c:pt>
                <c:pt idx="2504">
                  <c:v>95.40213</c:v>
                </c:pt>
                <c:pt idx="2505">
                  <c:v>95.412080000000003</c:v>
                </c:pt>
                <c:pt idx="2506">
                  <c:v>95.422219999999996</c:v>
                </c:pt>
                <c:pt idx="2507">
                  <c:v>95.432479999999998</c:v>
                </c:pt>
                <c:pt idx="2508">
                  <c:v>95.442769999999996</c:v>
                </c:pt>
                <c:pt idx="2509">
                  <c:v>95.453000000000003</c:v>
                </c:pt>
                <c:pt idx="2510">
                  <c:v>95.463089999999994</c:v>
                </c:pt>
                <c:pt idx="2511">
                  <c:v>95.473100000000002</c:v>
                </c:pt>
                <c:pt idx="2512">
                  <c:v>95.483159999999998</c:v>
                </c:pt>
                <c:pt idx="2513">
                  <c:v>95.493480000000005</c:v>
                </c:pt>
                <c:pt idx="2514">
                  <c:v>95.504310000000004</c:v>
                </c:pt>
                <c:pt idx="2515">
                  <c:v>95.515789999999996</c:v>
                </c:pt>
                <c:pt idx="2516">
                  <c:v>95.527979999999999</c:v>
                </c:pt>
                <c:pt idx="2517">
                  <c:v>95.540629999999993</c:v>
                </c:pt>
                <c:pt idx="2518">
                  <c:v>95.55341</c:v>
                </c:pt>
                <c:pt idx="2519">
                  <c:v>95.565799999999996</c:v>
                </c:pt>
                <c:pt idx="2520">
                  <c:v>95.577380000000005</c:v>
                </c:pt>
                <c:pt idx="2521">
                  <c:v>95.587909999999994</c:v>
                </c:pt>
                <c:pt idx="2522">
                  <c:v>95.597430000000003</c:v>
                </c:pt>
                <c:pt idx="2523">
                  <c:v>95.606160000000003</c:v>
                </c:pt>
                <c:pt idx="2524">
                  <c:v>95.614590000000007</c:v>
                </c:pt>
                <c:pt idx="2525">
                  <c:v>95.623170000000002</c:v>
                </c:pt>
                <c:pt idx="2526">
                  <c:v>95.632189999999994</c:v>
                </c:pt>
                <c:pt idx="2527">
                  <c:v>95.641819999999996</c:v>
                </c:pt>
                <c:pt idx="2528">
                  <c:v>95.651920000000004</c:v>
                </c:pt>
                <c:pt idx="2529">
                  <c:v>95.66225</c:v>
                </c:pt>
                <c:pt idx="2530">
                  <c:v>95.672479999999993</c:v>
                </c:pt>
                <c:pt idx="2531">
                  <c:v>95.682320000000004</c:v>
                </c:pt>
                <c:pt idx="2532">
                  <c:v>95.691609999999997</c:v>
                </c:pt>
                <c:pt idx="2533">
                  <c:v>95.700289999999995</c:v>
                </c:pt>
                <c:pt idx="2534">
                  <c:v>95.708370000000002</c:v>
                </c:pt>
                <c:pt idx="2535">
                  <c:v>95.715850000000003</c:v>
                </c:pt>
                <c:pt idx="2536">
                  <c:v>95.722909999999999</c:v>
                </c:pt>
                <c:pt idx="2537">
                  <c:v>95.729650000000007</c:v>
                </c:pt>
                <c:pt idx="2538">
                  <c:v>95.736279999999994</c:v>
                </c:pt>
                <c:pt idx="2539">
                  <c:v>95.743030000000005</c:v>
                </c:pt>
                <c:pt idx="2540">
                  <c:v>95.750209999999996</c:v>
                </c:pt>
                <c:pt idx="2541">
                  <c:v>95.757949999999994</c:v>
                </c:pt>
                <c:pt idx="2542">
                  <c:v>95.766400000000004</c:v>
                </c:pt>
                <c:pt idx="2543">
                  <c:v>95.775409999999994</c:v>
                </c:pt>
                <c:pt idx="2544">
                  <c:v>95.784800000000004</c:v>
                </c:pt>
                <c:pt idx="2545">
                  <c:v>95.794229999999999</c:v>
                </c:pt>
                <c:pt idx="2546">
                  <c:v>95.803470000000004</c:v>
                </c:pt>
                <c:pt idx="2547">
                  <c:v>95.812280000000001</c:v>
                </c:pt>
                <c:pt idx="2548">
                  <c:v>95.820719999999994</c:v>
                </c:pt>
                <c:pt idx="2549">
                  <c:v>95.828900000000004</c:v>
                </c:pt>
                <c:pt idx="2550">
                  <c:v>95.837040000000002</c:v>
                </c:pt>
                <c:pt idx="2551">
                  <c:v>95.845380000000006</c:v>
                </c:pt>
                <c:pt idx="2552">
                  <c:v>95.854089999999999</c:v>
                </c:pt>
                <c:pt idx="2553">
                  <c:v>95.863209999999995</c:v>
                </c:pt>
                <c:pt idx="2554">
                  <c:v>95.872720000000001</c:v>
                </c:pt>
                <c:pt idx="2555">
                  <c:v>95.88252</c:v>
                </c:pt>
                <c:pt idx="2556">
                  <c:v>95.892489999999995</c:v>
                </c:pt>
                <c:pt idx="2557">
                  <c:v>95.902439999999999</c:v>
                </c:pt>
                <c:pt idx="2558">
                  <c:v>95.912210000000002</c:v>
                </c:pt>
                <c:pt idx="2559">
                  <c:v>95.921549999999996</c:v>
                </c:pt>
                <c:pt idx="2560">
                  <c:v>95.930269999999993</c:v>
                </c:pt>
                <c:pt idx="2561">
                  <c:v>95.938140000000004</c:v>
                </c:pt>
                <c:pt idx="2562">
                  <c:v>95.945120000000003</c:v>
                </c:pt>
                <c:pt idx="2563">
                  <c:v>95.951319999999996</c:v>
                </c:pt>
                <c:pt idx="2564">
                  <c:v>95.957049999999995</c:v>
                </c:pt>
                <c:pt idx="2565">
                  <c:v>95.962680000000006</c:v>
                </c:pt>
                <c:pt idx="2566">
                  <c:v>95.968670000000003</c:v>
                </c:pt>
                <c:pt idx="2567">
                  <c:v>95.975200000000001</c:v>
                </c:pt>
                <c:pt idx="2568">
                  <c:v>95.982349999999997</c:v>
                </c:pt>
                <c:pt idx="2569">
                  <c:v>95.989869999999996</c:v>
                </c:pt>
                <c:pt idx="2570">
                  <c:v>95.997380000000007</c:v>
                </c:pt>
                <c:pt idx="2571">
                  <c:v>96.004450000000006</c:v>
                </c:pt>
                <c:pt idx="2572">
                  <c:v>96.010850000000005</c:v>
                </c:pt>
                <c:pt idx="2573">
                  <c:v>96.016580000000005</c:v>
                </c:pt>
                <c:pt idx="2574">
                  <c:v>96.021910000000005</c:v>
                </c:pt>
                <c:pt idx="2575">
                  <c:v>96.027209999999997</c:v>
                </c:pt>
                <c:pt idx="2576">
                  <c:v>96.032870000000003</c:v>
                </c:pt>
                <c:pt idx="2577">
                  <c:v>96.039090000000002</c:v>
                </c:pt>
                <c:pt idx="2578">
                  <c:v>96.045860000000005</c:v>
                </c:pt>
                <c:pt idx="2579">
                  <c:v>96.052949999999996</c:v>
                </c:pt>
                <c:pt idx="2580">
                  <c:v>96.060100000000006</c:v>
                </c:pt>
                <c:pt idx="2581">
                  <c:v>96.067160000000001</c:v>
                </c:pt>
                <c:pt idx="2582">
                  <c:v>96.074089999999998</c:v>
                </c:pt>
                <c:pt idx="2583">
                  <c:v>96.081050000000005</c:v>
                </c:pt>
                <c:pt idx="2584">
                  <c:v>96.088260000000005</c:v>
                </c:pt>
                <c:pt idx="2585">
                  <c:v>96.095820000000003</c:v>
                </c:pt>
                <c:pt idx="2586">
                  <c:v>96.103639999999999</c:v>
                </c:pt>
                <c:pt idx="2587">
                  <c:v>96.111429999999999</c:v>
                </c:pt>
                <c:pt idx="2588">
                  <c:v>96.118700000000004</c:v>
                </c:pt>
                <c:pt idx="2589">
                  <c:v>96.125050000000002</c:v>
                </c:pt>
                <c:pt idx="2590">
                  <c:v>96.130219999999994</c:v>
                </c:pt>
                <c:pt idx="2591">
                  <c:v>96.134299999999996</c:v>
                </c:pt>
                <c:pt idx="2592">
                  <c:v>96.137600000000006</c:v>
                </c:pt>
                <c:pt idx="2593">
                  <c:v>96.140720000000002</c:v>
                </c:pt>
                <c:pt idx="2594">
                  <c:v>96.144069999999999</c:v>
                </c:pt>
                <c:pt idx="2595">
                  <c:v>96.148070000000004</c:v>
                </c:pt>
                <c:pt idx="2596">
                  <c:v>96.152789999999996</c:v>
                </c:pt>
                <c:pt idx="2597">
                  <c:v>96.158180000000002</c:v>
                </c:pt>
                <c:pt idx="2598">
                  <c:v>96.164050000000003</c:v>
                </c:pt>
                <c:pt idx="2599">
                  <c:v>96.170249999999996</c:v>
                </c:pt>
                <c:pt idx="2600">
                  <c:v>96.176730000000006</c:v>
                </c:pt>
                <c:pt idx="2601">
                  <c:v>96.183499999999995</c:v>
                </c:pt>
                <c:pt idx="2602">
                  <c:v>96.190650000000005</c:v>
                </c:pt>
                <c:pt idx="2603">
                  <c:v>96.198099999999997</c:v>
                </c:pt>
                <c:pt idx="2604">
                  <c:v>96.205709999999996</c:v>
                </c:pt>
                <c:pt idx="2605">
                  <c:v>96.213260000000005</c:v>
                </c:pt>
                <c:pt idx="2606">
                  <c:v>96.220439999999996</c:v>
                </c:pt>
                <c:pt idx="2607">
                  <c:v>96.227130000000002</c:v>
                </c:pt>
                <c:pt idx="2608">
                  <c:v>96.233320000000006</c:v>
                </c:pt>
                <c:pt idx="2609">
                  <c:v>96.239149999999995</c:v>
                </c:pt>
                <c:pt idx="2610">
                  <c:v>96.244870000000006</c:v>
                </c:pt>
                <c:pt idx="2611">
                  <c:v>96.250630000000001</c:v>
                </c:pt>
                <c:pt idx="2612">
                  <c:v>96.256550000000004</c:v>
                </c:pt>
                <c:pt idx="2613">
                  <c:v>96.262439999999998</c:v>
                </c:pt>
                <c:pt idx="2614">
                  <c:v>96.268039999999999</c:v>
                </c:pt>
                <c:pt idx="2615">
                  <c:v>96.273139999999998</c:v>
                </c:pt>
                <c:pt idx="2616">
                  <c:v>96.27758</c:v>
                </c:pt>
                <c:pt idx="2617">
                  <c:v>96.28143</c:v>
                </c:pt>
                <c:pt idx="2618">
                  <c:v>96.284999999999997</c:v>
                </c:pt>
                <c:pt idx="2619">
                  <c:v>96.288700000000006</c:v>
                </c:pt>
                <c:pt idx="2620">
                  <c:v>96.292969999999997</c:v>
                </c:pt>
                <c:pt idx="2621">
                  <c:v>96.298190000000005</c:v>
                </c:pt>
                <c:pt idx="2622">
                  <c:v>96.304519999999997</c:v>
                </c:pt>
                <c:pt idx="2623">
                  <c:v>96.311970000000002</c:v>
                </c:pt>
                <c:pt idx="2624">
                  <c:v>96.320409999999995</c:v>
                </c:pt>
                <c:pt idx="2625">
                  <c:v>96.329570000000004</c:v>
                </c:pt>
                <c:pt idx="2626">
                  <c:v>96.339119999999994</c:v>
                </c:pt>
                <c:pt idx="2627">
                  <c:v>96.348740000000006</c:v>
                </c:pt>
                <c:pt idx="2628">
                  <c:v>96.358090000000004</c:v>
                </c:pt>
                <c:pt idx="2629">
                  <c:v>96.366849999999999</c:v>
                </c:pt>
                <c:pt idx="2630">
                  <c:v>96.374799999999993</c:v>
                </c:pt>
                <c:pt idx="2631">
                  <c:v>96.381810000000002</c:v>
                </c:pt>
                <c:pt idx="2632">
                  <c:v>96.387810000000002</c:v>
                </c:pt>
                <c:pt idx="2633">
                  <c:v>96.392849999999996</c:v>
                </c:pt>
                <c:pt idx="2634">
                  <c:v>96.396979999999999</c:v>
                </c:pt>
                <c:pt idx="2635">
                  <c:v>96.40034</c:v>
                </c:pt>
                <c:pt idx="2636">
                  <c:v>96.403019999999998</c:v>
                </c:pt>
                <c:pt idx="2637">
                  <c:v>96.405180000000001</c:v>
                </c:pt>
                <c:pt idx="2638">
                  <c:v>96.407030000000006</c:v>
                </c:pt>
                <c:pt idx="2639">
                  <c:v>96.408879999999996</c:v>
                </c:pt>
                <c:pt idx="2640">
                  <c:v>96.411100000000005</c:v>
                </c:pt>
                <c:pt idx="2641">
                  <c:v>96.414140000000003</c:v>
                </c:pt>
                <c:pt idx="2642">
                  <c:v>96.418229999999994</c:v>
                </c:pt>
                <c:pt idx="2643">
                  <c:v>96.423490000000001</c:v>
                </c:pt>
                <c:pt idx="2644">
                  <c:v>96.429730000000006</c:v>
                </c:pt>
                <c:pt idx="2645">
                  <c:v>96.436539999999994</c:v>
                </c:pt>
                <c:pt idx="2646">
                  <c:v>96.443479999999994</c:v>
                </c:pt>
                <c:pt idx="2647">
                  <c:v>96.45008</c:v>
                </c:pt>
                <c:pt idx="2648">
                  <c:v>96.456159999999997</c:v>
                </c:pt>
                <c:pt idx="2649">
                  <c:v>96.461830000000006</c:v>
                </c:pt>
                <c:pt idx="2650">
                  <c:v>96.467389999999995</c:v>
                </c:pt>
                <c:pt idx="2651">
                  <c:v>96.473219999999998</c:v>
                </c:pt>
                <c:pt idx="2652">
                  <c:v>96.479579999999999</c:v>
                </c:pt>
                <c:pt idx="2653">
                  <c:v>96.486459999999994</c:v>
                </c:pt>
                <c:pt idx="2654">
                  <c:v>96.493679999999998</c:v>
                </c:pt>
                <c:pt idx="2655">
                  <c:v>96.500820000000004</c:v>
                </c:pt>
                <c:pt idx="2656">
                  <c:v>96.507570000000001</c:v>
                </c:pt>
                <c:pt idx="2657">
                  <c:v>96.513720000000006</c:v>
                </c:pt>
                <c:pt idx="2658">
                  <c:v>96.519390000000001</c:v>
                </c:pt>
                <c:pt idx="2659">
                  <c:v>96.524900000000002</c:v>
                </c:pt>
                <c:pt idx="2660">
                  <c:v>96.530690000000007</c:v>
                </c:pt>
                <c:pt idx="2661">
                  <c:v>96.537090000000006</c:v>
                </c:pt>
                <c:pt idx="2662">
                  <c:v>96.544290000000004</c:v>
                </c:pt>
                <c:pt idx="2663">
                  <c:v>96.552149999999997</c:v>
                </c:pt>
                <c:pt idx="2664">
                  <c:v>96.56044</c:v>
                </c:pt>
                <c:pt idx="2665">
                  <c:v>96.568759999999997</c:v>
                </c:pt>
                <c:pt idx="2666">
                  <c:v>96.576689999999999</c:v>
                </c:pt>
                <c:pt idx="2667">
                  <c:v>96.583910000000003</c:v>
                </c:pt>
                <c:pt idx="2668">
                  <c:v>96.590260000000001</c:v>
                </c:pt>
                <c:pt idx="2669">
                  <c:v>96.595600000000005</c:v>
                </c:pt>
                <c:pt idx="2670">
                  <c:v>96.599980000000002</c:v>
                </c:pt>
                <c:pt idx="2671">
                  <c:v>96.603449999999995</c:v>
                </c:pt>
                <c:pt idx="2672">
                  <c:v>96.606200000000001</c:v>
                </c:pt>
                <c:pt idx="2673">
                  <c:v>96.608490000000003</c:v>
                </c:pt>
                <c:pt idx="2674">
                  <c:v>96.610579999999999</c:v>
                </c:pt>
                <c:pt idx="2675">
                  <c:v>96.612790000000004</c:v>
                </c:pt>
                <c:pt idx="2676">
                  <c:v>96.615309999999994</c:v>
                </c:pt>
                <c:pt idx="2677">
                  <c:v>96.618279999999999</c:v>
                </c:pt>
                <c:pt idx="2678">
                  <c:v>96.621669999999995</c:v>
                </c:pt>
                <c:pt idx="2679">
                  <c:v>96.625380000000007</c:v>
                </c:pt>
                <c:pt idx="2680">
                  <c:v>96.629320000000007</c:v>
                </c:pt>
                <c:pt idx="2681">
                  <c:v>96.633330000000001</c:v>
                </c:pt>
                <c:pt idx="2682">
                  <c:v>96.637370000000004</c:v>
                </c:pt>
                <c:pt idx="2683">
                  <c:v>96.641459999999995</c:v>
                </c:pt>
                <c:pt idx="2684">
                  <c:v>96.645560000000003</c:v>
                </c:pt>
                <c:pt idx="2685">
                  <c:v>96.649709999999999</c:v>
                </c:pt>
                <c:pt idx="2686">
                  <c:v>96.653819999999996</c:v>
                </c:pt>
                <c:pt idx="2687">
                  <c:v>96.657939999999996</c:v>
                </c:pt>
                <c:pt idx="2688">
                  <c:v>96.662030000000001</c:v>
                </c:pt>
                <c:pt idx="2689">
                  <c:v>96.666290000000004</c:v>
                </c:pt>
                <c:pt idx="2690">
                  <c:v>96.670810000000003</c:v>
                </c:pt>
                <c:pt idx="2691">
                  <c:v>96.675749999999994</c:v>
                </c:pt>
                <c:pt idx="2692">
                  <c:v>96.681169999999995</c:v>
                </c:pt>
                <c:pt idx="2693">
                  <c:v>96.686899999999994</c:v>
                </c:pt>
                <c:pt idx="2694">
                  <c:v>96.692679999999996</c:v>
                </c:pt>
                <c:pt idx="2695">
                  <c:v>96.698170000000005</c:v>
                </c:pt>
                <c:pt idx="2696">
                  <c:v>96.703090000000003</c:v>
                </c:pt>
                <c:pt idx="2697">
                  <c:v>96.707449999999994</c:v>
                </c:pt>
                <c:pt idx="2698">
                  <c:v>96.711399999999998</c:v>
                </c:pt>
                <c:pt idx="2699">
                  <c:v>96.715350000000001</c:v>
                </c:pt>
                <c:pt idx="2700">
                  <c:v>96.71969</c:v>
                </c:pt>
                <c:pt idx="2701">
                  <c:v>96.724699999999999</c:v>
                </c:pt>
                <c:pt idx="2702">
                  <c:v>96.730410000000006</c:v>
                </c:pt>
                <c:pt idx="2703">
                  <c:v>96.736599999999996</c:v>
                </c:pt>
                <c:pt idx="2704">
                  <c:v>96.74288</c:v>
                </c:pt>
                <c:pt idx="2705">
                  <c:v>96.748919999999998</c:v>
                </c:pt>
                <c:pt idx="2706">
                  <c:v>96.754530000000003</c:v>
                </c:pt>
                <c:pt idx="2707">
                  <c:v>96.759680000000003</c:v>
                </c:pt>
                <c:pt idx="2708">
                  <c:v>96.764529999999993</c:v>
                </c:pt>
                <c:pt idx="2709">
                  <c:v>96.76925</c:v>
                </c:pt>
                <c:pt idx="2710">
                  <c:v>96.773880000000005</c:v>
                </c:pt>
                <c:pt idx="2711">
                  <c:v>96.77834</c:v>
                </c:pt>
                <c:pt idx="2712">
                  <c:v>96.78237</c:v>
                </c:pt>
                <c:pt idx="2713">
                  <c:v>96.785759999999996</c:v>
                </c:pt>
                <c:pt idx="2714">
                  <c:v>96.788409999999999</c:v>
                </c:pt>
                <c:pt idx="2715">
                  <c:v>96.790440000000004</c:v>
                </c:pt>
                <c:pt idx="2716">
                  <c:v>96.792169999999999</c:v>
                </c:pt>
                <c:pt idx="2717">
                  <c:v>96.794060000000002</c:v>
                </c:pt>
                <c:pt idx="2718">
                  <c:v>96.796459999999996</c:v>
                </c:pt>
                <c:pt idx="2719">
                  <c:v>96.799580000000006</c:v>
                </c:pt>
                <c:pt idx="2720">
                  <c:v>96.803420000000003</c:v>
                </c:pt>
                <c:pt idx="2721">
                  <c:v>96.807770000000005</c:v>
                </c:pt>
                <c:pt idx="2722">
                  <c:v>96.812349999999995</c:v>
                </c:pt>
                <c:pt idx="2723">
                  <c:v>96.816929999999999</c:v>
                </c:pt>
                <c:pt idx="2724">
                  <c:v>96.821399999999997</c:v>
                </c:pt>
                <c:pt idx="2725">
                  <c:v>96.825720000000004</c:v>
                </c:pt>
                <c:pt idx="2726">
                  <c:v>96.82987</c:v>
                </c:pt>
                <c:pt idx="2727">
                  <c:v>96.833879999999994</c:v>
                </c:pt>
                <c:pt idx="2728">
                  <c:v>96.837649999999996</c:v>
                </c:pt>
                <c:pt idx="2729">
                  <c:v>96.841099999999997</c:v>
                </c:pt>
                <c:pt idx="2730">
                  <c:v>96.844139999999996</c:v>
                </c:pt>
                <c:pt idx="2731">
                  <c:v>96.846819999999994</c:v>
                </c:pt>
                <c:pt idx="2732">
                  <c:v>96.849320000000006</c:v>
                </c:pt>
                <c:pt idx="2733">
                  <c:v>96.851870000000005</c:v>
                </c:pt>
                <c:pt idx="2734">
                  <c:v>96.854659999999996</c:v>
                </c:pt>
                <c:pt idx="2735">
                  <c:v>96.857879999999994</c:v>
                </c:pt>
                <c:pt idx="2736">
                  <c:v>96.861459999999994</c:v>
                </c:pt>
                <c:pt idx="2737">
                  <c:v>96.865170000000006</c:v>
                </c:pt>
                <c:pt idx="2738">
                  <c:v>96.868690000000001</c:v>
                </c:pt>
                <c:pt idx="2739">
                  <c:v>96.871729999999999</c:v>
                </c:pt>
                <c:pt idx="2740">
                  <c:v>96.87415</c:v>
                </c:pt>
                <c:pt idx="2741">
                  <c:v>96.875950000000003</c:v>
                </c:pt>
                <c:pt idx="2742">
                  <c:v>96.877279999999999</c:v>
                </c:pt>
                <c:pt idx="2743">
                  <c:v>96.878460000000004</c:v>
                </c:pt>
                <c:pt idx="2744">
                  <c:v>96.8797</c:v>
                </c:pt>
                <c:pt idx="2745">
                  <c:v>96.881140000000002</c:v>
                </c:pt>
                <c:pt idx="2746">
                  <c:v>96.882819999999995</c:v>
                </c:pt>
                <c:pt idx="2747">
                  <c:v>96.884680000000003</c:v>
                </c:pt>
                <c:pt idx="2748">
                  <c:v>96.886650000000003</c:v>
                </c:pt>
                <c:pt idx="2749">
                  <c:v>96.888710000000003</c:v>
                </c:pt>
                <c:pt idx="2750">
                  <c:v>96.890950000000004</c:v>
                </c:pt>
                <c:pt idx="2751">
                  <c:v>96.893550000000005</c:v>
                </c:pt>
                <c:pt idx="2752">
                  <c:v>96.896680000000003</c:v>
                </c:pt>
                <c:pt idx="2753">
                  <c:v>96.90052</c:v>
                </c:pt>
                <c:pt idx="2754">
                  <c:v>96.905119999999997</c:v>
                </c:pt>
                <c:pt idx="2755">
                  <c:v>96.910470000000004</c:v>
                </c:pt>
                <c:pt idx="2756">
                  <c:v>96.916399999999996</c:v>
                </c:pt>
                <c:pt idx="2757">
                  <c:v>96.92268</c:v>
                </c:pt>
                <c:pt idx="2758">
                  <c:v>96.929069999999996</c:v>
                </c:pt>
                <c:pt idx="2759">
                  <c:v>96.935320000000004</c:v>
                </c:pt>
                <c:pt idx="2760">
                  <c:v>96.941220000000001</c:v>
                </c:pt>
                <c:pt idx="2761">
                  <c:v>96.94659</c:v>
                </c:pt>
                <c:pt idx="2762">
                  <c:v>96.9512</c:v>
                </c:pt>
                <c:pt idx="2763">
                  <c:v>96.954930000000004</c:v>
                </c:pt>
                <c:pt idx="2764">
                  <c:v>96.957689999999999</c:v>
                </c:pt>
                <c:pt idx="2765">
                  <c:v>96.959429999999998</c:v>
                </c:pt>
                <c:pt idx="2766">
                  <c:v>96.960310000000007</c:v>
                </c:pt>
                <c:pt idx="2767">
                  <c:v>96.960589999999996</c:v>
                </c:pt>
                <c:pt idx="2768">
                  <c:v>96.960660000000004</c:v>
                </c:pt>
                <c:pt idx="2769">
                  <c:v>96.960920000000002</c:v>
                </c:pt>
                <c:pt idx="2770">
                  <c:v>96.961820000000003</c:v>
                </c:pt>
                <c:pt idx="2771">
                  <c:v>96.963570000000004</c:v>
                </c:pt>
                <c:pt idx="2772">
                  <c:v>96.966290000000001</c:v>
                </c:pt>
                <c:pt idx="2773">
                  <c:v>96.969809999999995</c:v>
                </c:pt>
                <c:pt idx="2774">
                  <c:v>96.973820000000003</c:v>
                </c:pt>
                <c:pt idx="2775">
                  <c:v>96.977999999999994</c:v>
                </c:pt>
                <c:pt idx="2776">
                  <c:v>96.981930000000006</c:v>
                </c:pt>
                <c:pt idx="2777">
                  <c:v>96.985339999999994</c:v>
                </c:pt>
                <c:pt idx="2778">
                  <c:v>96.98809</c:v>
                </c:pt>
                <c:pt idx="2779">
                  <c:v>96.990219999999994</c:v>
                </c:pt>
                <c:pt idx="2780">
                  <c:v>96.991849999999999</c:v>
                </c:pt>
                <c:pt idx="2781">
                  <c:v>96.99324</c:v>
                </c:pt>
                <c:pt idx="2782">
                  <c:v>96.994690000000006</c:v>
                </c:pt>
                <c:pt idx="2783">
                  <c:v>96.996440000000007</c:v>
                </c:pt>
                <c:pt idx="2784">
                  <c:v>96.998679999999993</c:v>
                </c:pt>
                <c:pt idx="2785">
                  <c:v>97.001530000000002</c:v>
                </c:pt>
                <c:pt idx="2786">
                  <c:v>97.004909999999995</c:v>
                </c:pt>
                <c:pt idx="2787">
                  <c:v>97.008700000000005</c:v>
                </c:pt>
                <c:pt idx="2788">
                  <c:v>97.01267</c:v>
                </c:pt>
                <c:pt idx="2789">
                  <c:v>97.016540000000006</c:v>
                </c:pt>
                <c:pt idx="2790">
                  <c:v>97.020110000000003</c:v>
                </c:pt>
                <c:pt idx="2791">
                  <c:v>97.023250000000004</c:v>
                </c:pt>
                <c:pt idx="2792">
                  <c:v>97.025970000000001</c:v>
                </c:pt>
                <c:pt idx="2793">
                  <c:v>97.02834</c:v>
                </c:pt>
                <c:pt idx="2794">
                  <c:v>97.030529999999999</c:v>
                </c:pt>
                <c:pt idx="2795">
                  <c:v>97.032700000000006</c:v>
                </c:pt>
                <c:pt idx="2796">
                  <c:v>97.034999999999997</c:v>
                </c:pt>
                <c:pt idx="2797">
                  <c:v>97.037499999999994</c:v>
                </c:pt>
                <c:pt idx="2798">
                  <c:v>97.040289999999999</c:v>
                </c:pt>
                <c:pt idx="2799">
                  <c:v>97.043379999999999</c:v>
                </c:pt>
                <c:pt idx="2800">
                  <c:v>97.046750000000003</c:v>
                </c:pt>
                <c:pt idx="2801">
                  <c:v>97.050409999999999</c:v>
                </c:pt>
                <c:pt idx="2802">
                  <c:v>97.054209999999998</c:v>
                </c:pt>
                <c:pt idx="2803">
                  <c:v>97.058009999999996</c:v>
                </c:pt>
                <c:pt idx="2804">
                  <c:v>97.061610000000002</c:v>
                </c:pt>
                <c:pt idx="2805">
                  <c:v>97.064809999999994</c:v>
                </c:pt>
                <c:pt idx="2806">
                  <c:v>97.067530000000005</c:v>
                </c:pt>
                <c:pt idx="2807">
                  <c:v>97.069829999999996</c:v>
                </c:pt>
                <c:pt idx="2808">
                  <c:v>97.071879999999993</c:v>
                </c:pt>
                <c:pt idx="2809">
                  <c:v>97.073899999999995</c:v>
                </c:pt>
                <c:pt idx="2810">
                  <c:v>97.07611</c:v>
                </c:pt>
                <c:pt idx="2811">
                  <c:v>97.078550000000007</c:v>
                </c:pt>
                <c:pt idx="2812">
                  <c:v>97.081010000000006</c:v>
                </c:pt>
                <c:pt idx="2813">
                  <c:v>97.083179999999999</c:v>
                </c:pt>
                <c:pt idx="2814">
                  <c:v>97.084739999999996</c:v>
                </c:pt>
                <c:pt idx="2815">
                  <c:v>97.085449999999994</c:v>
                </c:pt>
                <c:pt idx="2816">
                  <c:v>97.085350000000005</c:v>
                </c:pt>
                <c:pt idx="2817">
                  <c:v>97.084760000000003</c:v>
                </c:pt>
                <c:pt idx="2818">
                  <c:v>97.084130000000002</c:v>
                </c:pt>
                <c:pt idx="2819">
                  <c:v>97.0839</c:v>
                </c:pt>
                <c:pt idx="2820">
                  <c:v>97.084360000000004</c:v>
                </c:pt>
                <c:pt idx="2821">
                  <c:v>97.085520000000002</c:v>
                </c:pt>
                <c:pt idx="2822">
                  <c:v>97.087149999999994</c:v>
                </c:pt>
                <c:pt idx="2823">
                  <c:v>97.088970000000003</c:v>
                </c:pt>
                <c:pt idx="2824">
                  <c:v>97.090770000000006</c:v>
                </c:pt>
                <c:pt idx="2825">
                  <c:v>97.092460000000003</c:v>
                </c:pt>
                <c:pt idx="2826">
                  <c:v>97.094189999999998</c:v>
                </c:pt>
                <c:pt idx="2827">
                  <c:v>97.096170000000001</c:v>
                </c:pt>
                <c:pt idx="2828">
                  <c:v>97.098590000000002</c:v>
                </c:pt>
                <c:pt idx="2829">
                  <c:v>97.101550000000003</c:v>
                </c:pt>
                <c:pt idx="2830">
                  <c:v>97.104950000000002</c:v>
                </c:pt>
                <c:pt idx="2831">
                  <c:v>97.108630000000005</c:v>
                </c:pt>
                <c:pt idx="2832">
                  <c:v>97.11251</c:v>
                </c:pt>
                <c:pt idx="2833">
                  <c:v>97.116519999999994</c:v>
                </c:pt>
                <c:pt idx="2834">
                  <c:v>97.120670000000004</c:v>
                </c:pt>
                <c:pt idx="2835">
                  <c:v>97.124979999999994</c:v>
                </c:pt>
                <c:pt idx="2836">
                  <c:v>97.129350000000002</c:v>
                </c:pt>
                <c:pt idx="2837">
                  <c:v>97.133560000000003</c:v>
                </c:pt>
                <c:pt idx="2838">
                  <c:v>97.137330000000006</c:v>
                </c:pt>
                <c:pt idx="2839">
                  <c:v>97.140429999999995</c:v>
                </c:pt>
                <c:pt idx="2840">
                  <c:v>97.142880000000005</c:v>
                </c:pt>
                <c:pt idx="2841">
                  <c:v>97.144909999999996</c:v>
                </c:pt>
                <c:pt idx="2842">
                  <c:v>97.147019999999998</c:v>
                </c:pt>
                <c:pt idx="2843">
                  <c:v>97.14967</c:v>
                </c:pt>
                <c:pt idx="2844">
                  <c:v>97.153180000000006</c:v>
                </c:pt>
                <c:pt idx="2845">
                  <c:v>97.157309999999995</c:v>
                </c:pt>
                <c:pt idx="2846">
                  <c:v>97.161640000000006</c:v>
                </c:pt>
                <c:pt idx="2847">
                  <c:v>97.165450000000007</c:v>
                </c:pt>
                <c:pt idx="2848">
                  <c:v>97.168120000000002</c:v>
                </c:pt>
                <c:pt idx="2849">
                  <c:v>97.169390000000007</c:v>
                </c:pt>
                <c:pt idx="2850">
                  <c:v>97.169399999999996</c:v>
                </c:pt>
                <c:pt idx="2851">
                  <c:v>97.168710000000004</c:v>
                </c:pt>
                <c:pt idx="2852">
                  <c:v>97.167900000000003</c:v>
                </c:pt>
                <c:pt idx="2853">
                  <c:v>97.167540000000002</c:v>
                </c:pt>
                <c:pt idx="2854">
                  <c:v>97.167739999999995</c:v>
                </c:pt>
                <c:pt idx="2855">
                  <c:v>97.168430000000001</c:v>
                </c:pt>
                <c:pt idx="2856">
                  <c:v>97.169240000000002</c:v>
                </c:pt>
                <c:pt idx="2857">
                  <c:v>97.169939999999997</c:v>
                </c:pt>
                <c:pt idx="2858">
                  <c:v>97.170490000000001</c:v>
                </c:pt>
                <c:pt idx="2859">
                  <c:v>97.170950000000005</c:v>
                </c:pt>
                <c:pt idx="2860">
                  <c:v>97.171589999999995</c:v>
                </c:pt>
                <c:pt idx="2861">
                  <c:v>97.172560000000004</c:v>
                </c:pt>
                <c:pt idx="2862">
                  <c:v>97.173739999999995</c:v>
                </c:pt>
                <c:pt idx="2863">
                  <c:v>97.174800000000005</c:v>
                </c:pt>
                <c:pt idx="2864">
                  <c:v>97.175449999999998</c:v>
                </c:pt>
                <c:pt idx="2865">
                  <c:v>97.175389999999993</c:v>
                </c:pt>
                <c:pt idx="2866">
                  <c:v>97.174750000000003</c:v>
                </c:pt>
                <c:pt idx="2867">
                  <c:v>97.17389</c:v>
                </c:pt>
                <c:pt idx="2868">
                  <c:v>97.173360000000002</c:v>
                </c:pt>
                <c:pt idx="2869">
                  <c:v>97.173739999999995</c:v>
                </c:pt>
                <c:pt idx="2870">
                  <c:v>97.175340000000006</c:v>
                </c:pt>
                <c:pt idx="2871">
                  <c:v>97.178150000000002</c:v>
                </c:pt>
                <c:pt idx="2872">
                  <c:v>97.181899999999999</c:v>
                </c:pt>
                <c:pt idx="2873">
                  <c:v>97.186250000000001</c:v>
                </c:pt>
                <c:pt idx="2874">
                  <c:v>97.190899999999999</c:v>
                </c:pt>
                <c:pt idx="2875">
                  <c:v>97.195660000000004</c:v>
                </c:pt>
                <c:pt idx="2876">
                  <c:v>97.200609999999998</c:v>
                </c:pt>
                <c:pt idx="2877">
                  <c:v>97.205709999999996</c:v>
                </c:pt>
                <c:pt idx="2878">
                  <c:v>97.210920000000002</c:v>
                </c:pt>
                <c:pt idx="2879">
                  <c:v>97.216030000000003</c:v>
                </c:pt>
                <c:pt idx="2880">
                  <c:v>97.22072</c:v>
                </c:pt>
                <c:pt idx="2881">
                  <c:v>97.224720000000005</c:v>
                </c:pt>
                <c:pt idx="2882">
                  <c:v>97.227829999999997</c:v>
                </c:pt>
                <c:pt idx="2883">
                  <c:v>97.230199999999996</c:v>
                </c:pt>
                <c:pt idx="2884">
                  <c:v>97.232110000000006</c:v>
                </c:pt>
                <c:pt idx="2885">
                  <c:v>97.233919999999998</c:v>
                </c:pt>
                <c:pt idx="2886">
                  <c:v>97.235950000000003</c:v>
                </c:pt>
                <c:pt idx="2887">
                  <c:v>97.238380000000006</c:v>
                </c:pt>
                <c:pt idx="2888">
                  <c:v>97.241219999999998</c:v>
                </c:pt>
                <c:pt idx="2889">
                  <c:v>97.244349999999997</c:v>
                </c:pt>
                <c:pt idx="2890">
                  <c:v>97.247579999999999</c:v>
                </c:pt>
                <c:pt idx="2891">
                  <c:v>97.250780000000006</c:v>
                </c:pt>
                <c:pt idx="2892">
                  <c:v>97.25385</c:v>
                </c:pt>
                <c:pt idx="2893">
                  <c:v>97.256680000000003</c:v>
                </c:pt>
                <c:pt idx="2894">
                  <c:v>97.259209999999996</c:v>
                </c:pt>
                <c:pt idx="2895">
                  <c:v>97.261390000000006</c:v>
                </c:pt>
                <c:pt idx="2896">
                  <c:v>97.263249999999999</c:v>
                </c:pt>
                <c:pt idx="2897">
                  <c:v>97.264859999999999</c:v>
                </c:pt>
                <c:pt idx="2898">
                  <c:v>97.266350000000003</c:v>
                </c:pt>
                <c:pt idx="2899">
                  <c:v>97.267830000000004</c:v>
                </c:pt>
                <c:pt idx="2900">
                  <c:v>97.269350000000003</c:v>
                </c:pt>
                <c:pt idx="2901">
                  <c:v>97.270740000000004</c:v>
                </c:pt>
                <c:pt idx="2902">
                  <c:v>97.27158</c:v>
                </c:pt>
                <c:pt idx="2903">
                  <c:v>97.271529999999998</c:v>
                </c:pt>
                <c:pt idx="2904">
                  <c:v>97.270219999999995</c:v>
                </c:pt>
                <c:pt idx="2905">
                  <c:v>97.267510000000001</c:v>
                </c:pt>
                <c:pt idx="2906">
                  <c:v>97.263670000000005</c:v>
                </c:pt>
                <c:pt idx="2907">
                  <c:v>97.259230000000002</c:v>
                </c:pt>
                <c:pt idx="2908">
                  <c:v>97.254859999999994</c:v>
                </c:pt>
                <c:pt idx="2909">
                  <c:v>97.251099999999994</c:v>
                </c:pt>
                <c:pt idx="2910">
                  <c:v>97.248390000000001</c:v>
                </c:pt>
                <c:pt idx="2911">
                  <c:v>97.24682</c:v>
                </c:pt>
                <c:pt idx="2912">
                  <c:v>97.246260000000007</c:v>
                </c:pt>
                <c:pt idx="2913">
                  <c:v>97.246539999999996</c:v>
                </c:pt>
                <c:pt idx="2914">
                  <c:v>97.247489999999999</c:v>
                </c:pt>
                <c:pt idx="2915">
                  <c:v>97.249049999999997</c:v>
                </c:pt>
                <c:pt idx="2916">
                  <c:v>97.25121</c:v>
                </c:pt>
                <c:pt idx="2917">
                  <c:v>97.253950000000003</c:v>
                </c:pt>
                <c:pt idx="2918">
                  <c:v>97.257289999999998</c:v>
                </c:pt>
                <c:pt idx="2919">
                  <c:v>97.261089999999996</c:v>
                </c:pt>
                <c:pt idx="2920">
                  <c:v>97.265270000000001</c:v>
                </c:pt>
                <c:pt idx="2921">
                  <c:v>97.269679999999994</c:v>
                </c:pt>
                <c:pt idx="2922">
                  <c:v>97.27422</c:v>
                </c:pt>
                <c:pt idx="2923">
                  <c:v>97.278689999999997</c:v>
                </c:pt>
                <c:pt idx="2924">
                  <c:v>97.282839999999993</c:v>
                </c:pt>
                <c:pt idx="2925">
                  <c:v>97.286140000000003</c:v>
                </c:pt>
                <c:pt idx="2926">
                  <c:v>97.288089999999997</c:v>
                </c:pt>
                <c:pt idx="2927">
                  <c:v>97.288210000000007</c:v>
                </c:pt>
                <c:pt idx="2928">
                  <c:v>97.286240000000006</c:v>
                </c:pt>
                <c:pt idx="2929">
                  <c:v>97.282420000000002</c:v>
                </c:pt>
                <c:pt idx="2930">
                  <c:v>97.277379999999994</c:v>
                </c:pt>
                <c:pt idx="2931">
                  <c:v>97.272019999999998</c:v>
                </c:pt>
                <c:pt idx="2932">
                  <c:v>97.267269999999996</c:v>
                </c:pt>
                <c:pt idx="2933">
                  <c:v>97.26379</c:v>
                </c:pt>
                <c:pt idx="2934">
                  <c:v>97.261700000000005</c:v>
                </c:pt>
                <c:pt idx="2935">
                  <c:v>97.26079</c:v>
                </c:pt>
                <c:pt idx="2936">
                  <c:v>97.260580000000004</c:v>
                </c:pt>
                <c:pt idx="2937">
                  <c:v>97.2607</c:v>
                </c:pt>
                <c:pt idx="2938">
                  <c:v>97.260930000000002</c:v>
                </c:pt>
                <c:pt idx="2939">
                  <c:v>97.261359999999996</c:v>
                </c:pt>
                <c:pt idx="2940">
                  <c:v>97.262259999999998</c:v>
                </c:pt>
                <c:pt idx="2941">
                  <c:v>97.26379</c:v>
                </c:pt>
                <c:pt idx="2942">
                  <c:v>97.265829999999994</c:v>
                </c:pt>
                <c:pt idx="2943">
                  <c:v>97.268039999999999</c:v>
                </c:pt>
                <c:pt idx="2944">
                  <c:v>97.269890000000004</c:v>
                </c:pt>
                <c:pt idx="2945">
                  <c:v>97.270870000000002</c:v>
                </c:pt>
                <c:pt idx="2946">
                  <c:v>97.270740000000004</c:v>
                </c:pt>
                <c:pt idx="2947">
                  <c:v>97.26952</c:v>
                </c:pt>
                <c:pt idx="2948">
                  <c:v>97.26755</c:v>
                </c:pt>
                <c:pt idx="2949">
                  <c:v>97.265219999999999</c:v>
                </c:pt>
                <c:pt idx="2950">
                  <c:v>97.26294</c:v>
                </c:pt>
                <c:pt idx="2951">
                  <c:v>97.260990000000007</c:v>
                </c:pt>
                <c:pt idx="2952">
                  <c:v>97.259540000000001</c:v>
                </c:pt>
                <c:pt idx="2953">
                  <c:v>97.258690000000001</c:v>
                </c:pt>
                <c:pt idx="2954">
                  <c:v>97.258629999999997</c:v>
                </c:pt>
                <c:pt idx="2955">
                  <c:v>97.259420000000006</c:v>
                </c:pt>
                <c:pt idx="2956">
                  <c:v>97.261120000000005</c:v>
                </c:pt>
                <c:pt idx="2957">
                  <c:v>97.263549999999995</c:v>
                </c:pt>
                <c:pt idx="2958">
                  <c:v>97.266350000000003</c:v>
                </c:pt>
                <c:pt idx="2959">
                  <c:v>97.269009999999994</c:v>
                </c:pt>
                <c:pt idx="2960">
                  <c:v>97.271100000000004</c:v>
                </c:pt>
                <c:pt idx="2961">
                  <c:v>97.272360000000006</c:v>
                </c:pt>
                <c:pt idx="2962">
                  <c:v>97.272869999999998</c:v>
                </c:pt>
                <c:pt idx="2963">
                  <c:v>97.272880000000001</c:v>
                </c:pt>
                <c:pt idx="2964">
                  <c:v>97.272829999999999</c:v>
                </c:pt>
                <c:pt idx="2965">
                  <c:v>97.272940000000006</c:v>
                </c:pt>
                <c:pt idx="2966">
                  <c:v>97.273179999999996</c:v>
                </c:pt>
                <c:pt idx="2967">
                  <c:v>97.273349999999994</c:v>
                </c:pt>
                <c:pt idx="2968">
                  <c:v>97.273200000000003</c:v>
                </c:pt>
                <c:pt idx="2969">
                  <c:v>97.2727</c:v>
                </c:pt>
                <c:pt idx="2970">
                  <c:v>97.272030000000001</c:v>
                </c:pt>
                <c:pt idx="2971">
                  <c:v>97.271640000000005</c:v>
                </c:pt>
                <c:pt idx="2972">
                  <c:v>97.272109999999998</c:v>
                </c:pt>
                <c:pt idx="2973">
                  <c:v>97.273700000000005</c:v>
                </c:pt>
                <c:pt idx="2974">
                  <c:v>97.276340000000005</c:v>
                </c:pt>
                <c:pt idx="2975">
                  <c:v>97.279669999999996</c:v>
                </c:pt>
                <c:pt idx="2976">
                  <c:v>97.283019999999993</c:v>
                </c:pt>
                <c:pt idx="2977">
                  <c:v>97.285809999999998</c:v>
                </c:pt>
                <c:pt idx="2978">
                  <c:v>97.287639999999996</c:v>
                </c:pt>
                <c:pt idx="2979">
                  <c:v>97.288390000000007</c:v>
                </c:pt>
                <c:pt idx="2980">
                  <c:v>97.288120000000006</c:v>
                </c:pt>
                <c:pt idx="2981">
                  <c:v>97.286910000000006</c:v>
                </c:pt>
                <c:pt idx="2982">
                  <c:v>97.284700000000001</c:v>
                </c:pt>
                <c:pt idx="2983">
                  <c:v>97.281360000000006</c:v>
                </c:pt>
                <c:pt idx="2984">
                  <c:v>97.276830000000004</c:v>
                </c:pt>
                <c:pt idx="2985">
                  <c:v>97.27131</c:v>
                </c:pt>
                <c:pt idx="2986">
                  <c:v>97.265379999999993</c:v>
                </c:pt>
                <c:pt idx="2987">
                  <c:v>97.259900000000002</c:v>
                </c:pt>
                <c:pt idx="2988">
                  <c:v>97.255859999999998</c:v>
                </c:pt>
                <c:pt idx="2989">
                  <c:v>97.25394</c:v>
                </c:pt>
                <c:pt idx="2990">
                  <c:v>97.254400000000004</c:v>
                </c:pt>
                <c:pt idx="2991">
                  <c:v>97.256960000000007</c:v>
                </c:pt>
                <c:pt idx="2992">
                  <c:v>97.260959999999997</c:v>
                </c:pt>
                <c:pt idx="2993">
                  <c:v>97.265640000000005</c:v>
                </c:pt>
                <c:pt idx="2994">
                  <c:v>97.270399999999995</c:v>
                </c:pt>
                <c:pt idx="2995">
                  <c:v>97.274879999999996</c:v>
                </c:pt>
                <c:pt idx="2996">
                  <c:v>97.278919999999999</c:v>
                </c:pt>
                <c:pt idx="2997">
                  <c:v>97.282390000000007</c:v>
                </c:pt>
                <c:pt idx="2998">
                  <c:v>97.2851</c:v>
                </c:pt>
                <c:pt idx="2999">
                  <c:v>97.286760000000001</c:v>
                </c:pt>
                <c:pt idx="3000">
                  <c:v>97.28716</c:v>
                </c:pt>
                <c:pt idx="3001">
                  <c:v>97.286339999999996</c:v>
                </c:pt>
                <c:pt idx="3002">
                  <c:v>97.284630000000007</c:v>
                </c:pt>
                <c:pt idx="3003">
                  <c:v>97.282780000000002</c:v>
                </c:pt>
                <c:pt idx="3004">
                  <c:v>97.281490000000005</c:v>
                </c:pt>
                <c:pt idx="3005">
                  <c:v>97.281329999999997</c:v>
                </c:pt>
                <c:pt idx="3006">
                  <c:v>97.282380000000003</c:v>
                </c:pt>
                <c:pt idx="3007">
                  <c:v>97.284360000000007</c:v>
                </c:pt>
                <c:pt idx="3008">
                  <c:v>97.286559999999994</c:v>
                </c:pt>
                <c:pt idx="3009">
                  <c:v>97.288309999999996</c:v>
                </c:pt>
                <c:pt idx="3010">
                  <c:v>97.289150000000006</c:v>
                </c:pt>
                <c:pt idx="3011">
                  <c:v>97.288929999999993</c:v>
                </c:pt>
                <c:pt idx="3012">
                  <c:v>97.287739999999999</c:v>
                </c:pt>
                <c:pt idx="3013">
                  <c:v>97.28586</c:v>
                </c:pt>
                <c:pt idx="3014">
                  <c:v>97.283420000000007</c:v>
                </c:pt>
                <c:pt idx="3015">
                  <c:v>97.280529999999999</c:v>
                </c:pt>
                <c:pt idx="3016">
                  <c:v>97.277299999999997</c:v>
                </c:pt>
                <c:pt idx="3017">
                  <c:v>97.274000000000001</c:v>
                </c:pt>
                <c:pt idx="3018">
                  <c:v>97.271169999999998</c:v>
                </c:pt>
                <c:pt idx="3019">
                  <c:v>97.269419999999997</c:v>
                </c:pt>
                <c:pt idx="3020">
                  <c:v>97.269279999999995</c:v>
                </c:pt>
                <c:pt idx="3021">
                  <c:v>97.270740000000004</c:v>
                </c:pt>
                <c:pt idx="3022">
                  <c:v>97.273399999999995</c:v>
                </c:pt>
                <c:pt idx="3023">
                  <c:v>97.276269999999997</c:v>
                </c:pt>
                <c:pt idx="3024">
                  <c:v>97.278270000000006</c:v>
                </c:pt>
                <c:pt idx="3025">
                  <c:v>97.278620000000004</c:v>
                </c:pt>
                <c:pt idx="3026">
                  <c:v>97.277150000000006</c:v>
                </c:pt>
                <c:pt idx="3027">
                  <c:v>97.274330000000006</c:v>
                </c:pt>
                <c:pt idx="3028">
                  <c:v>97.271060000000006</c:v>
                </c:pt>
                <c:pt idx="3029">
                  <c:v>97.268090000000001</c:v>
                </c:pt>
                <c:pt idx="3030">
                  <c:v>97.265879999999996</c:v>
                </c:pt>
                <c:pt idx="3031">
                  <c:v>97.264309999999995</c:v>
                </c:pt>
                <c:pt idx="3032">
                  <c:v>97.262870000000007</c:v>
                </c:pt>
                <c:pt idx="3033">
                  <c:v>97.261060000000001</c:v>
                </c:pt>
                <c:pt idx="3034">
                  <c:v>97.258799999999994</c:v>
                </c:pt>
                <c:pt idx="3035">
                  <c:v>97.256540000000001</c:v>
                </c:pt>
                <c:pt idx="3036">
                  <c:v>97.25506</c:v>
                </c:pt>
                <c:pt idx="3037">
                  <c:v>97.255200000000002</c:v>
                </c:pt>
                <c:pt idx="3038">
                  <c:v>97.257270000000005</c:v>
                </c:pt>
                <c:pt idx="3039">
                  <c:v>97.260959999999997</c:v>
                </c:pt>
                <c:pt idx="3040">
                  <c:v>97.265240000000006</c:v>
                </c:pt>
                <c:pt idx="3041">
                  <c:v>97.268829999999994</c:v>
                </c:pt>
                <c:pt idx="3042">
                  <c:v>97.270650000000003</c:v>
                </c:pt>
                <c:pt idx="3043">
                  <c:v>97.270139999999998</c:v>
                </c:pt>
                <c:pt idx="3044">
                  <c:v>97.267499999999998</c:v>
                </c:pt>
                <c:pt idx="3045">
                  <c:v>97.263409999999993</c:v>
                </c:pt>
                <c:pt idx="3046">
                  <c:v>97.258799999999994</c:v>
                </c:pt>
                <c:pt idx="3047">
                  <c:v>97.254419999999996</c:v>
                </c:pt>
                <c:pt idx="3048">
                  <c:v>97.250789999999995</c:v>
                </c:pt>
                <c:pt idx="3049">
                  <c:v>97.248170000000002</c:v>
                </c:pt>
                <c:pt idx="3050">
                  <c:v>97.246560000000002</c:v>
                </c:pt>
                <c:pt idx="3051">
                  <c:v>97.24606</c:v>
                </c:pt>
                <c:pt idx="3052">
                  <c:v>97.246769999999998</c:v>
                </c:pt>
                <c:pt idx="3053">
                  <c:v>97.248679999999993</c:v>
                </c:pt>
                <c:pt idx="3054">
                  <c:v>97.251720000000006</c:v>
                </c:pt>
                <c:pt idx="3055">
                  <c:v>97.255499999999998</c:v>
                </c:pt>
                <c:pt idx="3056">
                  <c:v>97.259469999999993</c:v>
                </c:pt>
                <c:pt idx="3057">
                  <c:v>97.263009999999994</c:v>
                </c:pt>
                <c:pt idx="3058">
                  <c:v>97.265559999999994</c:v>
                </c:pt>
                <c:pt idx="3059">
                  <c:v>97.266800000000003</c:v>
                </c:pt>
                <c:pt idx="3060">
                  <c:v>97.266589999999994</c:v>
                </c:pt>
                <c:pt idx="3061">
                  <c:v>97.264930000000007</c:v>
                </c:pt>
                <c:pt idx="3062">
                  <c:v>97.261750000000006</c:v>
                </c:pt>
                <c:pt idx="3063">
                  <c:v>97.257000000000005</c:v>
                </c:pt>
                <c:pt idx="3064">
                  <c:v>97.250730000000004</c:v>
                </c:pt>
                <c:pt idx="3065">
                  <c:v>97.243189999999998</c:v>
                </c:pt>
                <c:pt idx="3066">
                  <c:v>97.234999999999999</c:v>
                </c:pt>
                <c:pt idx="3067">
                  <c:v>97.227170000000001</c:v>
                </c:pt>
                <c:pt idx="3068">
                  <c:v>97.220870000000005</c:v>
                </c:pt>
                <c:pt idx="3069">
                  <c:v>97.217029999999994</c:v>
                </c:pt>
                <c:pt idx="3070">
                  <c:v>97.216130000000007</c:v>
                </c:pt>
                <c:pt idx="3071">
                  <c:v>97.217950000000002</c:v>
                </c:pt>
                <c:pt idx="3072">
                  <c:v>97.221630000000005</c:v>
                </c:pt>
                <c:pt idx="3073">
                  <c:v>97.226110000000006</c:v>
                </c:pt>
                <c:pt idx="3074">
                  <c:v>97.2303</c:v>
                </c:pt>
                <c:pt idx="3075">
                  <c:v>97.233490000000003</c:v>
                </c:pt>
                <c:pt idx="3076">
                  <c:v>97.235439999999997</c:v>
                </c:pt>
                <c:pt idx="3077">
                  <c:v>97.236320000000006</c:v>
                </c:pt>
                <c:pt idx="3078">
                  <c:v>97.236400000000003</c:v>
                </c:pt>
                <c:pt idx="3079">
                  <c:v>97.236019999999996</c:v>
                </c:pt>
                <c:pt idx="3080">
                  <c:v>97.23527</c:v>
                </c:pt>
                <c:pt idx="3081">
                  <c:v>97.234179999999995</c:v>
                </c:pt>
                <c:pt idx="3082">
                  <c:v>97.232699999999994</c:v>
                </c:pt>
                <c:pt idx="3083">
                  <c:v>97.230900000000005</c:v>
                </c:pt>
                <c:pt idx="3084">
                  <c:v>97.228989999999996</c:v>
                </c:pt>
                <c:pt idx="3085">
                  <c:v>97.227189999999993</c:v>
                </c:pt>
                <c:pt idx="3086">
                  <c:v>97.22578</c:v>
                </c:pt>
                <c:pt idx="3087">
                  <c:v>97.224930000000001</c:v>
                </c:pt>
                <c:pt idx="3088">
                  <c:v>97.224739999999997</c:v>
                </c:pt>
                <c:pt idx="3089">
                  <c:v>97.225229999999996</c:v>
                </c:pt>
                <c:pt idx="3090">
                  <c:v>97.226370000000003</c:v>
                </c:pt>
                <c:pt idx="3091">
                  <c:v>97.228009999999998</c:v>
                </c:pt>
                <c:pt idx="3092">
                  <c:v>97.229969999999994</c:v>
                </c:pt>
                <c:pt idx="3093">
                  <c:v>97.231920000000002</c:v>
                </c:pt>
                <c:pt idx="3094">
                  <c:v>97.23339</c:v>
                </c:pt>
                <c:pt idx="3095">
                  <c:v>97.233980000000003</c:v>
                </c:pt>
                <c:pt idx="3096">
                  <c:v>97.233450000000005</c:v>
                </c:pt>
                <c:pt idx="3097">
                  <c:v>97.231840000000005</c:v>
                </c:pt>
                <c:pt idx="3098">
                  <c:v>97.229560000000006</c:v>
                </c:pt>
                <c:pt idx="3099">
                  <c:v>97.227170000000001</c:v>
                </c:pt>
                <c:pt idx="3100">
                  <c:v>97.225120000000004</c:v>
                </c:pt>
                <c:pt idx="3101">
                  <c:v>97.223569999999995</c:v>
                </c:pt>
                <c:pt idx="3102">
                  <c:v>97.222239999999999</c:v>
                </c:pt>
                <c:pt idx="3103">
                  <c:v>97.220569999999995</c:v>
                </c:pt>
                <c:pt idx="3104">
                  <c:v>97.21808</c:v>
                </c:pt>
                <c:pt idx="3105">
                  <c:v>97.214659999999995</c:v>
                </c:pt>
                <c:pt idx="3106">
                  <c:v>97.21078</c:v>
                </c:pt>
                <c:pt idx="3107">
                  <c:v>97.20729</c:v>
                </c:pt>
                <c:pt idx="3108">
                  <c:v>97.205219999999997</c:v>
                </c:pt>
                <c:pt idx="3109">
                  <c:v>97.205110000000005</c:v>
                </c:pt>
                <c:pt idx="3110">
                  <c:v>97.20675</c:v>
                </c:pt>
                <c:pt idx="3111">
                  <c:v>97.209140000000005</c:v>
                </c:pt>
                <c:pt idx="3112">
                  <c:v>97.210809999999995</c:v>
                </c:pt>
                <c:pt idx="3113">
                  <c:v>97.210400000000007</c:v>
                </c:pt>
                <c:pt idx="3114">
                  <c:v>97.207149999999999</c:v>
                </c:pt>
                <c:pt idx="3115">
                  <c:v>97.201229999999995</c:v>
                </c:pt>
                <c:pt idx="3116">
                  <c:v>97.193740000000005</c:v>
                </c:pt>
                <c:pt idx="3117">
                  <c:v>97.186120000000003</c:v>
                </c:pt>
                <c:pt idx="3118">
                  <c:v>97.179739999999995</c:v>
                </c:pt>
                <c:pt idx="3119">
                  <c:v>97.175420000000003</c:v>
                </c:pt>
                <c:pt idx="3120">
                  <c:v>97.173280000000005</c:v>
                </c:pt>
                <c:pt idx="3121">
                  <c:v>97.172939999999997</c:v>
                </c:pt>
                <c:pt idx="3122">
                  <c:v>97.173739999999995</c:v>
                </c:pt>
                <c:pt idx="3123">
                  <c:v>97.175089999999997</c:v>
                </c:pt>
                <c:pt idx="3124">
                  <c:v>97.176699999999997</c:v>
                </c:pt>
                <c:pt idx="3125">
                  <c:v>97.178340000000006</c:v>
                </c:pt>
                <c:pt idx="3126">
                  <c:v>97.179779999999994</c:v>
                </c:pt>
                <c:pt idx="3127">
                  <c:v>97.18065</c:v>
                </c:pt>
                <c:pt idx="3128">
                  <c:v>97.180369999999996</c:v>
                </c:pt>
                <c:pt idx="3129">
                  <c:v>97.17841</c:v>
                </c:pt>
                <c:pt idx="3130">
                  <c:v>97.174449999999993</c:v>
                </c:pt>
                <c:pt idx="3131">
                  <c:v>97.168750000000003</c:v>
                </c:pt>
                <c:pt idx="3132">
                  <c:v>97.161990000000003</c:v>
                </c:pt>
                <c:pt idx="3133">
                  <c:v>97.155289999999994</c:v>
                </c:pt>
                <c:pt idx="3134">
                  <c:v>97.149780000000007</c:v>
                </c:pt>
                <c:pt idx="3135">
                  <c:v>97.14631</c:v>
                </c:pt>
                <c:pt idx="3136">
                  <c:v>97.145229999999998</c:v>
                </c:pt>
                <c:pt idx="3137">
                  <c:v>97.1464</c:v>
                </c:pt>
                <c:pt idx="3138">
                  <c:v>97.149190000000004</c:v>
                </c:pt>
                <c:pt idx="3139">
                  <c:v>97.152789999999996</c:v>
                </c:pt>
                <c:pt idx="3140">
                  <c:v>97.156319999999994</c:v>
                </c:pt>
                <c:pt idx="3141">
                  <c:v>97.15898</c:v>
                </c:pt>
                <c:pt idx="3142">
                  <c:v>97.16019</c:v>
                </c:pt>
                <c:pt idx="3143">
                  <c:v>97.159610000000001</c:v>
                </c:pt>
                <c:pt idx="3144">
                  <c:v>97.157169999999994</c:v>
                </c:pt>
                <c:pt idx="3145">
                  <c:v>97.153180000000006</c:v>
                </c:pt>
                <c:pt idx="3146">
                  <c:v>97.148150000000001</c:v>
                </c:pt>
                <c:pt idx="3147">
                  <c:v>97.142750000000007</c:v>
                </c:pt>
                <c:pt idx="3148">
                  <c:v>97.137699999999995</c:v>
                </c:pt>
                <c:pt idx="3149">
                  <c:v>97.133420000000001</c:v>
                </c:pt>
                <c:pt idx="3150">
                  <c:v>97.130099999999999</c:v>
                </c:pt>
                <c:pt idx="3151">
                  <c:v>97.127690000000001</c:v>
                </c:pt>
                <c:pt idx="3152">
                  <c:v>97.125979999999998</c:v>
                </c:pt>
                <c:pt idx="3153">
                  <c:v>97.124880000000005</c:v>
                </c:pt>
                <c:pt idx="3154">
                  <c:v>97.124510000000001</c:v>
                </c:pt>
                <c:pt idx="3155">
                  <c:v>97.125039999999998</c:v>
                </c:pt>
                <c:pt idx="3156">
                  <c:v>97.126630000000006</c:v>
                </c:pt>
                <c:pt idx="3157">
                  <c:v>97.129170000000002</c:v>
                </c:pt>
                <c:pt idx="3158">
                  <c:v>97.132130000000004</c:v>
                </c:pt>
                <c:pt idx="3159">
                  <c:v>97.134739999999994</c:v>
                </c:pt>
                <c:pt idx="3160">
                  <c:v>97.136099999999999</c:v>
                </c:pt>
                <c:pt idx="3161">
                  <c:v>97.135670000000005</c:v>
                </c:pt>
                <c:pt idx="3162">
                  <c:v>97.133399999999995</c:v>
                </c:pt>
                <c:pt idx="3163">
                  <c:v>97.12979</c:v>
                </c:pt>
                <c:pt idx="3164">
                  <c:v>97.125720000000001</c:v>
                </c:pt>
                <c:pt idx="3165">
                  <c:v>97.122020000000006</c:v>
                </c:pt>
                <c:pt idx="3166">
                  <c:v>97.119190000000003</c:v>
                </c:pt>
                <c:pt idx="3167">
                  <c:v>97.117239999999995</c:v>
                </c:pt>
                <c:pt idx="3168">
                  <c:v>97.115639999999999</c:v>
                </c:pt>
                <c:pt idx="3169">
                  <c:v>97.113879999999995</c:v>
                </c:pt>
                <c:pt idx="3170">
                  <c:v>97.111469999999997</c:v>
                </c:pt>
                <c:pt idx="3171">
                  <c:v>97.108459999999994</c:v>
                </c:pt>
                <c:pt idx="3172">
                  <c:v>97.105130000000003</c:v>
                </c:pt>
                <c:pt idx="3173">
                  <c:v>97.102069999999998</c:v>
                </c:pt>
                <c:pt idx="3174">
                  <c:v>97.099649999999997</c:v>
                </c:pt>
                <c:pt idx="3175">
                  <c:v>97.097949999999997</c:v>
                </c:pt>
                <c:pt idx="3176">
                  <c:v>97.096770000000006</c:v>
                </c:pt>
                <c:pt idx="3177">
                  <c:v>97.09563</c:v>
                </c:pt>
                <c:pt idx="3178">
                  <c:v>97.093959999999996</c:v>
                </c:pt>
                <c:pt idx="3179">
                  <c:v>97.091440000000006</c:v>
                </c:pt>
                <c:pt idx="3180">
                  <c:v>97.087909999999994</c:v>
                </c:pt>
                <c:pt idx="3181">
                  <c:v>97.083370000000002</c:v>
                </c:pt>
                <c:pt idx="3182">
                  <c:v>97.077870000000004</c:v>
                </c:pt>
                <c:pt idx="3183">
                  <c:v>97.07141</c:v>
                </c:pt>
                <c:pt idx="3184">
                  <c:v>97.063980000000001</c:v>
                </c:pt>
                <c:pt idx="3185">
                  <c:v>97.055629999999994</c:v>
                </c:pt>
                <c:pt idx="3186">
                  <c:v>97.046549999999996</c:v>
                </c:pt>
                <c:pt idx="3187">
                  <c:v>97.037000000000006</c:v>
                </c:pt>
                <c:pt idx="3188">
                  <c:v>97.027429999999995</c:v>
                </c:pt>
                <c:pt idx="3189">
                  <c:v>97.018150000000006</c:v>
                </c:pt>
                <c:pt idx="3190">
                  <c:v>97.009410000000003</c:v>
                </c:pt>
                <c:pt idx="3191">
                  <c:v>97.001329999999996</c:v>
                </c:pt>
                <c:pt idx="3192">
                  <c:v>96.994039999999998</c:v>
                </c:pt>
                <c:pt idx="3193">
                  <c:v>96.987859999999998</c:v>
                </c:pt>
                <c:pt idx="3194">
                  <c:v>96.983329999999995</c:v>
                </c:pt>
                <c:pt idx="3195">
                  <c:v>96.981070000000003</c:v>
                </c:pt>
                <c:pt idx="3196">
                  <c:v>96.981579999999994</c:v>
                </c:pt>
                <c:pt idx="3197">
                  <c:v>96.984870000000001</c:v>
                </c:pt>
                <c:pt idx="3198">
                  <c:v>96.990359999999995</c:v>
                </c:pt>
                <c:pt idx="3199">
                  <c:v>96.996799999999993</c:v>
                </c:pt>
                <c:pt idx="3200">
                  <c:v>97.002650000000003</c:v>
                </c:pt>
                <c:pt idx="3201">
                  <c:v>97.006519999999995</c:v>
                </c:pt>
                <c:pt idx="3202">
                  <c:v>97.007490000000004</c:v>
                </c:pt>
                <c:pt idx="3203">
                  <c:v>97.005459999999999</c:v>
                </c:pt>
                <c:pt idx="3204">
                  <c:v>97.000990000000002</c:v>
                </c:pt>
                <c:pt idx="3205">
                  <c:v>96.995180000000005</c:v>
                </c:pt>
                <c:pt idx="3206">
                  <c:v>96.989069999999998</c:v>
                </c:pt>
                <c:pt idx="3207">
                  <c:v>96.983540000000005</c:v>
                </c:pt>
                <c:pt idx="3208">
                  <c:v>96.979079999999996</c:v>
                </c:pt>
                <c:pt idx="3209">
                  <c:v>96.975849999999994</c:v>
                </c:pt>
                <c:pt idx="3210">
                  <c:v>96.973749999999995</c:v>
                </c:pt>
                <c:pt idx="3211">
                  <c:v>96.97269</c:v>
                </c:pt>
                <c:pt idx="3212">
                  <c:v>96.972499999999997</c:v>
                </c:pt>
                <c:pt idx="3213">
                  <c:v>96.97287</c:v>
                </c:pt>
                <c:pt idx="3214">
                  <c:v>96.973410000000001</c:v>
                </c:pt>
                <c:pt idx="3215">
                  <c:v>96.973519999999994</c:v>
                </c:pt>
                <c:pt idx="3216">
                  <c:v>96.972660000000005</c:v>
                </c:pt>
                <c:pt idx="3217">
                  <c:v>96.970460000000003</c:v>
                </c:pt>
                <c:pt idx="3218">
                  <c:v>96.966920000000002</c:v>
                </c:pt>
                <c:pt idx="3219">
                  <c:v>96.962410000000006</c:v>
                </c:pt>
                <c:pt idx="3220">
                  <c:v>96.957599999999999</c:v>
                </c:pt>
                <c:pt idx="3221">
                  <c:v>96.953220000000002</c:v>
                </c:pt>
                <c:pt idx="3222">
                  <c:v>96.949709999999996</c:v>
                </c:pt>
                <c:pt idx="3223">
                  <c:v>96.947220000000002</c:v>
                </c:pt>
                <c:pt idx="3224">
                  <c:v>96.94556</c:v>
                </c:pt>
                <c:pt idx="3225">
                  <c:v>96.944469999999995</c:v>
                </c:pt>
                <c:pt idx="3226">
                  <c:v>96.943610000000007</c:v>
                </c:pt>
                <c:pt idx="3227">
                  <c:v>96.942809999999994</c:v>
                </c:pt>
                <c:pt idx="3228">
                  <c:v>96.941929999999999</c:v>
                </c:pt>
                <c:pt idx="3229">
                  <c:v>96.940870000000004</c:v>
                </c:pt>
                <c:pt idx="3230">
                  <c:v>96.93929</c:v>
                </c:pt>
                <c:pt idx="3231">
                  <c:v>96.936809999999994</c:v>
                </c:pt>
                <c:pt idx="3232">
                  <c:v>96.933040000000005</c:v>
                </c:pt>
                <c:pt idx="3233">
                  <c:v>96.927899999999994</c:v>
                </c:pt>
                <c:pt idx="3234">
                  <c:v>96.921570000000003</c:v>
                </c:pt>
                <c:pt idx="3235">
                  <c:v>96.914659999999998</c:v>
                </c:pt>
                <c:pt idx="3236">
                  <c:v>96.907920000000004</c:v>
                </c:pt>
                <c:pt idx="3237">
                  <c:v>96.901920000000004</c:v>
                </c:pt>
                <c:pt idx="3238">
                  <c:v>96.896910000000005</c:v>
                </c:pt>
                <c:pt idx="3239">
                  <c:v>96.892740000000003</c:v>
                </c:pt>
                <c:pt idx="3240">
                  <c:v>96.888959999999997</c:v>
                </c:pt>
                <c:pt idx="3241">
                  <c:v>96.885249999999999</c:v>
                </c:pt>
                <c:pt idx="3242">
                  <c:v>96.881519999999995</c:v>
                </c:pt>
                <c:pt idx="3243">
                  <c:v>96.87809</c:v>
                </c:pt>
                <c:pt idx="3244">
                  <c:v>96.875609999999995</c:v>
                </c:pt>
                <c:pt idx="3245">
                  <c:v>96.874619999999993</c:v>
                </c:pt>
                <c:pt idx="3246">
                  <c:v>96.875439999999998</c:v>
                </c:pt>
                <c:pt idx="3247">
                  <c:v>96.877880000000005</c:v>
                </c:pt>
                <c:pt idx="3248">
                  <c:v>96.881309999999999</c:v>
                </c:pt>
                <c:pt idx="3249">
                  <c:v>96.884929999999997</c:v>
                </c:pt>
                <c:pt idx="3250">
                  <c:v>96.888009999999994</c:v>
                </c:pt>
                <c:pt idx="3251">
                  <c:v>96.890050000000002</c:v>
                </c:pt>
                <c:pt idx="3252">
                  <c:v>96.890889999999999</c:v>
                </c:pt>
                <c:pt idx="3253">
                  <c:v>96.890519999999995</c:v>
                </c:pt>
                <c:pt idx="3254">
                  <c:v>96.889030000000005</c:v>
                </c:pt>
                <c:pt idx="3255">
                  <c:v>96.886489999999995</c:v>
                </c:pt>
                <c:pt idx="3256">
                  <c:v>96.88297</c:v>
                </c:pt>
                <c:pt idx="3257">
                  <c:v>96.87867</c:v>
                </c:pt>
                <c:pt idx="3258">
                  <c:v>96.874020000000002</c:v>
                </c:pt>
                <c:pt idx="3259">
                  <c:v>96.869579999999999</c:v>
                </c:pt>
                <c:pt idx="3260">
                  <c:v>96.865880000000004</c:v>
                </c:pt>
                <c:pt idx="3261">
                  <c:v>96.863230000000001</c:v>
                </c:pt>
                <c:pt idx="3262">
                  <c:v>96.861599999999996</c:v>
                </c:pt>
                <c:pt idx="3263">
                  <c:v>96.860529999999997</c:v>
                </c:pt>
                <c:pt idx="3264">
                  <c:v>96.859390000000005</c:v>
                </c:pt>
                <c:pt idx="3265">
                  <c:v>96.857770000000002</c:v>
                </c:pt>
                <c:pt idx="3266">
                  <c:v>96.855559999999997</c:v>
                </c:pt>
                <c:pt idx="3267">
                  <c:v>96.853030000000004</c:v>
                </c:pt>
                <c:pt idx="3268">
                  <c:v>96.850710000000007</c:v>
                </c:pt>
                <c:pt idx="3269">
                  <c:v>96.849010000000007</c:v>
                </c:pt>
                <c:pt idx="3270">
                  <c:v>96.848039999999997</c:v>
                </c:pt>
                <c:pt idx="3271">
                  <c:v>96.847440000000006</c:v>
                </c:pt>
                <c:pt idx="3272">
                  <c:v>96.846540000000005</c:v>
                </c:pt>
                <c:pt idx="3273">
                  <c:v>96.844700000000003</c:v>
                </c:pt>
                <c:pt idx="3274">
                  <c:v>96.841579999999993</c:v>
                </c:pt>
                <c:pt idx="3275">
                  <c:v>96.837350000000001</c:v>
                </c:pt>
                <c:pt idx="3276">
                  <c:v>96.832549999999998</c:v>
                </c:pt>
                <c:pt idx="3277">
                  <c:v>96.827809999999999</c:v>
                </c:pt>
                <c:pt idx="3278">
                  <c:v>96.823629999999994</c:v>
                </c:pt>
                <c:pt idx="3279">
                  <c:v>96.82011</c:v>
                </c:pt>
                <c:pt idx="3280">
                  <c:v>96.817009999999996</c:v>
                </c:pt>
                <c:pt idx="3281">
                  <c:v>96.813900000000004</c:v>
                </c:pt>
                <c:pt idx="3282">
                  <c:v>96.810490000000001</c:v>
                </c:pt>
                <c:pt idx="3283">
                  <c:v>96.806700000000006</c:v>
                </c:pt>
                <c:pt idx="3284">
                  <c:v>96.802729999999997</c:v>
                </c:pt>
                <c:pt idx="3285">
                  <c:v>96.7988</c:v>
                </c:pt>
                <c:pt idx="3286">
                  <c:v>96.79504</c:v>
                </c:pt>
                <c:pt idx="3287">
                  <c:v>96.791399999999996</c:v>
                </c:pt>
                <c:pt idx="3288">
                  <c:v>96.787670000000006</c:v>
                </c:pt>
                <c:pt idx="3289">
                  <c:v>96.783670000000001</c:v>
                </c:pt>
                <c:pt idx="3290">
                  <c:v>96.779499999999999</c:v>
                </c:pt>
                <c:pt idx="3291">
                  <c:v>96.775559999999999</c:v>
                </c:pt>
                <c:pt idx="3292">
                  <c:v>96.772369999999995</c:v>
                </c:pt>
                <c:pt idx="3293">
                  <c:v>96.770449999999997</c:v>
                </c:pt>
                <c:pt idx="3294">
                  <c:v>96.769970000000001</c:v>
                </c:pt>
                <c:pt idx="3295">
                  <c:v>96.770709999999994</c:v>
                </c:pt>
                <c:pt idx="3296">
                  <c:v>96.772069999999999</c:v>
                </c:pt>
                <c:pt idx="3297">
                  <c:v>96.773359999999997</c:v>
                </c:pt>
                <c:pt idx="3298">
                  <c:v>96.774090000000001</c:v>
                </c:pt>
                <c:pt idx="3299">
                  <c:v>96.774079999999998</c:v>
                </c:pt>
                <c:pt idx="3300">
                  <c:v>96.77346</c:v>
                </c:pt>
                <c:pt idx="3301">
                  <c:v>96.772490000000005</c:v>
                </c:pt>
                <c:pt idx="3302">
                  <c:v>96.771280000000004</c:v>
                </c:pt>
                <c:pt idx="3303">
                  <c:v>96.769750000000002</c:v>
                </c:pt>
                <c:pt idx="3304">
                  <c:v>96.76755</c:v>
                </c:pt>
                <c:pt idx="3305">
                  <c:v>96.764309999999995</c:v>
                </c:pt>
                <c:pt idx="3306">
                  <c:v>96.759860000000003</c:v>
                </c:pt>
                <c:pt idx="3307">
                  <c:v>96.754490000000004</c:v>
                </c:pt>
                <c:pt idx="3308">
                  <c:v>96.748729999999995</c:v>
                </c:pt>
                <c:pt idx="3309">
                  <c:v>96.743300000000005</c:v>
                </c:pt>
                <c:pt idx="3310">
                  <c:v>96.738789999999995</c:v>
                </c:pt>
                <c:pt idx="3311">
                  <c:v>96.735470000000007</c:v>
                </c:pt>
                <c:pt idx="3312">
                  <c:v>96.733199999999997</c:v>
                </c:pt>
                <c:pt idx="3313">
                  <c:v>96.731639999999999</c:v>
                </c:pt>
                <c:pt idx="3314">
                  <c:v>96.73039</c:v>
                </c:pt>
                <c:pt idx="3315">
                  <c:v>96.729200000000006</c:v>
                </c:pt>
                <c:pt idx="3316">
                  <c:v>96.728059999999999</c:v>
                </c:pt>
                <c:pt idx="3317">
                  <c:v>96.727080000000001</c:v>
                </c:pt>
                <c:pt idx="3318">
                  <c:v>96.72636</c:v>
                </c:pt>
                <c:pt idx="3319">
                  <c:v>96.725980000000007</c:v>
                </c:pt>
                <c:pt idx="3320">
                  <c:v>96.725759999999994</c:v>
                </c:pt>
                <c:pt idx="3321">
                  <c:v>96.725430000000003</c:v>
                </c:pt>
                <c:pt idx="3322">
                  <c:v>96.72475</c:v>
                </c:pt>
                <c:pt idx="3323">
                  <c:v>96.723460000000003</c:v>
                </c:pt>
                <c:pt idx="3324">
                  <c:v>96.721469999999997</c:v>
                </c:pt>
                <c:pt idx="3325">
                  <c:v>96.718670000000003</c:v>
                </c:pt>
                <c:pt idx="3326">
                  <c:v>96.715040000000002</c:v>
                </c:pt>
                <c:pt idx="3327">
                  <c:v>96.710530000000006</c:v>
                </c:pt>
                <c:pt idx="3328">
                  <c:v>96.705100000000002</c:v>
                </c:pt>
                <c:pt idx="3329">
                  <c:v>96.698939999999993</c:v>
                </c:pt>
                <c:pt idx="3330">
                  <c:v>96.692369999999997</c:v>
                </c:pt>
                <c:pt idx="3331">
                  <c:v>96.685910000000007</c:v>
                </c:pt>
                <c:pt idx="3332">
                  <c:v>96.680080000000004</c:v>
                </c:pt>
                <c:pt idx="3333">
                  <c:v>96.675349999999995</c:v>
                </c:pt>
                <c:pt idx="3334">
                  <c:v>96.671750000000003</c:v>
                </c:pt>
                <c:pt idx="3335">
                  <c:v>96.669089999999997</c:v>
                </c:pt>
                <c:pt idx="3336">
                  <c:v>96.666899999999998</c:v>
                </c:pt>
                <c:pt idx="3337">
                  <c:v>96.664630000000002</c:v>
                </c:pt>
                <c:pt idx="3338">
                  <c:v>96.66189</c:v>
                </c:pt>
                <c:pt idx="3339">
                  <c:v>96.65849</c:v>
                </c:pt>
                <c:pt idx="3340">
                  <c:v>96.654560000000004</c:v>
                </c:pt>
                <c:pt idx="3341">
                  <c:v>96.650319999999994</c:v>
                </c:pt>
                <c:pt idx="3342">
                  <c:v>96.646100000000004</c:v>
                </c:pt>
                <c:pt idx="3343">
                  <c:v>96.642080000000007</c:v>
                </c:pt>
                <c:pt idx="3344">
                  <c:v>96.638400000000004</c:v>
                </c:pt>
                <c:pt idx="3345">
                  <c:v>96.635059999999996</c:v>
                </c:pt>
                <c:pt idx="3346">
                  <c:v>96.631990000000002</c:v>
                </c:pt>
                <c:pt idx="3347">
                  <c:v>96.629130000000004</c:v>
                </c:pt>
                <c:pt idx="3348">
                  <c:v>96.626239999999996</c:v>
                </c:pt>
                <c:pt idx="3349">
                  <c:v>96.623019999999997</c:v>
                </c:pt>
                <c:pt idx="3350">
                  <c:v>96.619240000000005</c:v>
                </c:pt>
                <c:pt idx="3351">
                  <c:v>96.614559999999997</c:v>
                </c:pt>
                <c:pt idx="3352">
                  <c:v>96.608959999999996</c:v>
                </c:pt>
                <c:pt idx="3353">
                  <c:v>96.60266</c:v>
                </c:pt>
                <c:pt idx="3354">
                  <c:v>96.596180000000004</c:v>
                </c:pt>
                <c:pt idx="3355">
                  <c:v>96.590239999999994</c:v>
                </c:pt>
                <c:pt idx="3356">
                  <c:v>96.585340000000002</c:v>
                </c:pt>
                <c:pt idx="3357">
                  <c:v>96.581680000000006</c:v>
                </c:pt>
                <c:pt idx="3358">
                  <c:v>96.578940000000003</c:v>
                </c:pt>
                <c:pt idx="3359">
                  <c:v>96.576449999999994</c:v>
                </c:pt>
                <c:pt idx="3360">
                  <c:v>96.573300000000003</c:v>
                </c:pt>
                <c:pt idx="3361">
                  <c:v>96.568950000000001</c:v>
                </c:pt>
                <c:pt idx="3362">
                  <c:v>96.563379999999995</c:v>
                </c:pt>
                <c:pt idx="3363">
                  <c:v>96.557140000000004</c:v>
                </c:pt>
                <c:pt idx="3364">
                  <c:v>96.551140000000004</c:v>
                </c:pt>
                <c:pt idx="3365">
                  <c:v>96.546170000000004</c:v>
                </c:pt>
                <c:pt idx="3366">
                  <c:v>96.542509999999993</c:v>
                </c:pt>
                <c:pt idx="3367">
                  <c:v>96.539619999999999</c:v>
                </c:pt>
                <c:pt idx="3368">
                  <c:v>96.536280000000005</c:v>
                </c:pt>
                <c:pt idx="3369">
                  <c:v>96.531059999999997</c:v>
                </c:pt>
                <c:pt idx="3370">
                  <c:v>96.5227</c:v>
                </c:pt>
                <c:pt idx="3371">
                  <c:v>96.51061</c:v>
                </c:pt>
                <c:pt idx="3372">
                  <c:v>96.494910000000004</c:v>
                </c:pt>
                <c:pt idx="3373">
                  <c:v>96.476290000000006</c:v>
                </c:pt>
                <c:pt idx="3374">
                  <c:v>96.455619999999996</c:v>
                </c:pt>
                <c:pt idx="3375">
                  <c:v>96.433959999999999</c:v>
                </c:pt>
                <c:pt idx="3376">
                  <c:v>96.41225</c:v>
                </c:pt>
                <c:pt idx="3377">
                  <c:v>96.391800000000003</c:v>
                </c:pt>
                <c:pt idx="3378">
                  <c:v>96.374219999999994</c:v>
                </c:pt>
                <c:pt idx="3379">
                  <c:v>96.361230000000006</c:v>
                </c:pt>
                <c:pt idx="3380">
                  <c:v>96.354330000000004</c:v>
                </c:pt>
                <c:pt idx="3381">
                  <c:v>96.353870000000001</c:v>
                </c:pt>
                <c:pt idx="3382">
                  <c:v>96.358770000000007</c:v>
                </c:pt>
                <c:pt idx="3383">
                  <c:v>96.366680000000002</c:v>
                </c:pt>
                <c:pt idx="3384">
                  <c:v>96.374740000000003</c:v>
                </c:pt>
                <c:pt idx="3385">
                  <c:v>96.380899999999997</c:v>
                </c:pt>
                <c:pt idx="3386">
                  <c:v>96.384810000000002</c:v>
                </c:pt>
                <c:pt idx="3387">
                  <c:v>96.388220000000004</c:v>
                </c:pt>
                <c:pt idx="3388">
                  <c:v>96.393810000000002</c:v>
                </c:pt>
                <c:pt idx="3389">
                  <c:v>96.403809999999993</c:v>
                </c:pt>
                <c:pt idx="3390">
                  <c:v>96.418369999999996</c:v>
                </c:pt>
                <c:pt idx="3391">
                  <c:v>96.434799999999996</c:v>
                </c:pt>
                <c:pt idx="3392">
                  <c:v>96.448809999999995</c:v>
                </c:pt>
                <c:pt idx="3393">
                  <c:v>96.455939999999998</c:v>
                </c:pt>
                <c:pt idx="3394">
                  <c:v>96.453850000000003</c:v>
                </c:pt>
                <c:pt idx="3395">
                  <c:v>96.443610000000007</c:v>
                </c:pt>
                <c:pt idx="3396">
                  <c:v>96.429100000000005</c:v>
                </c:pt>
                <c:pt idx="3397">
                  <c:v>96.41525</c:v>
                </c:pt>
                <c:pt idx="3398">
                  <c:v>96.405749999999998</c:v>
                </c:pt>
                <c:pt idx="3399">
                  <c:v>96.401309999999995</c:v>
                </c:pt>
                <c:pt idx="3400">
                  <c:v>96.399860000000004</c:v>
                </c:pt>
                <c:pt idx="3401">
                  <c:v>96.397800000000004</c:v>
                </c:pt>
                <c:pt idx="3402">
                  <c:v>96.391949999999994</c:v>
                </c:pt>
                <c:pt idx="3403">
                  <c:v>96.381270000000001</c:v>
                </c:pt>
                <c:pt idx="3404">
                  <c:v>96.366950000000003</c:v>
                </c:pt>
                <c:pt idx="3405">
                  <c:v>96.351510000000005</c:v>
                </c:pt>
                <c:pt idx="3406">
                  <c:v>96.337559999999996</c:v>
                </c:pt>
                <c:pt idx="3407">
                  <c:v>96.326459999999997</c:v>
                </c:pt>
                <c:pt idx="3408">
                  <c:v>96.317939999999993</c:v>
                </c:pt>
                <c:pt idx="3409">
                  <c:v>96.311099999999996</c:v>
                </c:pt>
                <c:pt idx="3410">
                  <c:v>96.304789999999997</c:v>
                </c:pt>
                <c:pt idx="3411">
                  <c:v>96.298519999999996</c:v>
                </c:pt>
                <c:pt idx="3412">
                  <c:v>96.292400000000001</c:v>
                </c:pt>
                <c:pt idx="3413">
                  <c:v>96.286829999999995</c:v>
                </c:pt>
                <c:pt idx="3414">
                  <c:v>96.282120000000006</c:v>
                </c:pt>
                <c:pt idx="3415">
                  <c:v>96.278649999999999</c:v>
                </c:pt>
                <c:pt idx="3416">
                  <c:v>96.276740000000004</c:v>
                </c:pt>
                <c:pt idx="3417">
                  <c:v>96.276970000000006</c:v>
                </c:pt>
                <c:pt idx="3418">
                  <c:v>96.279880000000006</c:v>
                </c:pt>
                <c:pt idx="3419">
                  <c:v>96.285589999999999</c:v>
                </c:pt>
                <c:pt idx="3420">
                  <c:v>96.293490000000006</c:v>
                </c:pt>
                <c:pt idx="3421">
                  <c:v>96.302220000000005</c:v>
                </c:pt>
                <c:pt idx="3422">
                  <c:v>96.310010000000005</c:v>
                </c:pt>
                <c:pt idx="3423">
                  <c:v>96.315240000000003</c:v>
                </c:pt>
                <c:pt idx="3424">
                  <c:v>96.316800000000001</c:v>
                </c:pt>
                <c:pt idx="3425">
                  <c:v>96.31447</c:v>
                </c:pt>
                <c:pt idx="3426">
                  <c:v>96.308790000000002</c:v>
                </c:pt>
                <c:pt idx="3427">
                  <c:v>96.301019999999994</c:v>
                </c:pt>
                <c:pt idx="3428">
                  <c:v>96.292879999999997</c:v>
                </c:pt>
                <c:pt idx="3429">
                  <c:v>96.286299999999997</c:v>
                </c:pt>
                <c:pt idx="3430">
                  <c:v>96.282669999999996</c:v>
                </c:pt>
                <c:pt idx="3431">
                  <c:v>96.282380000000003</c:v>
                </c:pt>
                <c:pt idx="3432">
                  <c:v>96.284260000000003</c:v>
                </c:pt>
                <c:pt idx="3433">
                  <c:v>96.285870000000003</c:v>
                </c:pt>
                <c:pt idx="3434">
                  <c:v>96.284229999999994</c:v>
                </c:pt>
                <c:pt idx="3435">
                  <c:v>96.277330000000006</c:v>
                </c:pt>
                <c:pt idx="3436">
                  <c:v>96.264949999999999</c:v>
                </c:pt>
                <c:pt idx="3437">
                  <c:v>96.248419999999996</c:v>
                </c:pt>
                <c:pt idx="3438">
                  <c:v>96.230270000000004</c:v>
                </c:pt>
                <c:pt idx="3439">
                  <c:v>96.212969999999999</c:v>
                </c:pt>
                <c:pt idx="3440">
                  <c:v>96.198580000000007</c:v>
                </c:pt>
                <c:pt idx="3441">
                  <c:v>96.188509999999994</c:v>
                </c:pt>
                <c:pt idx="3442">
                  <c:v>96.183679999999995</c:v>
                </c:pt>
                <c:pt idx="3443">
                  <c:v>96.184240000000003</c:v>
                </c:pt>
                <c:pt idx="3444">
                  <c:v>96.189930000000004</c:v>
                </c:pt>
                <c:pt idx="3445">
                  <c:v>96.199730000000002</c:v>
                </c:pt>
                <c:pt idx="3446">
                  <c:v>96.212069999999997</c:v>
                </c:pt>
                <c:pt idx="3447">
                  <c:v>96.225149999999999</c:v>
                </c:pt>
                <c:pt idx="3448">
                  <c:v>96.237170000000006</c:v>
                </c:pt>
                <c:pt idx="3449">
                  <c:v>96.247020000000006</c:v>
                </c:pt>
                <c:pt idx="3450">
                  <c:v>96.254360000000005</c:v>
                </c:pt>
                <c:pt idx="3451">
                  <c:v>96.259429999999995</c:v>
                </c:pt>
                <c:pt idx="3452">
                  <c:v>96.262860000000003</c:v>
                </c:pt>
                <c:pt idx="3453">
                  <c:v>96.264880000000005</c:v>
                </c:pt>
                <c:pt idx="3454">
                  <c:v>96.265199999999993</c:v>
                </c:pt>
                <c:pt idx="3455">
                  <c:v>96.263040000000004</c:v>
                </c:pt>
                <c:pt idx="3456">
                  <c:v>96.257589999999993</c:v>
                </c:pt>
                <c:pt idx="3457">
                  <c:v>96.24888</c:v>
                </c:pt>
                <c:pt idx="3458">
                  <c:v>96.237690000000001</c:v>
                </c:pt>
                <c:pt idx="3459">
                  <c:v>96.225989999999996</c:v>
                </c:pt>
                <c:pt idx="3460">
                  <c:v>96.215909999999994</c:v>
                </c:pt>
                <c:pt idx="3461">
                  <c:v>96.209180000000003</c:v>
                </c:pt>
                <c:pt idx="3462">
                  <c:v>96.206310000000002</c:v>
                </c:pt>
                <c:pt idx="3463">
                  <c:v>96.206339999999997</c:v>
                </c:pt>
                <c:pt idx="3464">
                  <c:v>96.207310000000007</c:v>
                </c:pt>
                <c:pt idx="3465">
                  <c:v>96.207149999999999</c:v>
                </c:pt>
                <c:pt idx="3466">
                  <c:v>96.204480000000004</c:v>
                </c:pt>
                <c:pt idx="3467">
                  <c:v>96.199160000000006</c:v>
                </c:pt>
                <c:pt idx="3468">
                  <c:v>96.192149999999998</c:v>
                </c:pt>
                <c:pt idx="3469">
                  <c:v>96.185090000000002</c:v>
                </c:pt>
                <c:pt idx="3470">
                  <c:v>96.179659999999998</c:v>
                </c:pt>
                <c:pt idx="3471">
                  <c:v>96.177120000000002</c:v>
                </c:pt>
                <c:pt idx="3472">
                  <c:v>96.178150000000002</c:v>
                </c:pt>
                <c:pt idx="3473">
                  <c:v>96.182730000000006</c:v>
                </c:pt>
                <c:pt idx="3474">
                  <c:v>96.190280000000001</c:v>
                </c:pt>
                <c:pt idx="3475">
                  <c:v>96.199650000000005</c:v>
                </c:pt>
                <c:pt idx="3476">
                  <c:v>96.209180000000003</c:v>
                </c:pt>
                <c:pt idx="3477">
                  <c:v>96.21696</c:v>
                </c:pt>
                <c:pt idx="3478">
                  <c:v>96.221199999999996</c:v>
                </c:pt>
                <c:pt idx="3479">
                  <c:v>96.220709999999997</c:v>
                </c:pt>
                <c:pt idx="3480">
                  <c:v>96.215549999999993</c:v>
                </c:pt>
                <c:pt idx="3481">
                  <c:v>96.207120000000003</c:v>
                </c:pt>
                <c:pt idx="3482">
                  <c:v>96.197770000000006</c:v>
                </c:pt>
                <c:pt idx="3483">
                  <c:v>96.189909999999998</c:v>
                </c:pt>
                <c:pt idx="3484">
                  <c:v>96.185000000000002</c:v>
                </c:pt>
                <c:pt idx="3485">
                  <c:v>96.183009999999996</c:v>
                </c:pt>
                <c:pt idx="3486">
                  <c:v>96.182559999999995</c:v>
                </c:pt>
                <c:pt idx="3487">
                  <c:v>96.18159</c:v>
                </c:pt>
                <c:pt idx="3488">
                  <c:v>96.178539999999998</c:v>
                </c:pt>
                <c:pt idx="3489">
                  <c:v>96.173060000000007</c:v>
                </c:pt>
                <c:pt idx="3490">
                  <c:v>96.16628</c:v>
                </c:pt>
                <c:pt idx="3491">
                  <c:v>96.160160000000005</c:v>
                </c:pt>
                <c:pt idx="3492">
                  <c:v>96.156729999999996</c:v>
                </c:pt>
                <c:pt idx="3493">
                  <c:v>96.156980000000004</c:v>
                </c:pt>
                <c:pt idx="3494">
                  <c:v>96.160539999999997</c:v>
                </c:pt>
                <c:pt idx="3495">
                  <c:v>96.165779999999998</c:v>
                </c:pt>
                <c:pt idx="3496">
                  <c:v>96.170559999999995</c:v>
                </c:pt>
                <c:pt idx="3497">
                  <c:v>96.173090000000002</c:v>
                </c:pt>
                <c:pt idx="3498">
                  <c:v>96.17259</c:v>
                </c:pt>
                <c:pt idx="3499">
                  <c:v>96.169629999999998</c:v>
                </c:pt>
                <c:pt idx="3500">
                  <c:v>96.165580000000006</c:v>
                </c:pt>
                <c:pt idx="3501">
                  <c:v>96.162090000000006</c:v>
                </c:pt>
                <c:pt idx="3502">
                  <c:v>96.160219999999995</c:v>
                </c:pt>
                <c:pt idx="3503">
                  <c:v>96.160380000000004</c:v>
                </c:pt>
                <c:pt idx="3504">
                  <c:v>96.16216</c:v>
                </c:pt>
                <c:pt idx="3505">
                  <c:v>96.164959999999994</c:v>
                </c:pt>
                <c:pt idx="3506">
                  <c:v>96.168379999999999</c:v>
                </c:pt>
                <c:pt idx="3507">
                  <c:v>96.172120000000007</c:v>
                </c:pt>
                <c:pt idx="3508">
                  <c:v>96.176100000000005</c:v>
                </c:pt>
                <c:pt idx="3509">
                  <c:v>96.179900000000004</c:v>
                </c:pt>
                <c:pt idx="3510">
                  <c:v>96.182820000000007</c:v>
                </c:pt>
                <c:pt idx="3511">
                  <c:v>96.183790000000002</c:v>
                </c:pt>
                <c:pt idx="3512">
                  <c:v>96.181929999999994</c:v>
                </c:pt>
                <c:pt idx="3513">
                  <c:v>96.176929999999999</c:v>
                </c:pt>
                <c:pt idx="3514">
                  <c:v>96.169330000000002</c:v>
                </c:pt>
                <c:pt idx="3515">
                  <c:v>96.160309999999996</c:v>
                </c:pt>
                <c:pt idx="3516">
                  <c:v>96.151340000000005</c:v>
                </c:pt>
                <c:pt idx="3517">
                  <c:v>96.143550000000005</c:v>
                </c:pt>
                <c:pt idx="3518">
                  <c:v>96.137299999999996</c:v>
                </c:pt>
                <c:pt idx="3519">
                  <c:v>96.132270000000005</c:v>
                </c:pt>
                <c:pt idx="3520">
                  <c:v>96.127709999999993</c:v>
                </c:pt>
                <c:pt idx="3521">
                  <c:v>96.123090000000005</c:v>
                </c:pt>
                <c:pt idx="3522">
                  <c:v>96.118309999999994</c:v>
                </c:pt>
                <c:pt idx="3523">
                  <c:v>96.113900000000001</c:v>
                </c:pt>
                <c:pt idx="3524">
                  <c:v>96.110650000000007</c:v>
                </c:pt>
                <c:pt idx="3525">
                  <c:v>96.109099999999998</c:v>
                </c:pt>
                <c:pt idx="3526">
                  <c:v>96.10924</c:v>
                </c:pt>
                <c:pt idx="3527">
                  <c:v>96.110370000000003</c:v>
                </c:pt>
                <c:pt idx="3528">
                  <c:v>96.111459999999994</c:v>
                </c:pt>
                <c:pt idx="3529">
                  <c:v>96.111649999999997</c:v>
                </c:pt>
                <c:pt idx="3530">
                  <c:v>96.11063</c:v>
                </c:pt>
                <c:pt idx="3531">
                  <c:v>96.108779999999996</c:v>
                </c:pt>
                <c:pt idx="3532">
                  <c:v>96.106769999999997</c:v>
                </c:pt>
                <c:pt idx="3533">
                  <c:v>96.105159999999998</c:v>
                </c:pt>
                <c:pt idx="3534">
                  <c:v>96.103939999999994</c:v>
                </c:pt>
                <c:pt idx="3535">
                  <c:v>96.102580000000003</c:v>
                </c:pt>
                <c:pt idx="3536">
                  <c:v>96.100009999999997</c:v>
                </c:pt>
                <c:pt idx="3537">
                  <c:v>96.095380000000006</c:v>
                </c:pt>
                <c:pt idx="3538">
                  <c:v>96.088530000000006</c:v>
                </c:pt>
                <c:pt idx="3539">
                  <c:v>96.079980000000006</c:v>
                </c:pt>
                <c:pt idx="3540">
                  <c:v>96.070939999999993</c:v>
                </c:pt>
                <c:pt idx="3541">
                  <c:v>96.062749999999994</c:v>
                </c:pt>
                <c:pt idx="3542">
                  <c:v>96.056489999999997</c:v>
                </c:pt>
                <c:pt idx="3543">
                  <c:v>96.052539999999993</c:v>
                </c:pt>
                <c:pt idx="3544">
                  <c:v>96.050899999999999</c:v>
                </c:pt>
                <c:pt idx="3545">
                  <c:v>96.05104</c:v>
                </c:pt>
                <c:pt idx="3546">
                  <c:v>96.052409999999995</c:v>
                </c:pt>
                <c:pt idx="3547">
                  <c:v>96.054370000000006</c:v>
                </c:pt>
                <c:pt idx="3548">
                  <c:v>96.056160000000006</c:v>
                </c:pt>
                <c:pt idx="3549">
                  <c:v>96.05686</c:v>
                </c:pt>
                <c:pt idx="3550">
                  <c:v>96.055289999999999</c:v>
                </c:pt>
                <c:pt idx="3551">
                  <c:v>96.050349999999995</c:v>
                </c:pt>
                <c:pt idx="3552">
                  <c:v>96.041629999999998</c:v>
                </c:pt>
                <c:pt idx="3553">
                  <c:v>96.029640000000001</c:v>
                </c:pt>
                <c:pt idx="3554">
                  <c:v>96.016180000000006</c:v>
                </c:pt>
                <c:pt idx="3555">
                  <c:v>96.003780000000006</c:v>
                </c:pt>
                <c:pt idx="3556">
                  <c:v>95.994879999999995</c:v>
                </c:pt>
                <c:pt idx="3557">
                  <c:v>95.991039999999998</c:v>
                </c:pt>
                <c:pt idx="3558">
                  <c:v>95.992080000000001</c:v>
                </c:pt>
                <c:pt idx="3559">
                  <c:v>95.996229999999997</c:v>
                </c:pt>
                <c:pt idx="3560">
                  <c:v>96.000720000000001</c:v>
                </c:pt>
                <c:pt idx="3561">
                  <c:v>96.00291</c:v>
                </c:pt>
                <c:pt idx="3562">
                  <c:v>96.001140000000007</c:v>
                </c:pt>
                <c:pt idx="3563">
                  <c:v>95.995500000000007</c:v>
                </c:pt>
                <c:pt idx="3564">
                  <c:v>95.987660000000005</c:v>
                </c:pt>
                <c:pt idx="3565">
                  <c:v>95.979939999999999</c:v>
                </c:pt>
                <c:pt idx="3566">
                  <c:v>95.97457</c:v>
                </c:pt>
                <c:pt idx="3567">
                  <c:v>95.972719999999995</c:v>
                </c:pt>
                <c:pt idx="3568">
                  <c:v>95.974289999999996</c:v>
                </c:pt>
                <c:pt idx="3569">
                  <c:v>95.978139999999996</c:v>
                </c:pt>
                <c:pt idx="3570">
                  <c:v>95.982680000000002</c:v>
                </c:pt>
                <c:pt idx="3571">
                  <c:v>95.986189999999993</c:v>
                </c:pt>
                <c:pt idx="3572">
                  <c:v>95.987530000000007</c:v>
                </c:pt>
                <c:pt idx="3573">
                  <c:v>95.985979999999998</c:v>
                </c:pt>
                <c:pt idx="3574">
                  <c:v>95.98133</c:v>
                </c:pt>
                <c:pt idx="3575">
                  <c:v>95.973849999999999</c:v>
                </c:pt>
                <c:pt idx="3576">
                  <c:v>95.964169999999996</c:v>
                </c:pt>
                <c:pt idx="3577">
                  <c:v>95.953699999999998</c:v>
                </c:pt>
                <c:pt idx="3578">
                  <c:v>95.944159999999997</c:v>
                </c:pt>
                <c:pt idx="3579">
                  <c:v>95.937420000000003</c:v>
                </c:pt>
                <c:pt idx="3580">
                  <c:v>95.93468</c:v>
                </c:pt>
                <c:pt idx="3581">
                  <c:v>95.936019999999999</c:v>
                </c:pt>
                <c:pt idx="3582">
                  <c:v>95.940190000000001</c:v>
                </c:pt>
                <c:pt idx="3583">
                  <c:v>95.944770000000005</c:v>
                </c:pt>
                <c:pt idx="3584">
                  <c:v>95.947109999999995</c:v>
                </c:pt>
                <c:pt idx="3585">
                  <c:v>95.945400000000006</c:v>
                </c:pt>
                <c:pt idx="3586">
                  <c:v>95.939049999999995</c:v>
                </c:pt>
                <c:pt idx="3587">
                  <c:v>95.929180000000002</c:v>
                </c:pt>
                <c:pt idx="3588">
                  <c:v>95.917599999999993</c:v>
                </c:pt>
                <c:pt idx="3589">
                  <c:v>95.906270000000006</c:v>
                </c:pt>
                <c:pt idx="3590">
                  <c:v>95.896199999999993</c:v>
                </c:pt>
                <c:pt idx="3591">
                  <c:v>95.887339999999995</c:v>
                </c:pt>
                <c:pt idx="3592">
                  <c:v>95.878870000000006</c:v>
                </c:pt>
                <c:pt idx="3593">
                  <c:v>95.869929999999997</c:v>
                </c:pt>
                <c:pt idx="3594">
                  <c:v>95.86036</c:v>
                </c:pt>
                <c:pt idx="3595">
                  <c:v>95.850880000000004</c:v>
                </c:pt>
                <c:pt idx="3596">
                  <c:v>95.842820000000003</c:v>
                </c:pt>
                <c:pt idx="3597">
                  <c:v>95.837270000000004</c:v>
                </c:pt>
                <c:pt idx="3598">
                  <c:v>95.834639999999993</c:v>
                </c:pt>
                <c:pt idx="3599">
                  <c:v>95.834239999999994</c:v>
                </c:pt>
                <c:pt idx="3600">
                  <c:v>95.834770000000006</c:v>
                </c:pt>
                <c:pt idx="3601">
                  <c:v>95.834879999999998</c:v>
                </c:pt>
                <c:pt idx="3602">
                  <c:v>95.833870000000005</c:v>
                </c:pt>
                <c:pt idx="3603">
                  <c:v>95.831829999999997</c:v>
                </c:pt>
                <c:pt idx="3604">
                  <c:v>95.829319999999996</c:v>
                </c:pt>
                <c:pt idx="3605">
                  <c:v>95.826999999999998</c:v>
                </c:pt>
                <c:pt idx="3606">
                  <c:v>95.8249</c:v>
                </c:pt>
                <c:pt idx="3607">
                  <c:v>95.822460000000007</c:v>
                </c:pt>
                <c:pt idx="3608">
                  <c:v>95.818950000000001</c:v>
                </c:pt>
                <c:pt idx="3609">
                  <c:v>95.814120000000003</c:v>
                </c:pt>
                <c:pt idx="3610">
                  <c:v>95.808300000000003</c:v>
                </c:pt>
                <c:pt idx="3611">
                  <c:v>95.802599999999998</c:v>
                </c:pt>
                <c:pt idx="3612">
                  <c:v>95.79804</c:v>
                </c:pt>
                <c:pt idx="3613">
                  <c:v>95.795019999999994</c:v>
                </c:pt>
                <c:pt idx="3614">
                  <c:v>95.792770000000004</c:v>
                </c:pt>
                <c:pt idx="3615">
                  <c:v>95.789649999999995</c:v>
                </c:pt>
                <c:pt idx="3616">
                  <c:v>95.78407</c:v>
                </c:pt>
                <c:pt idx="3617">
                  <c:v>95.775499999999994</c:v>
                </c:pt>
                <c:pt idx="3618">
                  <c:v>95.765079999999998</c:v>
                </c:pt>
                <c:pt idx="3619">
                  <c:v>95.755520000000004</c:v>
                </c:pt>
                <c:pt idx="3620">
                  <c:v>95.749960000000002</c:v>
                </c:pt>
                <c:pt idx="3621">
                  <c:v>95.750630000000001</c:v>
                </c:pt>
                <c:pt idx="3622">
                  <c:v>95.757739999999998</c:v>
                </c:pt>
                <c:pt idx="3623">
                  <c:v>95.769329999999997</c:v>
                </c:pt>
                <c:pt idx="3624">
                  <c:v>95.78201</c:v>
                </c:pt>
                <c:pt idx="3625">
                  <c:v>95.792460000000005</c:v>
                </c:pt>
                <c:pt idx="3626">
                  <c:v>95.798550000000006</c:v>
                </c:pt>
                <c:pt idx="3627">
                  <c:v>95.800060000000002</c:v>
                </c:pt>
                <c:pt idx="3628">
                  <c:v>95.798119999999997</c:v>
                </c:pt>
                <c:pt idx="3629">
                  <c:v>95.794269999999997</c:v>
                </c:pt>
                <c:pt idx="3630">
                  <c:v>95.789330000000007</c:v>
                </c:pt>
                <c:pt idx="3631">
                  <c:v>95.783000000000001</c:v>
                </c:pt>
                <c:pt idx="3632">
                  <c:v>95.774180000000001</c:v>
                </c:pt>
                <c:pt idx="3633">
                  <c:v>95.76182</c:v>
                </c:pt>
                <c:pt idx="3634">
                  <c:v>95.74606</c:v>
                </c:pt>
                <c:pt idx="3635">
                  <c:v>95.728120000000004</c:v>
                </c:pt>
                <c:pt idx="3636">
                  <c:v>95.710350000000005</c:v>
                </c:pt>
                <c:pt idx="3637">
                  <c:v>95.694810000000004</c:v>
                </c:pt>
                <c:pt idx="3638">
                  <c:v>95.682500000000005</c:v>
                </c:pt>
                <c:pt idx="3639">
                  <c:v>95.672960000000003</c:v>
                </c:pt>
                <c:pt idx="3640">
                  <c:v>95.664580000000001</c:v>
                </c:pt>
                <c:pt idx="3641">
                  <c:v>95.655789999999996</c:v>
                </c:pt>
                <c:pt idx="3642">
                  <c:v>95.645859999999999</c:v>
                </c:pt>
                <c:pt idx="3643">
                  <c:v>95.635360000000006</c:v>
                </c:pt>
                <c:pt idx="3644">
                  <c:v>95.625780000000006</c:v>
                </c:pt>
                <c:pt idx="3645">
                  <c:v>95.618629999999996</c:v>
                </c:pt>
                <c:pt idx="3646">
                  <c:v>95.614590000000007</c:v>
                </c:pt>
                <c:pt idx="3647">
                  <c:v>95.612949999999998</c:v>
                </c:pt>
                <c:pt idx="3648">
                  <c:v>95.612210000000005</c:v>
                </c:pt>
                <c:pt idx="3649">
                  <c:v>95.610889999999998</c:v>
                </c:pt>
                <c:pt idx="3650">
                  <c:v>95.608350000000002</c:v>
                </c:pt>
                <c:pt idx="3651">
                  <c:v>95.605069999999998</c:v>
                </c:pt>
                <c:pt idx="3652">
                  <c:v>95.602400000000003</c:v>
                </c:pt>
                <c:pt idx="3653">
                  <c:v>95.601370000000003</c:v>
                </c:pt>
                <c:pt idx="3654">
                  <c:v>95.602099999999993</c:v>
                </c:pt>
                <c:pt idx="3655">
                  <c:v>95.603300000000004</c:v>
                </c:pt>
                <c:pt idx="3656">
                  <c:v>95.602890000000002</c:v>
                </c:pt>
                <c:pt idx="3657">
                  <c:v>95.599080000000001</c:v>
                </c:pt>
                <c:pt idx="3658">
                  <c:v>95.591200000000001</c:v>
                </c:pt>
                <c:pt idx="3659">
                  <c:v>95.580110000000005</c:v>
                </c:pt>
                <c:pt idx="3660">
                  <c:v>95.567890000000006</c:v>
                </c:pt>
                <c:pt idx="3661">
                  <c:v>95.556520000000006</c:v>
                </c:pt>
                <c:pt idx="3662">
                  <c:v>95.547309999999996</c:v>
                </c:pt>
                <c:pt idx="3663">
                  <c:v>95.540210000000002</c:v>
                </c:pt>
                <c:pt idx="3664">
                  <c:v>95.534260000000003</c:v>
                </c:pt>
                <c:pt idx="3665">
                  <c:v>95.52852</c:v>
                </c:pt>
                <c:pt idx="3666">
                  <c:v>95.522689999999997</c:v>
                </c:pt>
                <c:pt idx="3667">
                  <c:v>95.51728</c:v>
                </c:pt>
                <c:pt idx="3668">
                  <c:v>95.513270000000006</c:v>
                </c:pt>
                <c:pt idx="3669">
                  <c:v>95.511089999999996</c:v>
                </c:pt>
                <c:pt idx="3670">
                  <c:v>95.510180000000005</c:v>
                </c:pt>
                <c:pt idx="3671">
                  <c:v>95.508790000000005</c:v>
                </c:pt>
                <c:pt idx="3672">
                  <c:v>95.505120000000005</c:v>
                </c:pt>
                <c:pt idx="3673">
                  <c:v>95.498260000000002</c:v>
                </c:pt>
                <c:pt idx="3674">
                  <c:v>95.488979999999998</c:v>
                </c:pt>
                <c:pt idx="3675">
                  <c:v>95.479569999999995</c:v>
                </c:pt>
                <c:pt idx="3676">
                  <c:v>95.472750000000005</c:v>
                </c:pt>
                <c:pt idx="3677">
                  <c:v>95.470070000000007</c:v>
                </c:pt>
                <c:pt idx="3678">
                  <c:v>95.470960000000005</c:v>
                </c:pt>
                <c:pt idx="3679">
                  <c:v>95.472560000000001</c:v>
                </c:pt>
                <c:pt idx="3680">
                  <c:v>95.471000000000004</c:v>
                </c:pt>
                <c:pt idx="3681">
                  <c:v>95.463359999999994</c:v>
                </c:pt>
                <c:pt idx="3682">
                  <c:v>95.449029999999993</c:v>
                </c:pt>
                <c:pt idx="3683">
                  <c:v>95.430340000000001</c:v>
                </c:pt>
                <c:pt idx="3684">
                  <c:v>95.411439999999999</c:v>
                </c:pt>
                <c:pt idx="3685">
                  <c:v>95.396630000000002</c:v>
                </c:pt>
                <c:pt idx="3686">
                  <c:v>95.388499999999993</c:v>
                </c:pt>
                <c:pt idx="3687">
                  <c:v>95.386920000000003</c:v>
                </c:pt>
                <c:pt idx="3688">
                  <c:v>95.389600000000002</c:v>
                </c:pt>
                <c:pt idx="3689">
                  <c:v>95.393330000000006</c:v>
                </c:pt>
                <c:pt idx="3690">
                  <c:v>95.395619999999994</c:v>
                </c:pt>
                <c:pt idx="3691">
                  <c:v>95.39546</c:v>
                </c:pt>
                <c:pt idx="3692">
                  <c:v>95.393209999999996</c:v>
                </c:pt>
                <c:pt idx="3693">
                  <c:v>95.389529999999993</c:v>
                </c:pt>
                <c:pt idx="3694">
                  <c:v>95.384410000000003</c:v>
                </c:pt>
                <c:pt idx="3695">
                  <c:v>95.376779999999997</c:v>
                </c:pt>
                <c:pt idx="3696">
                  <c:v>95.364959999999996</c:v>
                </c:pt>
                <c:pt idx="3697">
                  <c:v>95.348259999999996</c:v>
                </c:pt>
                <c:pt idx="3698">
                  <c:v>95.327920000000006</c:v>
                </c:pt>
                <c:pt idx="3699">
                  <c:v>95.307220000000001</c:v>
                </c:pt>
                <c:pt idx="3700">
                  <c:v>95.290909999999997</c:v>
                </c:pt>
                <c:pt idx="3701">
                  <c:v>95.282970000000006</c:v>
                </c:pt>
                <c:pt idx="3702">
                  <c:v>95.285319999999999</c:v>
                </c:pt>
                <c:pt idx="3703">
                  <c:v>95.296689999999998</c:v>
                </c:pt>
                <c:pt idx="3704">
                  <c:v>95.313469999999995</c:v>
                </c:pt>
                <c:pt idx="3705">
                  <c:v>95.331059999999994</c:v>
                </c:pt>
                <c:pt idx="3706">
                  <c:v>95.345920000000007</c:v>
                </c:pt>
                <c:pt idx="3707">
                  <c:v>95.356319999999997</c:v>
                </c:pt>
                <c:pt idx="3708">
                  <c:v>95.362660000000005</c:v>
                </c:pt>
                <c:pt idx="3709">
                  <c:v>95.366230000000002</c:v>
                </c:pt>
                <c:pt idx="3710">
                  <c:v>95.368160000000003</c:v>
                </c:pt>
                <c:pt idx="3711">
                  <c:v>95.368539999999996</c:v>
                </c:pt>
                <c:pt idx="3712">
                  <c:v>95.366619999999998</c:v>
                </c:pt>
                <c:pt idx="3713">
                  <c:v>95.362080000000006</c:v>
                </c:pt>
                <c:pt idx="3714">
                  <c:v>95.35557</c:v>
                </c:pt>
                <c:pt idx="3715">
                  <c:v>95.349490000000003</c:v>
                </c:pt>
                <c:pt idx="3716">
                  <c:v>95.34684</c:v>
                </c:pt>
                <c:pt idx="3717">
                  <c:v>95.350089999999994</c:v>
                </c:pt>
                <c:pt idx="3718">
                  <c:v>95.359579999999994</c:v>
                </c:pt>
                <c:pt idx="3719">
                  <c:v>95.37321</c:v>
                </c:pt>
                <c:pt idx="3720">
                  <c:v>95.386979999999994</c:v>
                </c:pt>
                <c:pt idx="3721">
                  <c:v>95.39667</c:v>
                </c:pt>
                <c:pt idx="3722">
                  <c:v>95.399349999999998</c:v>
                </c:pt>
                <c:pt idx="3723">
                  <c:v>95.394490000000005</c:v>
                </c:pt>
                <c:pt idx="3724">
                  <c:v>95.38382</c:v>
                </c:pt>
                <c:pt idx="3725">
                  <c:v>95.369910000000004</c:v>
                </c:pt>
                <c:pt idx="3726">
                  <c:v>95.355059999999995</c:v>
                </c:pt>
                <c:pt idx="3727">
                  <c:v>95.340239999999994</c:v>
                </c:pt>
                <c:pt idx="3728">
                  <c:v>95.325239999999994</c:v>
                </c:pt>
                <c:pt idx="3729">
                  <c:v>95.309470000000005</c:v>
                </c:pt>
                <c:pt idx="3730">
                  <c:v>95.292990000000003</c:v>
                </c:pt>
                <c:pt idx="3731">
                  <c:v>95.276610000000005</c:v>
                </c:pt>
                <c:pt idx="3732">
                  <c:v>95.261600000000001</c:v>
                </c:pt>
                <c:pt idx="3733">
                  <c:v>95.248800000000003</c:v>
                </c:pt>
                <c:pt idx="3734">
                  <c:v>95.237780000000001</c:v>
                </c:pt>
                <c:pt idx="3735">
                  <c:v>95.226939999999999</c:v>
                </c:pt>
                <c:pt idx="3736">
                  <c:v>95.214389999999995</c:v>
                </c:pt>
                <c:pt idx="3737">
                  <c:v>95.199399999999997</c:v>
                </c:pt>
                <c:pt idx="3738">
                  <c:v>95.183049999999994</c:v>
                </c:pt>
                <c:pt idx="3739">
                  <c:v>95.168319999999994</c:v>
                </c:pt>
                <c:pt idx="3740">
                  <c:v>95.158580000000001</c:v>
                </c:pt>
                <c:pt idx="3741">
                  <c:v>95.156000000000006</c:v>
                </c:pt>
                <c:pt idx="3742">
                  <c:v>95.159930000000003</c:v>
                </c:pt>
                <c:pt idx="3743">
                  <c:v>95.167140000000003</c:v>
                </c:pt>
                <c:pt idx="3744">
                  <c:v>95.173100000000005</c:v>
                </c:pt>
                <c:pt idx="3745">
                  <c:v>95.17398</c:v>
                </c:pt>
                <c:pt idx="3746">
                  <c:v>95.168499999999995</c:v>
                </c:pt>
                <c:pt idx="3747">
                  <c:v>95.158450000000002</c:v>
                </c:pt>
                <c:pt idx="3748">
                  <c:v>95.147390000000001</c:v>
                </c:pt>
                <c:pt idx="3749">
                  <c:v>95.138859999999994</c:v>
                </c:pt>
                <c:pt idx="3750">
                  <c:v>95.134240000000005</c:v>
                </c:pt>
                <c:pt idx="3751">
                  <c:v>95.132239999999996</c:v>
                </c:pt>
                <c:pt idx="3752">
                  <c:v>95.129549999999995</c:v>
                </c:pt>
                <c:pt idx="3753">
                  <c:v>95.123310000000004</c:v>
                </c:pt>
                <c:pt idx="3754">
                  <c:v>95.112660000000005</c:v>
                </c:pt>
                <c:pt idx="3755">
                  <c:v>95.09975</c:v>
                </c:pt>
                <c:pt idx="3756">
                  <c:v>95.08887</c:v>
                </c:pt>
                <c:pt idx="3757">
                  <c:v>95.084310000000002</c:v>
                </c:pt>
                <c:pt idx="3758">
                  <c:v>95.088130000000007</c:v>
                </c:pt>
                <c:pt idx="3759">
                  <c:v>95.099170000000001</c:v>
                </c:pt>
                <c:pt idx="3760">
                  <c:v>95.113380000000006</c:v>
                </c:pt>
                <c:pt idx="3761">
                  <c:v>95.125720000000001</c:v>
                </c:pt>
                <c:pt idx="3762">
                  <c:v>95.132249999999999</c:v>
                </c:pt>
                <c:pt idx="3763">
                  <c:v>95.131529999999998</c:v>
                </c:pt>
                <c:pt idx="3764">
                  <c:v>95.124799999999993</c:v>
                </c:pt>
                <c:pt idx="3765">
                  <c:v>95.114500000000007</c:v>
                </c:pt>
                <c:pt idx="3766">
                  <c:v>95.103279999999998</c:v>
                </c:pt>
                <c:pt idx="3767">
                  <c:v>95.092309999999998</c:v>
                </c:pt>
                <c:pt idx="3768">
                  <c:v>95.08211</c:v>
                </c:pt>
                <c:pt idx="3769">
                  <c:v>95.073059999999998</c:v>
                </c:pt>
                <c:pt idx="3770">
                  <c:v>95.066379999999995</c:v>
                </c:pt>
                <c:pt idx="3771">
                  <c:v>95.064229999999995</c:v>
                </c:pt>
                <c:pt idx="3772">
                  <c:v>95.068399999999997</c:v>
                </c:pt>
                <c:pt idx="3773">
                  <c:v>95.0792</c:v>
                </c:pt>
                <c:pt idx="3774">
                  <c:v>95.094040000000007</c:v>
                </c:pt>
                <c:pt idx="3775">
                  <c:v>95.107849999999999</c:v>
                </c:pt>
                <c:pt idx="3776">
                  <c:v>95.114919999999998</c:v>
                </c:pt>
                <c:pt idx="3777">
                  <c:v>95.111500000000007</c:v>
                </c:pt>
                <c:pt idx="3778">
                  <c:v>95.097099999999998</c:v>
                </c:pt>
                <c:pt idx="3779">
                  <c:v>95.075299999999999</c:v>
                </c:pt>
                <c:pt idx="3780">
                  <c:v>95.051720000000003</c:v>
                </c:pt>
                <c:pt idx="3781">
                  <c:v>95.031679999999994</c:v>
                </c:pt>
                <c:pt idx="3782">
                  <c:v>95.017899999999997</c:v>
                </c:pt>
                <c:pt idx="3783">
                  <c:v>95.00949</c:v>
                </c:pt>
                <c:pt idx="3784">
                  <c:v>95.003169999999997</c:v>
                </c:pt>
                <c:pt idx="3785">
                  <c:v>94.995540000000005</c:v>
                </c:pt>
                <c:pt idx="3786">
                  <c:v>94.984859999999998</c:v>
                </c:pt>
                <c:pt idx="3787">
                  <c:v>94.972369999999998</c:v>
                </c:pt>
                <c:pt idx="3788">
                  <c:v>94.96096</c:v>
                </c:pt>
                <c:pt idx="3789">
                  <c:v>94.953159999999997</c:v>
                </c:pt>
                <c:pt idx="3790">
                  <c:v>94.949489999999997</c:v>
                </c:pt>
                <c:pt idx="3791">
                  <c:v>94.947550000000007</c:v>
                </c:pt>
                <c:pt idx="3792">
                  <c:v>94.943240000000003</c:v>
                </c:pt>
                <c:pt idx="3793">
                  <c:v>94.933109999999999</c:v>
                </c:pt>
                <c:pt idx="3794">
                  <c:v>94.916309999999996</c:v>
                </c:pt>
                <c:pt idx="3795">
                  <c:v>94.89528</c:v>
                </c:pt>
                <c:pt idx="3796">
                  <c:v>94.875029999999995</c:v>
                </c:pt>
                <c:pt idx="3797">
                  <c:v>94.860770000000002</c:v>
                </c:pt>
                <c:pt idx="3798">
                  <c:v>94.855869999999996</c:v>
                </c:pt>
                <c:pt idx="3799">
                  <c:v>94.860669999999999</c:v>
                </c:pt>
                <c:pt idx="3800">
                  <c:v>94.87312</c:v>
                </c:pt>
                <c:pt idx="3801">
                  <c:v>94.890230000000003</c:v>
                </c:pt>
                <c:pt idx="3802">
                  <c:v>94.909710000000004</c:v>
                </c:pt>
                <c:pt idx="3803">
                  <c:v>94.93074</c:v>
                </c:pt>
                <c:pt idx="3804">
                  <c:v>94.95299</c:v>
                </c:pt>
                <c:pt idx="3805">
                  <c:v>94.975620000000006</c:v>
                </c:pt>
                <c:pt idx="3806">
                  <c:v>94.995540000000005</c:v>
                </c:pt>
                <c:pt idx="3807">
                  <c:v>95.007710000000003</c:v>
                </c:pt>
                <c:pt idx="3808">
                  <c:v>95.006979999999999</c:v>
                </c:pt>
                <c:pt idx="3809">
                  <c:v>94.990719999999996</c:v>
                </c:pt>
                <c:pt idx="3810">
                  <c:v>94.961010000000002</c:v>
                </c:pt>
                <c:pt idx="3811">
                  <c:v>94.924940000000007</c:v>
                </c:pt>
                <c:pt idx="3812">
                  <c:v>94.892169999999993</c:v>
                </c:pt>
                <c:pt idx="3813">
                  <c:v>94.871610000000004</c:v>
                </c:pt>
                <c:pt idx="3814">
                  <c:v>94.868009999999998</c:v>
                </c:pt>
                <c:pt idx="3815">
                  <c:v>94.880170000000007</c:v>
                </c:pt>
                <c:pt idx="3816">
                  <c:v>94.90204</c:v>
                </c:pt>
                <c:pt idx="3817">
                  <c:v>94.926069999999996</c:v>
                </c:pt>
                <c:pt idx="3818">
                  <c:v>94.945719999999994</c:v>
                </c:pt>
                <c:pt idx="3819">
                  <c:v>94.958479999999994</c:v>
                </c:pt>
                <c:pt idx="3820">
                  <c:v>94.9649</c:v>
                </c:pt>
                <c:pt idx="3821">
                  <c:v>94.966769999999997</c:v>
                </c:pt>
                <c:pt idx="3822">
                  <c:v>94.964439999999996</c:v>
                </c:pt>
                <c:pt idx="3823">
                  <c:v>94.956559999999996</c:v>
                </c:pt>
                <c:pt idx="3824">
                  <c:v>94.941140000000004</c:v>
                </c:pt>
                <c:pt idx="3825">
                  <c:v>94.918360000000007</c:v>
                </c:pt>
                <c:pt idx="3826">
                  <c:v>94.891900000000007</c:v>
                </c:pt>
                <c:pt idx="3827">
                  <c:v>94.867639999999994</c:v>
                </c:pt>
                <c:pt idx="3828">
                  <c:v>94.851879999999994</c:v>
                </c:pt>
                <c:pt idx="3829">
                  <c:v>94.847470000000001</c:v>
                </c:pt>
                <c:pt idx="3830">
                  <c:v>94.852779999999996</c:v>
                </c:pt>
                <c:pt idx="3831">
                  <c:v>94.861779999999996</c:v>
                </c:pt>
                <c:pt idx="3832">
                  <c:v>94.866839999999996</c:v>
                </c:pt>
                <c:pt idx="3833">
                  <c:v>94.862110000000001</c:v>
                </c:pt>
                <c:pt idx="3834">
                  <c:v>94.846419999999995</c:v>
                </c:pt>
                <c:pt idx="3835">
                  <c:v>94.823490000000007</c:v>
                </c:pt>
                <c:pt idx="3836">
                  <c:v>94.800349999999995</c:v>
                </c:pt>
                <c:pt idx="3837">
                  <c:v>94.783670000000001</c:v>
                </c:pt>
                <c:pt idx="3838">
                  <c:v>94.777280000000005</c:v>
                </c:pt>
                <c:pt idx="3839">
                  <c:v>94.780299999999997</c:v>
                </c:pt>
                <c:pt idx="3840">
                  <c:v>94.788409999999999</c:v>
                </c:pt>
                <c:pt idx="3841">
                  <c:v>94.796270000000007</c:v>
                </c:pt>
                <c:pt idx="3842">
                  <c:v>94.799660000000003</c:v>
                </c:pt>
                <c:pt idx="3843">
                  <c:v>94.797259999999994</c:v>
                </c:pt>
                <c:pt idx="3844">
                  <c:v>94.790109999999999</c:v>
                </c:pt>
                <c:pt idx="3845">
                  <c:v>94.780450000000002</c:v>
                </c:pt>
                <c:pt idx="3846">
                  <c:v>94.769869999999997</c:v>
                </c:pt>
                <c:pt idx="3847">
                  <c:v>94.758809999999997</c:v>
                </c:pt>
                <c:pt idx="3848">
                  <c:v>94.746920000000003</c:v>
                </c:pt>
                <c:pt idx="3849">
                  <c:v>94.734440000000006</c:v>
                </c:pt>
                <c:pt idx="3850">
                  <c:v>94.722970000000004</c:v>
                </c:pt>
                <c:pt idx="3851">
                  <c:v>94.715609999999998</c:v>
                </c:pt>
                <c:pt idx="3852">
                  <c:v>94.715339999999998</c:v>
                </c:pt>
                <c:pt idx="3853">
                  <c:v>94.723550000000003</c:v>
                </c:pt>
                <c:pt idx="3854">
                  <c:v>94.738720000000001</c:v>
                </c:pt>
                <c:pt idx="3855">
                  <c:v>94.756659999999997</c:v>
                </c:pt>
                <c:pt idx="3856">
                  <c:v>94.771850000000001</c:v>
                </c:pt>
                <c:pt idx="3857">
                  <c:v>94.779859999999999</c:v>
                </c:pt>
                <c:pt idx="3858">
                  <c:v>94.77901</c:v>
                </c:pt>
                <c:pt idx="3859">
                  <c:v>94.770750000000007</c:v>
                </c:pt>
                <c:pt idx="3860">
                  <c:v>94.758769999999998</c:v>
                </c:pt>
                <c:pt idx="3861">
                  <c:v>94.747150000000005</c:v>
                </c:pt>
                <c:pt idx="3862">
                  <c:v>94.738560000000007</c:v>
                </c:pt>
                <c:pt idx="3863">
                  <c:v>94.733440000000002</c:v>
                </c:pt>
                <c:pt idx="3864">
                  <c:v>94.730770000000007</c:v>
                </c:pt>
                <c:pt idx="3865">
                  <c:v>94.729349999999997</c:v>
                </c:pt>
                <c:pt idx="3866">
                  <c:v>94.728809999999996</c:v>
                </c:pt>
                <c:pt idx="3867">
                  <c:v>94.729900000000001</c:v>
                </c:pt>
                <c:pt idx="3868">
                  <c:v>94.733699999999999</c:v>
                </c:pt>
                <c:pt idx="3869">
                  <c:v>94.740309999999994</c:v>
                </c:pt>
                <c:pt idx="3870">
                  <c:v>94.748069999999998</c:v>
                </c:pt>
                <c:pt idx="3871">
                  <c:v>94.753789999999995</c:v>
                </c:pt>
                <c:pt idx="3872">
                  <c:v>94.754069999999999</c:v>
                </c:pt>
                <c:pt idx="3873">
                  <c:v>94.747100000000003</c:v>
                </c:pt>
                <c:pt idx="3874">
                  <c:v>94.73357</c:v>
                </c:pt>
                <c:pt idx="3875">
                  <c:v>94.716679999999997</c:v>
                </c:pt>
                <c:pt idx="3876">
                  <c:v>94.700500000000005</c:v>
                </c:pt>
                <c:pt idx="3877">
                  <c:v>94.688559999999995</c:v>
                </c:pt>
                <c:pt idx="3878">
                  <c:v>94.682019999999994</c:v>
                </c:pt>
                <c:pt idx="3879">
                  <c:v>94.679730000000006</c:v>
                </c:pt>
                <c:pt idx="3880">
                  <c:v>94.678960000000004</c:v>
                </c:pt>
                <c:pt idx="3881">
                  <c:v>94.677300000000002</c:v>
                </c:pt>
                <c:pt idx="3882">
                  <c:v>94.673519999999996</c:v>
                </c:pt>
                <c:pt idx="3883">
                  <c:v>94.668139999999994</c:v>
                </c:pt>
                <c:pt idx="3884">
                  <c:v>94.662840000000003</c:v>
                </c:pt>
                <c:pt idx="3885">
                  <c:v>94.659030000000001</c:v>
                </c:pt>
                <c:pt idx="3886">
                  <c:v>94.656840000000003</c:v>
                </c:pt>
                <c:pt idx="3887">
                  <c:v>94.655000000000001</c:v>
                </c:pt>
                <c:pt idx="3888">
                  <c:v>94.651399999999995</c:v>
                </c:pt>
                <c:pt idx="3889">
                  <c:v>94.644639999999995</c:v>
                </c:pt>
                <c:pt idx="3890">
                  <c:v>94.635009999999994</c:v>
                </c:pt>
                <c:pt idx="3891">
                  <c:v>94.624619999999993</c:v>
                </c:pt>
                <c:pt idx="3892">
                  <c:v>94.616730000000004</c:v>
                </c:pt>
                <c:pt idx="3893">
                  <c:v>94.614069999999998</c:v>
                </c:pt>
                <c:pt idx="3894">
                  <c:v>94.617699999999999</c:v>
                </c:pt>
                <c:pt idx="3895">
                  <c:v>94.626170000000002</c:v>
                </c:pt>
                <c:pt idx="3896">
                  <c:v>94.636439999999993</c:v>
                </c:pt>
                <c:pt idx="3897">
                  <c:v>94.644900000000007</c:v>
                </c:pt>
                <c:pt idx="3898">
                  <c:v>94.648920000000004</c:v>
                </c:pt>
                <c:pt idx="3899">
                  <c:v>94.647670000000005</c:v>
                </c:pt>
                <c:pt idx="3900">
                  <c:v>94.641980000000004</c:v>
                </c:pt>
                <c:pt idx="3901">
                  <c:v>94.633610000000004</c:v>
                </c:pt>
                <c:pt idx="3902">
                  <c:v>94.624260000000007</c:v>
                </c:pt>
                <c:pt idx="3903">
                  <c:v>94.614840000000001</c:v>
                </c:pt>
                <c:pt idx="3904">
                  <c:v>94.605689999999996</c:v>
                </c:pt>
                <c:pt idx="3905">
                  <c:v>94.597049999999996</c:v>
                </c:pt>
                <c:pt idx="3906">
                  <c:v>94.589460000000003</c:v>
                </c:pt>
                <c:pt idx="3907">
                  <c:v>94.583960000000005</c:v>
                </c:pt>
                <c:pt idx="3908">
                  <c:v>94.581620000000001</c:v>
                </c:pt>
                <c:pt idx="3909">
                  <c:v>94.582769999999996</c:v>
                </c:pt>
                <c:pt idx="3910">
                  <c:v>94.586600000000004</c:v>
                </c:pt>
                <c:pt idx="3911">
                  <c:v>94.591179999999994</c:v>
                </c:pt>
                <c:pt idx="3912">
                  <c:v>94.594309999999993</c:v>
                </c:pt>
                <c:pt idx="3913">
                  <c:v>94.594610000000003</c:v>
                </c:pt>
                <c:pt idx="3914">
                  <c:v>94.592190000000002</c:v>
                </c:pt>
                <c:pt idx="3915">
                  <c:v>94.58869</c:v>
                </c:pt>
                <c:pt idx="3916">
                  <c:v>94.586280000000002</c:v>
                </c:pt>
                <c:pt idx="3917">
                  <c:v>94.586519999999993</c:v>
                </c:pt>
                <c:pt idx="3918">
                  <c:v>94.589320000000001</c:v>
                </c:pt>
                <c:pt idx="3919">
                  <c:v>94.593059999999994</c:v>
                </c:pt>
                <c:pt idx="3920">
                  <c:v>94.595240000000004</c:v>
                </c:pt>
                <c:pt idx="3921">
                  <c:v>94.594130000000007</c:v>
                </c:pt>
                <c:pt idx="3922">
                  <c:v>94.589870000000005</c:v>
                </c:pt>
                <c:pt idx="3923">
                  <c:v>94.584469999999996</c:v>
                </c:pt>
                <c:pt idx="3924">
                  <c:v>94.581119999999999</c:v>
                </c:pt>
                <c:pt idx="3925">
                  <c:v>94.582449999999994</c:v>
                </c:pt>
                <c:pt idx="3926">
                  <c:v>94.589169999999996</c:v>
                </c:pt>
                <c:pt idx="3927">
                  <c:v>94.599639999999994</c:v>
                </c:pt>
                <c:pt idx="3928">
                  <c:v>94.610579999999999</c:v>
                </c:pt>
                <c:pt idx="3929">
                  <c:v>94.618690000000001</c:v>
                </c:pt>
                <c:pt idx="3930">
                  <c:v>94.622169999999997</c:v>
                </c:pt>
                <c:pt idx="3931">
                  <c:v>94.621459999999999</c:v>
                </c:pt>
                <c:pt idx="3932">
                  <c:v>94.618899999999996</c:v>
                </c:pt>
                <c:pt idx="3933">
                  <c:v>94.617329999999995</c:v>
                </c:pt>
                <c:pt idx="3934">
                  <c:v>94.618520000000004</c:v>
                </c:pt>
                <c:pt idx="3935">
                  <c:v>94.622420000000005</c:v>
                </c:pt>
                <c:pt idx="3936">
                  <c:v>94.627200000000002</c:v>
                </c:pt>
                <c:pt idx="3937">
                  <c:v>94.630560000000003</c:v>
                </c:pt>
                <c:pt idx="3938">
                  <c:v>94.630849999999995</c:v>
                </c:pt>
                <c:pt idx="3939">
                  <c:v>94.628209999999996</c:v>
                </c:pt>
                <c:pt idx="3940">
                  <c:v>94.624200000000002</c:v>
                </c:pt>
                <c:pt idx="3941">
                  <c:v>94.621160000000003</c:v>
                </c:pt>
                <c:pt idx="3942">
                  <c:v>94.62088</c:v>
                </c:pt>
                <c:pt idx="3943">
                  <c:v>94.623829999999998</c:v>
                </c:pt>
                <c:pt idx="3944">
                  <c:v>94.629099999999994</c:v>
                </c:pt>
                <c:pt idx="3945">
                  <c:v>94.635230000000007</c:v>
                </c:pt>
                <c:pt idx="3946">
                  <c:v>94.640829999999994</c:v>
                </c:pt>
                <c:pt idx="3947">
                  <c:v>94.645349999999993</c:v>
                </c:pt>
                <c:pt idx="3948">
                  <c:v>94.648960000000002</c:v>
                </c:pt>
                <c:pt idx="3949">
                  <c:v>94.652050000000003</c:v>
                </c:pt>
                <c:pt idx="3950">
                  <c:v>94.654660000000007</c:v>
                </c:pt>
                <c:pt idx="3951">
                  <c:v>94.656170000000003</c:v>
                </c:pt>
                <c:pt idx="3952">
                  <c:v>94.655760000000001</c:v>
                </c:pt>
                <c:pt idx="3953">
                  <c:v>94.65307</c:v>
                </c:pt>
                <c:pt idx="3954">
                  <c:v>94.648740000000004</c:v>
                </c:pt>
                <c:pt idx="3955">
                  <c:v>94.644239999999996</c:v>
                </c:pt>
                <c:pt idx="3956">
                  <c:v>94.64143</c:v>
                </c:pt>
                <c:pt idx="3957">
                  <c:v>94.641400000000004</c:v>
                </c:pt>
                <c:pt idx="3958">
                  <c:v>94.644009999999994</c:v>
                </c:pt>
                <c:pt idx="3959">
                  <c:v>94.647829999999999</c:v>
                </c:pt>
                <c:pt idx="3960">
                  <c:v>94.650899999999993</c:v>
                </c:pt>
                <c:pt idx="3961">
                  <c:v>94.651840000000007</c:v>
                </c:pt>
                <c:pt idx="3962">
                  <c:v>94.650589999999994</c:v>
                </c:pt>
                <c:pt idx="3963">
                  <c:v>94.648319999999998</c:v>
                </c:pt>
                <c:pt idx="3964">
                  <c:v>94.646829999999994</c:v>
                </c:pt>
                <c:pt idx="3965">
                  <c:v>94.647350000000003</c:v>
                </c:pt>
                <c:pt idx="3966">
                  <c:v>94.649870000000007</c:v>
                </c:pt>
                <c:pt idx="3967">
                  <c:v>94.653040000000004</c:v>
                </c:pt>
                <c:pt idx="3968">
                  <c:v>94.655119999999997</c:v>
                </c:pt>
                <c:pt idx="3969">
                  <c:v>94.655330000000006</c:v>
                </c:pt>
                <c:pt idx="3970">
                  <c:v>94.654319999999998</c:v>
                </c:pt>
                <c:pt idx="3971">
                  <c:v>94.654420000000002</c:v>
                </c:pt>
                <c:pt idx="3972">
                  <c:v>94.658159999999995</c:v>
                </c:pt>
                <c:pt idx="3973">
                  <c:v>94.667079999999999</c:v>
                </c:pt>
                <c:pt idx="3974">
                  <c:v>94.680509999999998</c:v>
                </c:pt>
                <c:pt idx="3975">
                  <c:v>94.695570000000004</c:v>
                </c:pt>
                <c:pt idx="3976">
                  <c:v>94.708259999999996</c:v>
                </c:pt>
                <c:pt idx="3977">
                  <c:v>94.715350000000001</c:v>
                </c:pt>
                <c:pt idx="3978">
                  <c:v>94.715689999999995</c:v>
                </c:pt>
                <c:pt idx="3979">
                  <c:v>94.710849999999994</c:v>
                </c:pt>
                <c:pt idx="3980">
                  <c:v>94.704279999999997</c:v>
                </c:pt>
                <c:pt idx="3981">
                  <c:v>94.699550000000002</c:v>
                </c:pt>
                <c:pt idx="3982">
                  <c:v>94.698750000000004</c:v>
                </c:pt>
                <c:pt idx="3983">
                  <c:v>94.701660000000004</c:v>
                </c:pt>
                <c:pt idx="3984">
                  <c:v>94.706230000000005</c:v>
                </c:pt>
                <c:pt idx="3985">
                  <c:v>94.710089999999994</c:v>
                </c:pt>
                <c:pt idx="3986">
                  <c:v>94.711789999999993</c:v>
                </c:pt>
                <c:pt idx="3987">
                  <c:v>94.711659999999995</c:v>
                </c:pt>
                <c:pt idx="3988">
                  <c:v>94.711389999999994</c:v>
                </c:pt>
                <c:pt idx="3989">
                  <c:v>94.712919999999997</c:v>
                </c:pt>
                <c:pt idx="3990">
                  <c:v>94.717230000000001</c:v>
                </c:pt>
                <c:pt idx="3991">
                  <c:v>94.723659999999995</c:v>
                </c:pt>
                <c:pt idx="3992">
                  <c:v>94.73048</c:v>
                </c:pt>
                <c:pt idx="3993">
                  <c:v>94.736249999999998</c:v>
                </c:pt>
                <c:pt idx="3994">
                  <c:v>94.740750000000006</c:v>
                </c:pt>
                <c:pt idx="3995">
                  <c:v>94.745379999999997</c:v>
                </c:pt>
                <c:pt idx="3996">
                  <c:v>94.752579999999995</c:v>
                </c:pt>
                <c:pt idx="3997">
                  <c:v>94.764240000000001</c:v>
                </c:pt>
                <c:pt idx="3998">
                  <c:v>94.780429999999996</c:v>
                </c:pt>
                <c:pt idx="3999">
                  <c:v>94.798929999999999</c:v>
                </c:pt>
                <c:pt idx="4000">
                  <c:v>94.816220000000001</c:v>
                </c:pt>
                <c:pt idx="4001">
                  <c:v>94.828879999999998</c:v>
                </c:pt>
                <c:pt idx="4002">
                  <c:v>94.835239999999999</c:v>
                </c:pt>
                <c:pt idx="4003">
                  <c:v>94.836200000000005</c:v>
                </c:pt>
                <c:pt idx="4004">
                  <c:v>94.834329999999994</c:v>
                </c:pt>
                <c:pt idx="4005">
                  <c:v>94.832750000000004</c:v>
                </c:pt>
                <c:pt idx="4006">
                  <c:v>94.833340000000007</c:v>
                </c:pt>
                <c:pt idx="4007">
                  <c:v>94.836129999999997</c:v>
                </c:pt>
                <c:pt idx="4008">
                  <c:v>94.839519999999993</c:v>
                </c:pt>
                <c:pt idx="4009">
                  <c:v>94.84178</c:v>
                </c:pt>
                <c:pt idx="4010">
                  <c:v>94.842269999999999</c:v>
                </c:pt>
                <c:pt idx="4011">
                  <c:v>94.841840000000005</c:v>
                </c:pt>
                <c:pt idx="4012">
                  <c:v>94.842529999999996</c:v>
                </c:pt>
                <c:pt idx="4013">
                  <c:v>94.846050000000005</c:v>
                </c:pt>
                <c:pt idx="4014">
                  <c:v>94.852649999999997</c:v>
                </c:pt>
                <c:pt idx="4015">
                  <c:v>94.860690000000005</c:v>
                </c:pt>
                <c:pt idx="4016">
                  <c:v>94.867440000000002</c:v>
                </c:pt>
                <c:pt idx="4017">
                  <c:v>94.870890000000003</c:v>
                </c:pt>
                <c:pt idx="4018">
                  <c:v>94.870930000000001</c:v>
                </c:pt>
                <c:pt idx="4019">
                  <c:v>94.869649999999993</c:v>
                </c:pt>
                <c:pt idx="4020">
                  <c:v>94.870500000000007</c:v>
                </c:pt>
                <c:pt idx="4021">
                  <c:v>94.876400000000004</c:v>
                </c:pt>
                <c:pt idx="4022">
                  <c:v>94.888310000000004</c:v>
                </c:pt>
                <c:pt idx="4023">
                  <c:v>94.904650000000004</c:v>
                </c:pt>
                <c:pt idx="4024">
                  <c:v>94.922039999999996</c:v>
                </c:pt>
                <c:pt idx="4025">
                  <c:v>94.937100000000001</c:v>
                </c:pt>
                <c:pt idx="4026">
                  <c:v>94.947909999999993</c:v>
                </c:pt>
                <c:pt idx="4027">
                  <c:v>94.954669999999993</c:v>
                </c:pt>
                <c:pt idx="4028">
                  <c:v>94.959280000000007</c:v>
                </c:pt>
                <c:pt idx="4029">
                  <c:v>94.963899999999995</c:v>
                </c:pt>
                <c:pt idx="4030">
                  <c:v>94.969350000000006</c:v>
                </c:pt>
                <c:pt idx="4031">
                  <c:v>94.974950000000007</c:v>
                </c:pt>
                <c:pt idx="4032">
                  <c:v>94.979219999999998</c:v>
                </c:pt>
                <c:pt idx="4033">
                  <c:v>94.981319999999997</c:v>
                </c:pt>
                <c:pt idx="4034">
                  <c:v>94.981970000000004</c:v>
                </c:pt>
                <c:pt idx="4035">
                  <c:v>94.983860000000007</c:v>
                </c:pt>
                <c:pt idx="4036">
                  <c:v>94.989919999999998</c:v>
                </c:pt>
                <c:pt idx="4037">
                  <c:v>95.00188</c:v>
                </c:pt>
                <c:pt idx="4038">
                  <c:v>95.018479999999997</c:v>
                </c:pt>
                <c:pt idx="4039">
                  <c:v>95.035640000000001</c:v>
                </c:pt>
                <c:pt idx="4040">
                  <c:v>95.048069999999996</c:v>
                </c:pt>
                <c:pt idx="4041">
                  <c:v>95.051590000000004</c:v>
                </c:pt>
                <c:pt idx="4042">
                  <c:v>95.045010000000005</c:v>
                </c:pt>
                <c:pt idx="4043">
                  <c:v>95.030910000000006</c:v>
                </c:pt>
                <c:pt idx="4044">
                  <c:v>95.014319999999998</c:v>
                </c:pt>
                <c:pt idx="4045">
                  <c:v>95.000470000000007</c:v>
                </c:pt>
                <c:pt idx="4046">
                  <c:v>94.992379999999997</c:v>
                </c:pt>
                <c:pt idx="4047">
                  <c:v>94.989879999999999</c:v>
                </c:pt>
                <c:pt idx="4048">
                  <c:v>94.990020000000001</c:v>
                </c:pt>
                <c:pt idx="4049">
                  <c:v>94.989879999999999</c:v>
                </c:pt>
                <c:pt idx="4050">
                  <c:v>94.988619999999997</c:v>
                </c:pt>
                <c:pt idx="4051">
                  <c:v>94.988550000000004</c:v>
                </c:pt>
                <c:pt idx="4052">
                  <c:v>94.993899999999996</c:v>
                </c:pt>
                <c:pt idx="4053">
                  <c:v>95.008380000000002</c:v>
                </c:pt>
                <c:pt idx="4054">
                  <c:v>95.032619999999994</c:v>
                </c:pt>
                <c:pt idx="4055">
                  <c:v>95.063599999999994</c:v>
                </c:pt>
                <c:pt idx="4056">
                  <c:v>95.095770000000002</c:v>
                </c:pt>
                <c:pt idx="4057">
                  <c:v>95.123900000000006</c:v>
                </c:pt>
                <c:pt idx="4058">
                  <c:v>95.145359999999997</c:v>
                </c:pt>
                <c:pt idx="4059">
                  <c:v>95.161150000000006</c:v>
                </c:pt>
                <c:pt idx="4060">
                  <c:v>95.174539999999993</c:v>
                </c:pt>
                <c:pt idx="4061">
                  <c:v>95.188869999999994</c:v>
                </c:pt>
                <c:pt idx="4062">
                  <c:v>95.204800000000006</c:v>
                </c:pt>
                <c:pt idx="4063">
                  <c:v>95.21987</c:v>
                </c:pt>
                <c:pt idx="4064">
                  <c:v>95.230069999999998</c:v>
                </c:pt>
                <c:pt idx="4065">
                  <c:v>95.233059999999995</c:v>
                </c:pt>
                <c:pt idx="4066">
                  <c:v>95.230090000000004</c:v>
                </c:pt>
                <c:pt idx="4067">
                  <c:v>95.226489999999998</c:v>
                </c:pt>
                <c:pt idx="4068">
                  <c:v>95.228970000000004</c:v>
                </c:pt>
                <c:pt idx="4069">
                  <c:v>95.242230000000006</c:v>
                </c:pt>
                <c:pt idx="4070">
                  <c:v>95.265569999999997</c:v>
                </c:pt>
                <c:pt idx="4071">
                  <c:v>95.292950000000005</c:v>
                </c:pt>
                <c:pt idx="4072">
                  <c:v>95.315190000000001</c:v>
                </c:pt>
                <c:pt idx="4073">
                  <c:v>95.325000000000003</c:v>
                </c:pt>
                <c:pt idx="4074">
                  <c:v>95.320340000000002</c:v>
                </c:pt>
                <c:pt idx="4075">
                  <c:v>95.306759999999997</c:v>
                </c:pt>
                <c:pt idx="4076">
                  <c:v>95.294629999999998</c:v>
                </c:pt>
                <c:pt idx="4077">
                  <c:v>95.294219999999996</c:v>
                </c:pt>
                <c:pt idx="4078">
                  <c:v>95.310360000000003</c:v>
                </c:pt>
                <c:pt idx="4079">
                  <c:v>95.340069999999997</c:v>
                </c:pt>
                <c:pt idx="4080">
                  <c:v>95.373949999999994</c:v>
                </c:pt>
                <c:pt idx="4081">
                  <c:v>95.400829999999999</c:v>
                </c:pt>
                <c:pt idx="4082">
                  <c:v>95.412959999999998</c:v>
                </c:pt>
                <c:pt idx="4083">
                  <c:v>95.409210000000002</c:v>
                </c:pt>
                <c:pt idx="4084">
                  <c:v>95.395009999999999</c:v>
                </c:pt>
                <c:pt idx="4085">
                  <c:v>95.378619999999998</c:v>
                </c:pt>
                <c:pt idx="4086">
                  <c:v>95.366749999999996</c:v>
                </c:pt>
                <c:pt idx="4087">
                  <c:v>95.361879999999999</c:v>
                </c:pt>
                <c:pt idx="4088">
                  <c:v>95.362269999999995</c:v>
                </c:pt>
                <c:pt idx="4089">
                  <c:v>95.364630000000005</c:v>
                </c:pt>
                <c:pt idx="4090">
                  <c:v>95.366950000000003</c:v>
                </c:pt>
                <c:pt idx="4091">
                  <c:v>95.370109999999997</c:v>
                </c:pt>
                <c:pt idx="4092">
                  <c:v>95.37724</c:v>
                </c:pt>
                <c:pt idx="4093">
                  <c:v>95.391149999999996</c:v>
                </c:pt>
                <c:pt idx="4094">
                  <c:v>95.412019999999998</c:v>
                </c:pt>
                <c:pt idx="4095">
                  <c:v>95.436329999999998</c:v>
                </c:pt>
                <c:pt idx="4096">
                  <c:v>95.458730000000003</c:v>
                </c:pt>
                <c:pt idx="4097">
                  <c:v>95.475129999999993</c:v>
                </c:pt>
                <c:pt idx="4098">
                  <c:v>95.484499999999997</c:v>
                </c:pt>
                <c:pt idx="4099">
                  <c:v>95.490250000000003</c:v>
                </c:pt>
                <c:pt idx="4100">
                  <c:v>95.497200000000007</c:v>
                </c:pt>
                <c:pt idx="4101">
                  <c:v>95.509029999999996</c:v>
                </c:pt>
                <c:pt idx="4102">
                  <c:v>95.524600000000007</c:v>
                </c:pt>
                <c:pt idx="4103">
                  <c:v>95.538200000000003</c:v>
                </c:pt>
                <c:pt idx="4104">
                  <c:v>95.541790000000006</c:v>
                </c:pt>
                <c:pt idx="4105">
                  <c:v>95.529430000000005</c:v>
                </c:pt>
                <c:pt idx="4106">
                  <c:v>95.500370000000004</c:v>
                </c:pt>
                <c:pt idx="4107">
                  <c:v>95.460589999999996</c:v>
                </c:pt>
                <c:pt idx="4108">
                  <c:v>95.420360000000002</c:v>
                </c:pt>
                <c:pt idx="4109">
                  <c:v>95.38991</c:v>
                </c:pt>
                <c:pt idx="4110">
                  <c:v>95.37567</c:v>
                </c:pt>
                <c:pt idx="4111">
                  <c:v>95.378649999999993</c:v>
                </c:pt>
                <c:pt idx="4112">
                  <c:v>95.395309999999995</c:v>
                </c:pt>
                <c:pt idx="4113">
                  <c:v>95.420969999999997</c:v>
                </c:pt>
                <c:pt idx="4114">
                  <c:v>95.452269999999999</c:v>
                </c:pt>
                <c:pt idx="4115">
                  <c:v>95.487970000000004</c:v>
                </c:pt>
                <c:pt idx="4116">
                  <c:v>95.527739999999994</c:v>
                </c:pt>
                <c:pt idx="4117">
                  <c:v>95.569770000000005</c:v>
                </c:pt>
                <c:pt idx="4118">
                  <c:v>95.608940000000004</c:v>
                </c:pt>
                <c:pt idx="4119">
                  <c:v>95.637990000000002</c:v>
                </c:pt>
                <c:pt idx="4120">
                  <c:v>95.649839999999998</c:v>
                </c:pt>
                <c:pt idx="4121">
                  <c:v>95.642430000000004</c:v>
                </c:pt>
                <c:pt idx="4122">
                  <c:v>95.620239999999995</c:v>
                </c:pt>
                <c:pt idx="4123">
                  <c:v>95.594279999999998</c:v>
                </c:pt>
                <c:pt idx="4124">
                  <c:v>95.577640000000002</c:v>
                </c:pt>
                <c:pt idx="4125">
                  <c:v>95.580169999999995</c:v>
                </c:pt>
                <c:pt idx="4126">
                  <c:v>95.603790000000004</c:v>
                </c:pt>
                <c:pt idx="4127">
                  <c:v>95.642259999999993</c:v>
                </c:pt>
                <c:pt idx="4128">
                  <c:v>95.684229999999999</c:v>
                </c:pt>
                <c:pt idx="4129">
                  <c:v>95.718739999999997</c:v>
                </c:pt>
                <c:pt idx="4130">
                  <c:v>95.739769999999993</c:v>
                </c:pt>
                <c:pt idx="4131">
                  <c:v>95.748440000000002</c:v>
                </c:pt>
                <c:pt idx="4132">
                  <c:v>95.750950000000003</c:v>
                </c:pt>
                <c:pt idx="4133">
                  <c:v>95.753950000000003</c:v>
                </c:pt>
                <c:pt idx="4134">
                  <c:v>95.759810000000002</c:v>
                </c:pt>
                <c:pt idx="4135">
                  <c:v>95.765090000000001</c:v>
                </c:pt>
                <c:pt idx="4136">
                  <c:v>95.762600000000006</c:v>
                </c:pt>
                <c:pt idx="4137">
                  <c:v>95.746480000000005</c:v>
                </c:pt>
                <c:pt idx="4138">
                  <c:v>95.716269999999994</c:v>
                </c:pt>
                <c:pt idx="4139">
                  <c:v>95.678129999999996</c:v>
                </c:pt>
                <c:pt idx="4140">
                  <c:v>95.642539999999997</c:v>
                </c:pt>
                <c:pt idx="4141">
                  <c:v>95.619420000000005</c:v>
                </c:pt>
                <c:pt idx="4142">
                  <c:v>95.613519999999994</c:v>
                </c:pt>
                <c:pt idx="4143">
                  <c:v>95.623109999999997</c:v>
                </c:pt>
                <c:pt idx="4144">
                  <c:v>95.641549999999995</c:v>
                </c:pt>
                <c:pt idx="4145">
                  <c:v>95.661090000000002</c:v>
                </c:pt>
                <c:pt idx="4146">
                  <c:v>95.676439999999999</c:v>
                </c:pt>
                <c:pt idx="4147">
                  <c:v>95.686580000000006</c:v>
                </c:pt>
                <c:pt idx="4148">
                  <c:v>95.694180000000003</c:v>
                </c:pt>
                <c:pt idx="4149">
                  <c:v>95.702650000000006</c:v>
                </c:pt>
                <c:pt idx="4150">
                  <c:v>95.713390000000004</c:v>
                </c:pt>
                <c:pt idx="4151">
                  <c:v>95.724760000000003</c:v>
                </c:pt>
                <c:pt idx="4152">
                  <c:v>95.733040000000003</c:v>
                </c:pt>
                <c:pt idx="4153">
                  <c:v>95.735489999999999</c:v>
                </c:pt>
                <c:pt idx="4154">
                  <c:v>95.732330000000005</c:v>
                </c:pt>
                <c:pt idx="4155">
                  <c:v>95.72739</c:v>
                </c:pt>
                <c:pt idx="4156">
                  <c:v>95.725750000000005</c:v>
                </c:pt>
                <c:pt idx="4157">
                  <c:v>95.731059999999999</c:v>
                </c:pt>
                <c:pt idx="4158">
                  <c:v>95.742490000000004</c:v>
                </c:pt>
                <c:pt idx="4159">
                  <c:v>95.754810000000006</c:v>
                </c:pt>
                <c:pt idx="4160">
                  <c:v>95.760890000000003</c:v>
                </c:pt>
                <c:pt idx="4161">
                  <c:v>95.755539999999996</c:v>
                </c:pt>
                <c:pt idx="4162">
                  <c:v>95.738720000000001</c:v>
                </c:pt>
                <c:pt idx="4163">
                  <c:v>95.716800000000006</c:v>
                </c:pt>
                <c:pt idx="4164">
                  <c:v>95.699929999999995</c:v>
                </c:pt>
                <c:pt idx="4165">
                  <c:v>95.697239999999994</c:v>
                </c:pt>
                <c:pt idx="4166">
                  <c:v>95.711749999999995</c:v>
                </c:pt>
                <c:pt idx="4167">
                  <c:v>95.738479999999996</c:v>
                </c:pt>
                <c:pt idx="4168">
                  <c:v>95.767250000000004</c:v>
                </c:pt>
                <c:pt idx="4169">
                  <c:v>95.787959999999998</c:v>
                </c:pt>
                <c:pt idx="4170">
                  <c:v>95.795529999999999</c:v>
                </c:pt>
                <c:pt idx="4171">
                  <c:v>95.791979999999995</c:v>
                </c:pt>
                <c:pt idx="4172">
                  <c:v>95.784580000000005</c:v>
                </c:pt>
                <c:pt idx="4173">
                  <c:v>95.781480000000002</c:v>
                </c:pt>
                <c:pt idx="4174">
                  <c:v>95.787480000000002</c:v>
                </c:pt>
                <c:pt idx="4175">
                  <c:v>95.801659999999998</c:v>
                </c:pt>
                <c:pt idx="4176">
                  <c:v>95.818370000000002</c:v>
                </c:pt>
                <c:pt idx="4177">
                  <c:v>95.831180000000003</c:v>
                </c:pt>
                <c:pt idx="4178">
                  <c:v>95.836789999999993</c:v>
                </c:pt>
                <c:pt idx="4179">
                  <c:v>95.83717</c:v>
                </c:pt>
                <c:pt idx="4180">
                  <c:v>95.838440000000006</c:v>
                </c:pt>
                <c:pt idx="4181">
                  <c:v>95.847409999999996</c:v>
                </c:pt>
                <c:pt idx="4182">
                  <c:v>95.867239999999995</c:v>
                </c:pt>
                <c:pt idx="4183">
                  <c:v>95.895610000000005</c:v>
                </c:pt>
                <c:pt idx="4184">
                  <c:v>95.9255</c:v>
                </c:pt>
                <c:pt idx="4185">
                  <c:v>95.948629999999994</c:v>
                </c:pt>
                <c:pt idx="4186">
                  <c:v>95.95984</c:v>
                </c:pt>
                <c:pt idx="4187">
                  <c:v>95.959400000000002</c:v>
                </c:pt>
                <c:pt idx="4188">
                  <c:v>95.952640000000002</c:v>
                </c:pt>
                <c:pt idx="4189">
                  <c:v>95.946719999999999</c:v>
                </c:pt>
                <c:pt idx="4190">
                  <c:v>95.946380000000005</c:v>
                </c:pt>
                <c:pt idx="4191">
                  <c:v>95.951329999999999</c:v>
                </c:pt>
                <c:pt idx="4192">
                  <c:v>95.957120000000003</c:v>
                </c:pt>
                <c:pt idx="4193">
                  <c:v>95.958240000000004</c:v>
                </c:pt>
                <c:pt idx="4194">
                  <c:v>95.952430000000007</c:v>
                </c:pt>
                <c:pt idx="4195">
                  <c:v>95.943100000000001</c:v>
                </c:pt>
                <c:pt idx="4196">
                  <c:v>95.938289999999995</c:v>
                </c:pt>
                <c:pt idx="4197">
                  <c:v>95.946330000000003</c:v>
                </c:pt>
                <c:pt idx="4198">
                  <c:v>95.971040000000002</c:v>
                </c:pt>
                <c:pt idx="4199">
                  <c:v>96.009280000000004</c:v>
                </c:pt>
                <c:pt idx="4200">
                  <c:v>96.052539999999993</c:v>
                </c:pt>
                <c:pt idx="4201">
                  <c:v>96.091530000000006</c:v>
                </c:pt>
                <c:pt idx="4202">
                  <c:v>96.120699999999999</c:v>
                </c:pt>
                <c:pt idx="4203">
                  <c:v>96.140190000000004</c:v>
                </c:pt>
                <c:pt idx="4204">
                  <c:v>96.155109999999993</c:v>
                </c:pt>
                <c:pt idx="4205">
                  <c:v>96.171490000000006</c:v>
                </c:pt>
                <c:pt idx="4206">
                  <c:v>96.192480000000003</c:v>
                </c:pt>
                <c:pt idx="4207">
                  <c:v>96.216440000000006</c:v>
                </c:pt>
                <c:pt idx="4208">
                  <c:v>96.238309999999998</c:v>
                </c:pt>
                <c:pt idx="4209">
                  <c:v>96.253240000000005</c:v>
                </c:pt>
                <c:pt idx="4210">
                  <c:v>96.259969999999996</c:v>
                </c:pt>
                <c:pt idx="4211">
                  <c:v>96.261449999999996</c:v>
                </c:pt>
                <c:pt idx="4212">
                  <c:v>96.263949999999994</c:v>
                </c:pt>
                <c:pt idx="4213">
                  <c:v>96.27243</c:v>
                </c:pt>
                <c:pt idx="4214">
                  <c:v>96.287670000000006</c:v>
                </c:pt>
                <c:pt idx="4215">
                  <c:v>96.3048</c:v>
                </c:pt>
                <c:pt idx="4216">
                  <c:v>96.31532</c:v>
                </c:pt>
                <c:pt idx="4217">
                  <c:v>96.31174</c:v>
                </c:pt>
                <c:pt idx="4218">
                  <c:v>96.291989999999998</c:v>
                </c:pt>
                <c:pt idx="4219">
                  <c:v>96.26079</c:v>
                </c:pt>
                <c:pt idx="4220">
                  <c:v>96.227080000000001</c:v>
                </c:pt>
                <c:pt idx="4221">
                  <c:v>96.199169999999995</c:v>
                </c:pt>
                <c:pt idx="4222">
                  <c:v>96.180629999999994</c:v>
                </c:pt>
                <c:pt idx="4223">
                  <c:v>96.169589999999999</c:v>
                </c:pt>
                <c:pt idx="4224">
                  <c:v>96.160989999999998</c:v>
                </c:pt>
                <c:pt idx="4225">
                  <c:v>96.150850000000005</c:v>
                </c:pt>
                <c:pt idx="4226">
                  <c:v>96.138810000000007</c:v>
                </c:pt>
                <c:pt idx="4227">
                  <c:v>96.129230000000007</c:v>
                </c:pt>
                <c:pt idx="4228">
                  <c:v>96.128219999999999</c:v>
                </c:pt>
                <c:pt idx="4229">
                  <c:v>96.140110000000007</c:v>
                </c:pt>
                <c:pt idx="4230">
                  <c:v>96.163759999999996</c:v>
                </c:pt>
                <c:pt idx="4231">
                  <c:v>96.192300000000003</c:v>
                </c:pt>
                <c:pt idx="4232">
                  <c:v>96.215940000000003</c:v>
                </c:pt>
                <c:pt idx="4233">
                  <c:v>96.22672</c:v>
                </c:pt>
                <c:pt idx="4234">
                  <c:v>96.222369999999998</c:v>
                </c:pt>
                <c:pt idx="4235">
                  <c:v>96.208029999999994</c:v>
                </c:pt>
                <c:pt idx="4236">
                  <c:v>96.193049999999999</c:v>
                </c:pt>
                <c:pt idx="4237">
                  <c:v>96.186199999999999</c:v>
                </c:pt>
                <c:pt idx="4238">
                  <c:v>96.191140000000004</c:v>
                </c:pt>
                <c:pt idx="4239">
                  <c:v>96.20523</c:v>
                </c:pt>
                <c:pt idx="4240">
                  <c:v>96.221609999999998</c:v>
                </c:pt>
                <c:pt idx="4241">
                  <c:v>96.233189999999993</c:v>
                </c:pt>
                <c:pt idx="4242">
                  <c:v>96.236339999999998</c:v>
                </c:pt>
                <c:pt idx="4243">
                  <c:v>96.23236</c:v>
                </c:pt>
                <c:pt idx="4244">
                  <c:v>96.226299999999995</c:v>
                </c:pt>
                <c:pt idx="4245">
                  <c:v>96.223759999999999</c:v>
                </c:pt>
                <c:pt idx="4246">
                  <c:v>96.227590000000006</c:v>
                </c:pt>
                <c:pt idx="4247">
                  <c:v>96.236660000000001</c:v>
                </c:pt>
                <c:pt idx="4248">
                  <c:v>96.246830000000003</c:v>
                </c:pt>
                <c:pt idx="4249">
                  <c:v>96.25394</c:v>
                </c:pt>
                <c:pt idx="4250">
                  <c:v>96.256110000000007</c:v>
                </c:pt>
                <c:pt idx="4251">
                  <c:v>96.254919999999998</c:v>
                </c:pt>
                <c:pt idx="4252">
                  <c:v>96.253780000000006</c:v>
                </c:pt>
                <c:pt idx="4253">
                  <c:v>96.255669999999995</c:v>
                </c:pt>
                <c:pt idx="4254">
                  <c:v>96.260599999999997</c:v>
                </c:pt>
                <c:pt idx="4255">
                  <c:v>96.265270000000001</c:v>
                </c:pt>
                <c:pt idx="4256">
                  <c:v>96.265169999999998</c:v>
                </c:pt>
                <c:pt idx="4257">
                  <c:v>96.257379999999998</c:v>
                </c:pt>
                <c:pt idx="4258">
                  <c:v>96.242980000000003</c:v>
                </c:pt>
                <c:pt idx="4259">
                  <c:v>96.227540000000005</c:v>
                </c:pt>
                <c:pt idx="4260">
                  <c:v>96.218519999999998</c:v>
                </c:pt>
                <c:pt idx="4261">
                  <c:v>96.221770000000006</c:v>
                </c:pt>
                <c:pt idx="4262">
                  <c:v>96.238399999999999</c:v>
                </c:pt>
                <c:pt idx="4263">
                  <c:v>96.264340000000004</c:v>
                </c:pt>
                <c:pt idx="4264">
                  <c:v>96.292050000000003</c:v>
                </c:pt>
                <c:pt idx="4265">
                  <c:v>96.314390000000003</c:v>
                </c:pt>
                <c:pt idx="4266">
                  <c:v>96.327740000000006</c:v>
                </c:pt>
                <c:pt idx="4267">
                  <c:v>96.333730000000003</c:v>
                </c:pt>
                <c:pt idx="4268">
                  <c:v>96.338120000000004</c:v>
                </c:pt>
                <c:pt idx="4269">
                  <c:v>96.346869999999996</c:v>
                </c:pt>
                <c:pt idx="4270">
                  <c:v>96.36251</c:v>
                </c:pt>
                <c:pt idx="4271">
                  <c:v>96.382549999999995</c:v>
                </c:pt>
                <c:pt idx="4272">
                  <c:v>96.401570000000007</c:v>
                </c:pt>
                <c:pt idx="4273">
                  <c:v>96.414649999999995</c:v>
                </c:pt>
                <c:pt idx="4274">
                  <c:v>96.419970000000006</c:v>
                </c:pt>
                <c:pt idx="4275">
                  <c:v>96.419560000000004</c:v>
                </c:pt>
                <c:pt idx="4276">
                  <c:v>96.417910000000006</c:v>
                </c:pt>
                <c:pt idx="4277">
                  <c:v>96.419079999999994</c:v>
                </c:pt>
                <c:pt idx="4278">
                  <c:v>96.424509999999998</c:v>
                </c:pt>
                <c:pt idx="4279">
                  <c:v>96.432079999999999</c:v>
                </c:pt>
                <c:pt idx="4280">
                  <c:v>96.437389999999994</c:v>
                </c:pt>
                <c:pt idx="4281">
                  <c:v>96.436660000000003</c:v>
                </c:pt>
                <c:pt idx="4282">
                  <c:v>96.429100000000005</c:v>
                </c:pt>
                <c:pt idx="4283">
                  <c:v>96.417789999999997</c:v>
                </c:pt>
                <c:pt idx="4284">
                  <c:v>96.40804</c:v>
                </c:pt>
                <c:pt idx="4285">
                  <c:v>96.404949999999999</c:v>
                </c:pt>
                <c:pt idx="4286">
                  <c:v>96.41028</c:v>
                </c:pt>
                <c:pt idx="4287">
                  <c:v>96.42183</c:v>
                </c:pt>
                <c:pt idx="4288">
                  <c:v>96.434749999999994</c:v>
                </c:pt>
                <c:pt idx="4289">
                  <c:v>96.444360000000003</c:v>
                </c:pt>
                <c:pt idx="4290">
                  <c:v>96.448409999999996</c:v>
                </c:pt>
                <c:pt idx="4291">
                  <c:v>96.448419999999999</c:v>
                </c:pt>
                <c:pt idx="4292">
                  <c:v>96.447959999999995</c:v>
                </c:pt>
                <c:pt idx="4293">
                  <c:v>96.450519999999997</c:v>
                </c:pt>
                <c:pt idx="4294">
                  <c:v>96.456810000000004</c:v>
                </c:pt>
                <c:pt idx="4295">
                  <c:v>96.464290000000005</c:v>
                </c:pt>
                <c:pt idx="4296">
                  <c:v>96.468609999999998</c:v>
                </c:pt>
                <c:pt idx="4297">
                  <c:v>96.466239999999999</c:v>
                </c:pt>
                <c:pt idx="4298">
                  <c:v>96.45684</c:v>
                </c:pt>
                <c:pt idx="4299">
                  <c:v>96.443849999999998</c:v>
                </c:pt>
                <c:pt idx="4300">
                  <c:v>96.432879999999997</c:v>
                </c:pt>
                <c:pt idx="4301">
                  <c:v>96.428740000000005</c:v>
                </c:pt>
                <c:pt idx="4302">
                  <c:v>96.432950000000005</c:v>
                </c:pt>
                <c:pt idx="4303">
                  <c:v>96.442920000000001</c:v>
                </c:pt>
                <c:pt idx="4304">
                  <c:v>96.453360000000004</c:v>
                </c:pt>
                <c:pt idx="4305">
                  <c:v>96.459010000000006</c:v>
                </c:pt>
                <c:pt idx="4306">
                  <c:v>96.457409999999996</c:v>
                </c:pt>
                <c:pt idx="4307">
                  <c:v>96.450180000000003</c:v>
                </c:pt>
                <c:pt idx="4308">
                  <c:v>96.442130000000006</c:v>
                </c:pt>
                <c:pt idx="4309">
                  <c:v>96.43844</c:v>
                </c:pt>
                <c:pt idx="4310">
                  <c:v>96.44117</c:v>
                </c:pt>
                <c:pt idx="4311">
                  <c:v>96.448149999999998</c:v>
                </c:pt>
                <c:pt idx="4312">
                  <c:v>96.454459999999997</c:v>
                </c:pt>
                <c:pt idx="4313">
                  <c:v>96.455699999999993</c:v>
                </c:pt>
                <c:pt idx="4314">
                  <c:v>96.450599999999994</c:v>
                </c:pt>
                <c:pt idx="4315">
                  <c:v>96.441869999999994</c:v>
                </c:pt>
                <c:pt idx="4316">
                  <c:v>96.435140000000004</c:v>
                </c:pt>
                <c:pt idx="4317">
                  <c:v>96.43647</c:v>
                </c:pt>
                <c:pt idx="4318">
                  <c:v>96.448899999999995</c:v>
                </c:pt>
                <c:pt idx="4319">
                  <c:v>96.470429999999993</c:v>
                </c:pt>
                <c:pt idx="4320">
                  <c:v>96.494669999999999</c:v>
                </c:pt>
                <c:pt idx="4321">
                  <c:v>96.514499999999998</c:v>
                </c:pt>
                <c:pt idx="4322">
                  <c:v>96.525890000000004</c:v>
                </c:pt>
                <c:pt idx="4323">
                  <c:v>96.529750000000007</c:v>
                </c:pt>
                <c:pt idx="4324">
                  <c:v>96.530299999999997</c:v>
                </c:pt>
                <c:pt idx="4325">
                  <c:v>96.532129999999995</c:v>
                </c:pt>
                <c:pt idx="4326">
                  <c:v>96.537180000000006</c:v>
                </c:pt>
                <c:pt idx="4327">
                  <c:v>96.543859999999995</c:v>
                </c:pt>
                <c:pt idx="4328">
                  <c:v>96.547610000000006</c:v>
                </c:pt>
                <c:pt idx="4329">
                  <c:v>96.543629999999993</c:v>
                </c:pt>
                <c:pt idx="4330">
                  <c:v>96.529430000000005</c:v>
                </c:pt>
                <c:pt idx="4331">
                  <c:v>96.506680000000003</c:v>
                </c:pt>
                <c:pt idx="4332">
                  <c:v>96.480649999999997</c:v>
                </c:pt>
                <c:pt idx="4333">
                  <c:v>96.458179999999999</c:v>
                </c:pt>
                <c:pt idx="4334">
                  <c:v>96.444590000000005</c:v>
                </c:pt>
                <c:pt idx="4335">
                  <c:v>96.441779999999994</c:v>
                </c:pt>
                <c:pt idx="4336">
                  <c:v>96.447720000000004</c:v>
                </c:pt>
                <c:pt idx="4337">
                  <c:v>96.458280000000002</c:v>
                </c:pt>
                <c:pt idx="4338">
                  <c:v>96.469759999999994</c:v>
                </c:pt>
                <c:pt idx="4339">
                  <c:v>96.480599999999995</c:v>
                </c:pt>
                <c:pt idx="4340">
                  <c:v>96.491659999999996</c:v>
                </c:pt>
                <c:pt idx="4341">
                  <c:v>96.50461</c:v>
                </c:pt>
                <c:pt idx="4342">
                  <c:v>96.519970000000001</c:v>
                </c:pt>
                <c:pt idx="4343">
                  <c:v>96.53613</c:v>
                </c:pt>
                <c:pt idx="4344">
                  <c:v>96.549769999999995</c:v>
                </c:pt>
                <c:pt idx="4345">
                  <c:v>96.557720000000003</c:v>
                </c:pt>
                <c:pt idx="4346">
                  <c:v>96.558920000000001</c:v>
                </c:pt>
                <c:pt idx="4347">
                  <c:v>96.555149999999998</c:v>
                </c:pt>
                <c:pt idx="4348">
                  <c:v>96.550510000000003</c:v>
                </c:pt>
                <c:pt idx="4349">
                  <c:v>96.549229999999994</c:v>
                </c:pt>
                <c:pt idx="4350">
                  <c:v>96.553439999999995</c:v>
                </c:pt>
                <c:pt idx="4351">
                  <c:v>96.562029999999993</c:v>
                </c:pt>
                <c:pt idx="4352">
                  <c:v>96.571299999999994</c:v>
                </c:pt>
                <c:pt idx="4353">
                  <c:v>96.577089999999998</c:v>
                </c:pt>
                <c:pt idx="4354">
                  <c:v>96.577060000000003</c:v>
                </c:pt>
                <c:pt idx="4355">
                  <c:v>96.572130000000001</c:v>
                </c:pt>
                <c:pt idx="4356">
                  <c:v>96.565770000000001</c:v>
                </c:pt>
                <c:pt idx="4357">
                  <c:v>96.562299999999993</c:v>
                </c:pt>
                <c:pt idx="4358">
                  <c:v>96.564139999999995</c:v>
                </c:pt>
                <c:pt idx="4359">
                  <c:v>96.570859999999996</c:v>
                </c:pt>
                <c:pt idx="4360">
                  <c:v>96.579260000000005</c:v>
                </c:pt>
                <c:pt idx="4361">
                  <c:v>96.585290000000001</c:v>
                </c:pt>
                <c:pt idx="4362">
                  <c:v>96.586160000000007</c:v>
                </c:pt>
                <c:pt idx="4363">
                  <c:v>96.581950000000006</c:v>
                </c:pt>
                <c:pt idx="4364">
                  <c:v>96.575479999999999</c:v>
                </c:pt>
                <c:pt idx="4365">
                  <c:v>96.570490000000007</c:v>
                </c:pt>
                <c:pt idx="4366">
                  <c:v>96.569680000000005</c:v>
                </c:pt>
                <c:pt idx="4367">
                  <c:v>96.573009999999996</c:v>
                </c:pt>
                <c:pt idx="4368">
                  <c:v>96.577709999999996</c:v>
                </c:pt>
                <c:pt idx="4369">
                  <c:v>96.580299999999994</c:v>
                </c:pt>
                <c:pt idx="4370">
                  <c:v>96.578699999999998</c:v>
                </c:pt>
                <c:pt idx="4371">
                  <c:v>96.573300000000003</c:v>
                </c:pt>
                <c:pt idx="4372">
                  <c:v>96.566760000000002</c:v>
                </c:pt>
                <c:pt idx="4373">
                  <c:v>96.562389999999994</c:v>
                </c:pt>
                <c:pt idx="4374">
                  <c:v>96.562290000000004</c:v>
                </c:pt>
                <c:pt idx="4375">
                  <c:v>96.56635</c:v>
                </c:pt>
                <c:pt idx="4376">
                  <c:v>96.572140000000005</c:v>
                </c:pt>
                <c:pt idx="4377">
                  <c:v>96.576449999999994</c:v>
                </c:pt>
                <c:pt idx="4378">
                  <c:v>96.577380000000005</c:v>
                </c:pt>
                <c:pt idx="4379">
                  <c:v>96.575909999999993</c:v>
                </c:pt>
                <c:pt idx="4380">
                  <c:v>96.575370000000007</c:v>
                </c:pt>
                <c:pt idx="4381">
                  <c:v>96.579459999999997</c:v>
                </c:pt>
                <c:pt idx="4382">
                  <c:v>96.589839999999995</c:v>
                </c:pt>
                <c:pt idx="4383">
                  <c:v>96.605320000000006</c:v>
                </c:pt>
                <c:pt idx="4384">
                  <c:v>96.622410000000002</c:v>
                </c:pt>
                <c:pt idx="4385">
                  <c:v>96.637020000000007</c:v>
                </c:pt>
                <c:pt idx="4386">
                  <c:v>96.646240000000006</c:v>
                </c:pt>
                <c:pt idx="4387">
                  <c:v>96.649349999999998</c:v>
                </c:pt>
                <c:pt idx="4388">
                  <c:v>96.647869999999998</c:v>
                </c:pt>
                <c:pt idx="4389">
                  <c:v>96.644390000000001</c:v>
                </c:pt>
                <c:pt idx="4390">
                  <c:v>96.640730000000005</c:v>
                </c:pt>
                <c:pt idx="4391">
                  <c:v>96.637050000000002</c:v>
                </c:pt>
                <c:pt idx="4392">
                  <c:v>96.631870000000006</c:v>
                </c:pt>
                <c:pt idx="4393">
                  <c:v>96.623660000000001</c:v>
                </c:pt>
                <c:pt idx="4394">
                  <c:v>96.61215</c:v>
                </c:pt>
                <c:pt idx="4395">
                  <c:v>96.599170000000001</c:v>
                </c:pt>
                <c:pt idx="4396">
                  <c:v>96.588009999999997</c:v>
                </c:pt>
                <c:pt idx="4397">
                  <c:v>96.581959999999995</c:v>
                </c:pt>
                <c:pt idx="4398">
                  <c:v>96.5822</c:v>
                </c:pt>
                <c:pt idx="4399">
                  <c:v>96.587329999999994</c:v>
                </c:pt>
                <c:pt idx="4400">
                  <c:v>96.593770000000006</c:v>
                </c:pt>
                <c:pt idx="4401">
                  <c:v>96.597579999999994</c:v>
                </c:pt>
                <c:pt idx="4402">
                  <c:v>96.596500000000006</c:v>
                </c:pt>
                <c:pt idx="4403">
                  <c:v>96.590980000000002</c:v>
                </c:pt>
                <c:pt idx="4404">
                  <c:v>96.5839</c:v>
                </c:pt>
                <c:pt idx="4405">
                  <c:v>96.578739999999996</c:v>
                </c:pt>
                <c:pt idx="4406">
                  <c:v>96.577629999999999</c:v>
                </c:pt>
                <c:pt idx="4407">
                  <c:v>96.580330000000004</c:v>
                </c:pt>
                <c:pt idx="4408">
                  <c:v>96.584360000000004</c:v>
                </c:pt>
                <c:pt idx="4409">
                  <c:v>96.586579999999998</c:v>
                </c:pt>
                <c:pt idx="4410">
                  <c:v>96.585070000000002</c:v>
                </c:pt>
                <c:pt idx="4411">
                  <c:v>96.580190000000002</c:v>
                </c:pt>
                <c:pt idx="4412">
                  <c:v>96.574299999999994</c:v>
                </c:pt>
                <c:pt idx="4413">
                  <c:v>96.570400000000006</c:v>
                </c:pt>
                <c:pt idx="4414">
                  <c:v>96.570400000000006</c:v>
                </c:pt>
                <c:pt idx="4415">
                  <c:v>96.573970000000003</c:v>
                </c:pt>
                <c:pt idx="4416">
                  <c:v>96.578819999999993</c:v>
                </c:pt>
                <c:pt idx="4417">
                  <c:v>96.581729999999993</c:v>
                </c:pt>
                <c:pt idx="4418">
                  <c:v>96.580380000000005</c:v>
                </c:pt>
                <c:pt idx="4419">
                  <c:v>96.574759999999998</c:v>
                </c:pt>
                <c:pt idx="4420">
                  <c:v>96.567660000000004</c:v>
                </c:pt>
                <c:pt idx="4421">
                  <c:v>96.56326</c:v>
                </c:pt>
                <c:pt idx="4422">
                  <c:v>96.564329999999998</c:v>
                </c:pt>
                <c:pt idx="4423">
                  <c:v>96.570359999999994</c:v>
                </c:pt>
                <c:pt idx="4424">
                  <c:v>96.578090000000003</c:v>
                </c:pt>
                <c:pt idx="4425">
                  <c:v>96.5839</c:v>
                </c:pt>
                <c:pt idx="4426">
                  <c:v>96.586110000000005</c:v>
                </c:pt>
                <c:pt idx="4427">
                  <c:v>96.585650000000001</c:v>
                </c:pt>
                <c:pt idx="4428">
                  <c:v>96.5852</c:v>
                </c:pt>
                <c:pt idx="4429">
                  <c:v>96.587360000000004</c:v>
                </c:pt>
                <c:pt idx="4430">
                  <c:v>96.593130000000002</c:v>
                </c:pt>
                <c:pt idx="4431">
                  <c:v>96.60136</c:v>
                </c:pt>
                <c:pt idx="4432">
                  <c:v>96.609200000000001</c:v>
                </c:pt>
                <c:pt idx="4433">
                  <c:v>96.613600000000005</c:v>
                </c:pt>
                <c:pt idx="4434">
                  <c:v>96.613039999999998</c:v>
                </c:pt>
                <c:pt idx="4435">
                  <c:v>96.608310000000003</c:v>
                </c:pt>
                <c:pt idx="4436">
                  <c:v>96.602339999999998</c:v>
                </c:pt>
                <c:pt idx="4437">
                  <c:v>96.598510000000005</c:v>
                </c:pt>
                <c:pt idx="4438">
                  <c:v>96.598879999999994</c:v>
                </c:pt>
                <c:pt idx="4439">
                  <c:v>96.603099999999998</c:v>
                </c:pt>
                <c:pt idx="4440">
                  <c:v>96.608580000000003</c:v>
                </c:pt>
                <c:pt idx="4441">
                  <c:v>96.612049999999996</c:v>
                </c:pt>
                <c:pt idx="4442">
                  <c:v>96.611339999999998</c:v>
                </c:pt>
                <c:pt idx="4443">
                  <c:v>96.606399999999994</c:v>
                </c:pt>
                <c:pt idx="4444">
                  <c:v>96.599329999999995</c:v>
                </c:pt>
                <c:pt idx="4445">
                  <c:v>96.593000000000004</c:v>
                </c:pt>
                <c:pt idx="4446">
                  <c:v>96.589370000000002</c:v>
                </c:pt>
                <c:pt idx="4447">
                  <c:v>96.588530000000006</c:v>
                </c:pt>
                <c:pt idx="4448">
                  <c:v>96.588909999999998</c:v>
                </c:pt>
                <c:pt idx="4449">
                  <c:v>96.588480000000004</c:v>
                </c:pt>
                <c:pt idx="4450">
                  <c:v>96.586060000000003</c:v>
                </c:pt>
                <c:pt idx="4451">
                  <c:v>96.582170000000005</c:v>
                </c:pt>
                <c:pt idx="4452">
                  <c:v>96.578490000000002</c:v>
                </c:pt>
                <c:pt idx="4453">
                  <c:v>96.576899999999995</c:v>
                </c:pt>
                <c:pt idx="4454">
                  <c:v>96.577799999999996</c:v>
                </c:pt>
                <c:pt idx="4455">
                  <c:v>96.579759999999993</c:v>
                </c:pt>
                <c:pt idx="4456">
                  <c:v>96.579899999999995</c:v>
                </c:pt>
                <c:pt idx="4457">
                  <c:v>96.575689999999994</c:v>
                </c:pt>
                <c:pt idx="4458">
                  <c:v>96.566180000000003</c:v>
                </c:pt>
                <c:pt idx="4459">
                  <c:v>96.552840000000003</c:v>
                </c:pt>
                <c:pt idx="4460">
                  <c:v>96.539019999999994</c:v>
                </c:pt>
                <c:pt idx="4461">
                  <c:v>96.528310000000005</c:v>
                </c:pt>
                <c:pt idx="4462">
                  <c:v>96.522790000000001</c:v>
                </c:pt>
                <c:pt idx="4463">
                  <c:v>96.521990000000002</c:v>
                </c:pt>
                <c:pt idx="4464">
                  <c:v>96.523129999999995</c:v>
                </c:pt>
                <c:pt idx="4465">
                  <c:v>96.522790000000001</c:v>
                </c:pt>
                <c:pt idx="4466">
                  <c:v>96.518709999999999</c:v>
                </c:pt>
                <c:pt idx="4467">
                  <c:v>96.510909999999996</c:v>
                </c:pt>
                <c:pt idx="4468">
                  <c:v>96.501670000000004</c:v>
                </c:pt>
                <c:pt idx="4469">
                  <c:v>96.494230000000002</c:v>
                </c:pt>
                <c:pt idx="4470">
                  <c:v>96.491069999999993</c:v>
                </c:pt>
                <c:pt idx="4471">
                  <c:v>96.492339999999999</c:v>
                </c:pt>
                <c:pt idx="4472">
                  <c:v>96.495660000000001</c:v>
                </c:pt>
                <c:pt idx="4473">
                  <c:v>96.497889999999998</c:v>
                </c:pt>
                <c:pt idx="4474">
                  <c:v>96.497609999999995</c:v>
                </c:pt>
                <c:pt idx="4475">
                  <c:v>96.496219999999994</c:v>
                </c:pt>
                <c:pt idx="4476">
                  <c:v>96.496639999999999</c:v>
                </c:pt>
                <c:pt idx="4477">
                  <c:v>96.501109999999997</c:v>
                </c:pt>
                <c:pt idx="4478">
                  <c:v>96.50967</c:v>
                </c:pt>
                <c:pt idx="4479">
                  <c:v>96.519980000000004</c:v>
                </c:pt>
                <c:pt idx="4480">
                  <c:v>96.528369999999995</c:v>
                </c:pt>
                <c:pt idx="4481">
                  <c:v>96.53143</c:v>
                </c:pt>
                <c:pt idx="4482">
                  <c:v>96.527370000000005</c:v>
                </c:pt>
                <c:pt idx="4483">
                  <c:v>96.517330000000001</c:v>
                </c:pt>
                <c:pt idx="4484">
                  <c:v>96.504850000000005</c:v>
                </c:pt>
                <c:pt idx="4485">
                  <c:v>96.494320000000002</c:v>
                </c:pt>
                <c:pt idx="4486">
                  <c:v>96.488789999999995</c:v>
                </c:pt>
                <c:pt idx="4487">
                  <c:v>96.488560000000007</c:v>
                </c:pt>
                <c:pt idx="4488">
                  <c:v>96.491159999999994</c:v>
                </c:pt>
                <c:pt idx="4489">
                  <c:v>96.493129999999994</c:v>
                </c:pt>
                <c:pt idx="4490">
                  <c:v>96.491900000000001</c:v>
                </c:pt>
                <c:pt idx="4491">
                  <c:v>96.487089999999995</c:v>
                </c:pt>
                <c:pt idx="4492">
                  <c:v>96.480379999999997</c:v>
                </c:pt>
                <c:pt idx="4493">
                  <c:v>96.474140000000006</c:v>
                </c:pt>
                <c:pt idx="4494">
                  <c:v>96.469669999999994</c:v>
                </c:pt>
                <c:pt idx="4495">
                  <c:v>96.466409999999996</c:v>
                </c:pt>
                <c:pt idx="4496">
                  <c:v>96.46199</c:v>
                </c:pt>
                <c:pt idx="4497">
                  <c:v>96.453609999999998</c:v>
                </c:pt>
                <c:pt idx="4498">
                  <c:v>96.439539999999994</c:v>
                </c:pt>
                <c:pt idx="4499">
                  <c:v>96.420569999999998</c:v>
                </c:pt>
                <c:pt idx="4500">
                  <c:v>96.400530000000003</c:v>
                </c:pt>
                <c:pt idx="4501">
                  <c:v>96.384879999999995</c:v>
                </c:pt>
                <c:pt idx="4502">
                  <c:v>96.377790000000005</c:v>
                </c:pt>
                <c:pt idx="4503">
                  <c:v>96.379379999999998</c:v>
                </c:pt>
                <c:pt idx="4504">
                  <c:v>96.385649999999998</c:v>
                </c:pt>
                <c:pt idx="4505">
                  <c:v>96.391369999999995</c:v>
                </c:pt>
                <c:pt idx="4506">
                  <c:v>96.393050000000002</c:v>
                </c:pt>
                <c:pt idx="4507">
                  <c:v>96.3904</c:v>
                </c:pt>
                <c:pt idx="4508">
                  <c:v>96.385630000000006</c:v>
                </c:pt>
                <c:pt idx="4509">
                  <c:v>96.382069999999999</c:v>
                </c:pt>
                <c:pt idx="4510">
                  <c:v>96.382289999999998</c:v>
                </c:pt>
                <c:pt idx="4511">
                  <c:v>96.386799999999994</c:v>
                </c:pt>
                <c:pt idx="4512">
                  <c:v>96.39358</c:v>
                </c:pt>
                <c:pt idx="4513">
                  <c:v>96.3994</c:v>
                </c:pt>
                <c:pt idx="4514">
                  <c:v>96.401780000000002</c:v>
                </c:pt>
                <c:pt idx="4515">
                  <c:v>96.400599999999997</c:v>
                </c:pt>
                <c:pt idx="4516">
                  <c:v>96.397670000000005</c:v>
                </c:pt>
                <c:pt idx="4517">
                  <c:v>96.395259999999993</c:v>
                </c:pt>
                <c:pt idx="4518">
                  <c:v>96.394480000000001</c:v>
                </c:pt>
                <c:pt idx="4519">
                  <c:v>96.394559999999998</c:v>
                </c:pt>
                <c:pt idx="4520">
                  <c:v>96.393299999999996</c:v>
                </c:pt>
                <c:pt idx="4521">
                  <c:v>96.388149999999996</c:v>
                </c:pt>
                <c:pt idx="4522">
                  <c:v>96.377859999999998</c:v>
                </c:pt>
                <c:pt idx="4523">
                  <c:v>96.363330000000005</c:v>
                </c:pt>
                <c:pt idx="4524">
                  <c:v>96.347399999999993</c:v>
                </c:pt>
                <c:pt idx="4525">
                  <c:v>96.333539999999999</c:v>
                </c:pt>
                <c:pt idx="4526">
                  <c:v>96.324070000000006</c:v>
                </c:pt>
                <c:pt idx="4527">
                  <c:v>96.319239999999994</c:v>
                </c:pt>
                <c:pt idx="4528">
                  <c:v>96.3172</c:v>
                </c:pt>
                <c:pt idx="4529">
                  <c:v>96.315259999999995</c:v>
                </c:pt>
                <c:pt idx="4530">
                  <c:v>96.311449999999994</c:v>
                </c:pt>
                <c:pt idx="4531">
                  <c:v>96.305430000000001</c:v>
                </c:pt>
                <c:pt idx="4532">
                  <c:v>96.298419999999993</c:v>
                </c:pt>
                <c:pt idx="4533">
                  <c:v>96.292019999999994</c:v>
                </c:pt>
                <c:pt idx="4534">
                  <c:v>96.287090000000006</c:v>
                </c:pt>
                <c:pt idx="4535">
                  <c:v>96.282939999999996</c:v>
                </c:pt>
                <c:pt idx="4536">
                  <c:v>96.277730000000005</c:v>
                </c:pt>
                <c:pt idx="4537">
                  <c:v>96.269570000000002</c:v>
                </c:pt>
                <c:pt idx="4538">
                  <c:v>96.257670000000005</c:v>
                </c:pt>
                <c:pt idx="4539">
                  <c:v>96.243340000000003</c:v>
                </c:pt>
                <c:pt idx="4540">
                  <c:v>96.229569999999995</c:v>
                </c:pt>
                <c:pt idx="4541">
                  <c:v>96.2196</c:v>
                </c:pt>
                <c:pt idx="4542">
                  <c:v>96.214860000000002</c:v>
                </c:pt>
                <c:pt idx="4543">
                  <c:v>96.214230000000001</c:v>
                </c:pt>
                <c:pt idx="4544">
                  <c:v>96.214429999999993</c:v>
                </c:pt>
                <c:pt idx="4545">
                  <c:v>96.212069999999997</c:v>
                </c:pt>
                <c:pt idx="4546">
                  <c:v>96.205309999999997</c:v>
                </c:pt>
                <c:pt idx="4547">
                  <c:v>96.194800000000001</c:v>
                </c:pt>
                <c:pt idx="4548">
                  <c:v>96.183109999999999</c:v>
                </c:pt>
                <c:pt idx="4549">
                  <c:v>96.173270000000002</c:v>
                </c:pt>
                <c:pt idx="4550">
                  <c:v>96.167100000000005</c:v>
                </c:pt>
                <c:pt idx="4551">
                  <c:v>96.164230000000003</c:v>
                </c:pt>
                <c:pt idx="4552">
                  <c:v>96.162570000000002</c:v>
                </c:pt>
                <c:pt idx="4553">
                  <c:v>96.159310000000005</c:v>
                </c:pt>
                <c:pt idx="4554">
                  <c:v>96.152510000000007</c:v>
                </c:pt>
                <c:pt idx="4555">
                  <c:v>96.142070000000004</c:v>
                </c:pt>
                <c:pt idx="4556">
                  <c:v>96.129649999999998</c:v>
                </c:pt>
                <c:pt idx="4557">
                  <c:v>96.117549999999994</c:v>
                </c:pt>
                <c:pt idx="4558">
                  <c:v>96.107479999999995</c:v>
                </c:pt>
                <c:pt idx="4559">
                  <c:v>96.099419999999995</c:v>
                </c:pt>
                <c:pt idx="4560">
                  <c:v>96.091639999999998</c:v>
                </c:pt>
                <c:pt idx="4561">
                  <c:v>96.081699999999998</c:v>
                </c:pt>
                <c:pt idx="4562">
                  <c:v>96.0685</c:v>
                </c:pt>
                <c:pt idx="4563">
                  <c:v>96.053110000000004</c:v>
                </c:pt>
                <c:pt idx="4564">
                  <c:v>96.038589999999999</c:v>
                </c:pt>
                <c:pt idx="4565">
                  <c:v>96.028139999999993</c:v>
                </c:pt>
                <c:pt idx="4566">
                  <c:v>96.023139999999998</c:v>
                </c:pt>
                <c:pt idx="4567">
                  <c:v>96.022350000000003</c:v>
                </c:pt>
                <c:pt idx="4568">
                  <c:v>96.022649999999999</c:v>
                </c:pt>
                <c:pt idx="4569">
                  <c:v>96.020579999999995</c:v>
                </c:pt>
                <c:pt idx="4570">
                  <c:v>96.013949999999994</c:v>
                </c:pt>
                <c:pt idx="4571">
                  <c:v>96.002780000000001</c:v>
                </c:pt>
                <c:pt idx="4572">
                  <c:v>95.988910000000004</c:v>
                </c:pt>
                <c:pt idx="4573">
                  <c:v>95.974890000000002</c:v>
                </c:pt>
                <c:pt idx="4574">
                  <c:v>95.962230000000005</c:v>
                </c:pt>
                <c:pt idx="4575">
                  <c:v>95.950580000000002</c:v>
                </c:pt>
                <c:pt idx="4576">
                  <c:v>95.937690000000003</c:v>
                </c:pt>
                <c:pt idx="4577">
                  <c:v>95.920689999999993</c:v>
                </c:pt>
                <c:pt idx="4578">
                  <c:v>95.898070000000004</c:v>
                </c:pt>
                <c:pt idx="4579">
                  <c:v>95.871679999999998</c:v>
                </c:pt>
                <c:pt idx="4580">
                  <c:v>95.846819999999994</c:v>
                </c:pt>
                <c:pt idx="4581">
                  <c:v>95.829650000000001</c:v>
                </c:pt>
                <c:pt idx="4582">
                  <c:v>95.823070000000001</c:v>
                </c:pt>
                <c:pt idx="4583">
                  <c:v>95.825209999999998</c:v>
                </c:pt>
                <c:pt idx="4584">
                  <c:v>95.830889999999997</c:v>
                </c:pt>
                <c:pt idx="4585">
                  <c:v>95.834980000000002</c:v>
                </c:pt>
                <c:pt idx="4586">
                  <c:v>95.834440000000001</c:v>
                </c:pt>
                <c:pt idx="4587">
                  <c:v>95.828950000000006</c:v>
                </c:pt>
                <c:pt idx="4588">
                  <c:v>95.820210000000003</c:v>
                </c:pt>
                <c:pt idx="4589">
                  <c:v>95.810460000000006</c:v>
                </c:pt>
                <c:pt idx="4590">
                  <c:v>95.801259999999999</c:v>
                </c:pt>
                <c:pt idx="4591">
                  <c:v>95.792630000000003</c:v>
                </c:pt>
                <c:pt idx="4592">
                  <c:v>95.783150000000006</c:v>
                </c:pt>
                <c:pt idx="4593">
                  <c:v>95.770970000000005</c:v>
                </c:pt>
                <c:pt idx="4594">
                  <c:v>95.755160000000004</c:v>
                </c:pt>
                <c:pt idx="4595">
                  <c:v>95.736710000000002</c:v>
                </c:pt>
                <c:pt idx="4596">
                  <c:v>95.718279999999993</c:v>
                </c:pt>
                <c:pt idx="4597">
                  <c:v>95.702529999999996</c:v>
                </c:pt>
                <c:pt idx="4598">
                  <c:v>95.690340000000006</c:v>
                </c:pt>
                <c:pt idx="4599">
                  <c:v>95.680250000000001</c:v>
                </c:pt>
                <c:pt idx="4600">
                  <c:v>95.668999999999997</c:v>
                </c:pt>
                <c:pt idx="4601">
                  <c:v>95.653189999999995</c:v>
                </c:pt>
                <c:pt idx="4602">
                  <c:v>95.631270000000001</c:v>
                </c:pt>
                <c:pt idx="4603">
                  <c:v>95.604650000000007</c:v>
                </c:pt>
                <c:pt idx="4604">
                  <c:v>95.577669999999998</c:v>
                </c:pt>
                <c:pt idx="4605">
                  <c:v>95.555449999999993</c:v>
                </c:pt>
                <c:pt idx="4606">
                  <c:v>95.540930000000003</c:v>
                </c:pt>
                <c:pt idx="4607">
                  <c:v>95.533280000000005</c:v>
                </c:pt>
                <c:pt idx="4608">
                  <c:v>95.528400000000005</c:v>
                </c:pt>
                <c:pt idx="4609">
                  <c:v>95.521349999999998</c:v>
                </c:pt>
                <c:pt idx="4610">
                  <c:v>95.508570000000006</c:v>
                </c:pt>
                <c:pt idx="4611">
                  <c:v>95.489260000000002</c:v>
                </c:pt>
                <c:pt idx="4612">
                  <c:v>95.465320000000006</c:v>
                </c:pt>
                <c:pt idx="4613">
                  <c:v>95.440219999999997</c:v>
                </c:pt>
                <c:pt idx="4614">
                  <c:v>95.416889999999995</c:v>
                </c:pt>
                <c:pt idx="4615">
                  <c:v>95.396129999999999</c:v>
                </c:pt>
                <c:pt idx="4616">
                  <c:v>95.376050000000006</c:v>
                </c:pt>
                <c:pt idx="4617">
                  <c:v>95.352900000000005</c:v>
                </c:pt>
                <c:pt idx="4618">
                  <c:v>95.322839999999999</c:v>
                </c:pt>
                <c:pt idx="4619">
                  <c:v>95.284469999999999</c:v>
                </c:pt>
                <c:pt idx="4620">
                  <c:v>95.240690000000001</c:v>
                </c:pt>
                <c:pt idx="4621">
                  <c:v>95.198269999999994</c:v>
                </c:pt>
                <c:pt idx="4622">
                  <c:v>95.164349999999999</c:v>
                </c:pt>
                <c:pt idx="4623">
                  <c:v>95.141400000000004</c:v>
                </c:pt>
                <c:pt idx="4624">
                  <c:v>95.125979999999998</c:v>
                </c:pt>
                <c:pt idx="4625">
                  <c:v>95.112009999999998</c:v>
                </c:pt>
                <c:pt idx="4626">
                  <c:v>95.094830000000002</c:v>
                </c:pt>
                <c:pt idx="4627">
                  <c:v>95.073120000000003</c:v>
                </c:pt>
                <c:pt idx="4628">
                  <c:v>95.048479999999998</c:v>
                </c:pt>
                <c:pt idx="4629">
                  <c:v>95.02413</c:v>
                </c:pt>
                <c:pt idx="4630">
                  <c:v>95.002830000000003</c:v>
                </c:pt>
                <c:pt idx="4631">
                  <c:v>94.985240000000005</c:v>
                </c:pt>
                <c:pt idx="4632">
                  <c:v>94.969639999999998</c:v>
                </c:pt>
                <c:pt idx="4633">
                  <c:v>94.953159999999997</c:v>
                </c:pt>
                <c:pt idx="4634">
                  <c:v>94.933490000000006</c:v>
                </c:pt>
                <c:pt idx="4635">
                  <c:v>94.910049999999998</c:v>
                </c:pt>
                <c:pt idx="4636">
                  <c:v>94.883899999999997</c:v>
                </c:pt>
                <c:pt idx="4637">
                  <c:v>94.856579999999994</c:v>
                </c:pt>
                <c:pt idx="4638">
                  <c:v>94.82902</c:v>
                </c:pt>
                <c:pt idx="4639">
                  <c:v>94.800690000000003</c:v>
                </c:pt>
                <c:pt idx="4640">
                  <c:v>94.7697</c:v>
                </c:pt>
                <c:pt idx="4641">
                  <c:v>94.733900000000006</c:v>
                </c:pt>
                <c:pt idx="4642">
                  <c:v>94.692700000000002</c:v>
                </c:pt>
                <c:pt idx="4643">
                  <c:v>94.648870000000002</c:v>
                </c:pt>
                <c:pt idx="4644">
                  <c:v>94.607669999999999</c:v>
                </c:pt>
                <c:pt idx="4645">
                  <c:v>94.574079999999995</c:v>
                </c:pt>
                <c:pt idx="4646">
                  <c:v>94.549930000000003</c:v>
                </c:pt>
                <c:pt idx="4647">
                  <c:v>94.53304</c:v>
                </c:pt>
                <c:pt idx="4648">
                  <c:v>94.518529999999998</c:v>
                </c:pt>
                <c:pt idx="4649">
                  <c:v>94.501050000000006</c:v>
                </c:pt>
                <c:pt idx="4650">
                  <c:v>94.476650000000006</c:v>
                </c:pt>
                <c:pt idx="4651">
                  <c:v>94.444149999999993</c:v>
                </c:pt>
                <c:pt idx="4652">
                  <c:v>94.405730000000005</c:v>
                </c:pt>
                <c:pt idx="4653">
                  <c:v>94.366039999999998</c:v>
                </c:pt>
                <c:pt idx="4654">
                  <c:v>94.329759999999993</c:v>
                </c:pt>
                <c:pt idx="4655">
                  <c:v>94.299030000000002</c:v>
                </c:pt>
                <c:pt idx="4656">
                  <c:v>94.272409999999994</c:v>
                </c:pt>
                <c:pt idx="4657">
                  <c:v>94.246279999999999</c:v>
                </c:pt>
                <c:pt idx="4658">
                  <c:v>94.217140000000001</c:v>
                </c:pt>
                <c:pt idx="4659">
                  <c:v>94.183139999999995</c:v>
                </c:pt>
                <c:pt idx="4660">
                  <c:v>94.144390000000001</c:v>
                </c:pt>
                <c:pt idx="4661">
                  <c:v>94.102099999999993</c:v>
                </c:pt>
                <c:pt idx="4662">
                  <c:v>94.057699999999997</c:v>
                </c:pt>
                <c:pt idx="4663">
                  <c:v>94.01173</c:v>
                </c:pt>
                <c:pt idx="4664">
                  <c:v>93.963359999999994</c:v>
                </c:pt>
                <c:pt idx="4665">
                  <c:v>93.910920000000004</c:v>
                </c:pt>
                <c:pt idx="4666">
                  <c:v>93.853759999999994</c:v>
                </c:pt>
                <c:pt idx="4667">
                  <c:v>93.793819999999997</c:v>
                </c:pt>
                <c:pt idx="4668">
                  <c:v>93.735600000000005</c:v>
                </c:pt>
                <c:pt idx="4669">
                  <c:v>93.684060000000002</c:v>
                </c:pt>
                <c:pt idx="4670">
                  <c:v>93.642169999999993</c:v>
                </c:pt>
                <c:pt idx="4671">
                  <c:v>93.609179999999995</c:v>
                </c:pt>
                <c:pt idx="4672">
                  <c:v>93.580920000000006</c:v>
                </c:pt>
                <c:pt idx="4673">
                  <c:v>93.552120000000002</c:v>
                </c:pt>
                <c:pt idx="4674">
                  <c:v>93.518739999999994</c:v>
                </c:pt>
                <c:pt idx="4675">
                  <c:v>93.479519999999994</c:v>
                </c:pt>
                <c:pt idx="4676">
                  <c:v>93.436000000000007</c:v>
                </c:pt>
                <c:pt idx="4677">
                  <c:v>93.39085</c:v>
                </c:pt>
                <c:pt idx="4678">
                  <c:v>93.346500000000006</c:v>
                </c:pt>
                <c:pt idx="4679">
                  <c:v>93.303910000000002</c:v>
                </c:pt>
                <c:pt idx="4680">
                  <c:v>93.262339999999995</c:v>
                </c:pt>
                <c:pt idx="4681">
                  <c:v>93.220249999999993</c:v>
                </c:pt>
                <c:pt idx="4682">
                  <c:v>93.176500000000004</c:v>
                </c:pt>
                <c:pt idx="4683">
                  <c:v>93.131259999999997</c:v>
                </c:pt>
                <c:pt idx="4684">
                  <c:v>93.08587</c:v>
                </c:pt>
                <c:pt idx="4685">
                  <c:v>93.041560000000004</c:v>
                </c:pt>
                <c:pt idx="4686">
                  <c:v>92.998360000000005</c:v>
                </c:pt>
                <c:pt idx="4687">
                  <c:v>92.954470000000001</c:v>
                </c:pt>
                <c:pt idx="4688">
                  <c:v>92.906949999999995</c:v>
                </c:pt>
                <c:pt idx="4689">
                  <c:v>92.854079999999996</c:v>
                </c:pt>
                <c:pt idx="4690">
                  <c:v>92.797240000000002</c:v>
                </c:pt>
                <c:pt idx="4691">
                  <c:v>92.74118</c:v>
                </c:pt>
                <c:pt idx="4692">
                  <c:v>92.691329999999994</c:v>
                </c:pt>
                <c:pt idx="4693">
                  <c:v>92.651049999999998</c:v>
                </c:pt>
                <c:pt idx="4694">
                  <c:v>92.620050000000006</c:v>
                </c:pt>
                <c:pt idx="4695">
                  <c:v>92.594480000000004</c:v>
                </c:pt>
                <c:pt idx="4696">
                  <c:v>92.567409999999995</c:v>
                </c:pt>
                <c:pt idx="4697">
                  <c:v>92.529250000000005</c:v>
                </c:pt>
                <c:pt idx="4698">
                  <c:v>92.469830000000002</c:v>
                </c:pt>
                <c:pt idx="4699">
                  <c:v>92.383499999999998</c:v>
                </c:pt>
                <c:pt idx="4700">
                  <c:v>92.277320000000003</c:v>
                </c:pt>
                <c:pt idx="4701">
                  <c:v>92.172330000000002</c:v>
                </c:pt>
                <c:pt idx="4702">
                  <c:v>92.089839999999995</c:v>
                </c:pt>
                <c:pt idx="4703">
                  <c:v>92.035619999999994</c:v>
                </c:pt>
                <c:pt idx="4704">
                  <c:v>92.000209999999996</c:v>
                </c:pt>
                <c:pt idx="4705">
                  <c:v>91.969989999999996</c:v>
                </c:pt>
                <c:pt idx="4706">
                  <c:v>91.934970000000007</c:v>
                </c:pt>
                <c:pt idx="4707">
                  <c:v>91.891109999999998</c:v>
                </c:pt>
                <c:pt idx="4708">
                  <c:v>91.839579999999998</c:v>
                </c:pt>
                <c:pt idx="4709">
                  <c:v>91.784679999999994</c:v>
                </c:pt>
                <c:pt idx="4710">
                  <c:v>91.731030000000004</c:v>
                </c:pt>
                <c:pt idx="4711">
                  <c:v>91.681150000000002</c:v>
                </c:pt>
                <c:pt idx="4712">
                  <c:v>91.63449</c:v>
                </c:pt>
                <c:pt idx="4713">
                  <c:v>91.588359999999994</c:v>
                </c:pt>
                <c:pt idx="4714">
                  <c:v>91.540009999999995</c:v>
                </c:pt>
                <c:pt idx="4715">
                  <c:v>91.48827</c:v>
                </c:pt>
                <c:pt idx="4716">
                  <c:v>91.433760000000007</c:v>
                </c:pt>
                <c:pt idx="4717">
                  <c:v>91.378140000000002</c:v>
                </c:pt>
                <c:pt idx="4718">
                  <c:v>91.322569999999999</c:v>
                </c:pt>
                <c:pt idx="4719">
                  <c:v>91.266570000000002</c:v>
                </c:pt>
                <c:pt idx="4720">
                  <c:v>91.207970000000003</c:v>
                </c:pt>
                <c:pt idx="4721">
                  <c:v>91.144040000000004</c:v>
                </c:pt>
                <c:pt idx="4722">
                  <c:v>91.073599999999999</c:v>
                </c:pt>
                <c:pt idx="4723">
                  <c:v>90.998549999999994</c:v>
                </c:pt>
                <c:pt idx="4724">
                  <c:v>90.923580000000001</c:v>
                </c:pt>
                <c:pt idx="4725">
                  <c:v>90.854060000000004</c:v>
                </c:pt>
                <c:pt idx="4726">
                  <c:v>90.793260000000004</c:v>
                </c:pt>
                <c:pt idx="4727">
                  <c:v>90.740809999999996</c:v>
                </c:pt>
                <c:pt idx="4728">
                  <c:v>90.692610000000002</c:v>
                </c:pt>
                <c:pt idx="4729">
                  <c:v>90.641909999999996</c:v>
                </c:pt>
                <c:pt idx="4730">
                  <c:v>90.580870000000004</c:v>
                </c:pt>
                <c:pt idx="4731">
                  <c:v>90.502700000000004</c:v>
                </c:pt>
                <c:pt idx="4732">
                  <c:v>90.404300000000006</c:v>
                </c:pt>
                <c:pt idx="4733">
                  <c:v>90.289150000000006</c:v>
                </c:pt>
                <c:pt idx="4734">
                  <c:v>90.167969999999997</c:v>
                </c:pt>
                <c:pt idx="4735">
                  <c:v>90.053809999999999</c:v>
                </c:pt>
                <c:pt idx="4736">
                  <c:v>89.95384</c:v>
                </c:pt>
                <c:pt idx="4737">
                  <c:v>89.866029999999995</c:v>
                </c:pt>
                <c:pt idx="4738">
                  <c:v>89.783680000000004</c:v>
                </c:pt>
                <c:pt idx="4739">
                  <c:v>89.702420000000004</c:v>
                </c:pt>
                <c:pt idx="4740">
                  <c:v>89.622609999999995</c:v>
                </c:pt>
                <c:pt idx="4741">
                  <c:v>89.547499999999999</c:v>
                </c:pt>
                <c:pt idx="4742">
                  <c:v>89.479680000000002</c:v>
                </c:pt>
                <c:pt idx="4743">
                  <c:v>89.418639999999996</c:v>
                </c:pt>
                <c:pt idx="4744">
                  <c:v>89.360470000000007</c:v>
                </c:pt>
                <c:pt idx="4745">
                  <c:v>89.299890000000005</c:v>
                </c:pt>
                <c:pt idx="4746">
                  <c:v>89.232410000000002</c:v>
                </c:pt>
                <c:pt idx="4747">
                  <c:v>89.156270000000006</c:v>
                </c:pt>
                <c:pt idx="4748">
                  <c:v>89.072779999999995</c:v>
                </c:pt>
                <c:pt idx="4749">
                  <c:v>88.985489999999999</c:v>
                </c:pt>
                <c:pt idx="4750">
                  <c:v>88.898420000000002</c:v>
                </c:pt>
                <c:pt idx="4751">
                  <c:v>88.814179999999993</c:v>
                </c:pt>
                <c:pt idx="4752">
                  <c:v>88.732619999999997</c:v>
                </c:pt>
                <c:pt idx="4753">
                  <c:v>88.650829999999999</c:v>
                </c:pt>
                <c:pt idx="4754">
                  <c:v>88.564509999999999</c:v>
                </c:pt>
                <c:pt idx="4755">
                  <c:v>88.469409999999996</c:v>
                </c:pt>
                <c:pt idx="4756">
                  <c:v>88.362790000000004</c:v>
                </c:pt>
                <c:pt idx="4757">
                  <c:v>88.24409</c:v>
                </c:pt>
                <c:pt idx="4758">
                  <c:v>88.11533</c:v>
                </c:pt>
                <c:pt idx="4759">
                  <c:v>87.981059999999999</c:v>
                </c:pt>
                <c:pt idx="4760">
                  <c:v>87.847560000000001</c:v>
                </c:pt>
                <c:pt idx="4761">
                  <c:v>87.721149999999994</c:v>
                </c:pt>
                <c:pt idx="4762">
                  <c:v>87.606160000000003</c:v>
                </c:pt>
                <c:pt idx="4763">
                  <c:v>87.504130000000004</c:v>
                </c:pt>
                <c:pt idx="4764">
                  <c:v>87.414150000000006</c:v>
                </c:pt>
                <c:pt idx="4765">
                  <c:v>87.332989999999995</c:v>
                </c:pt>
                <c:pt idx="4766">
                  <c:v>87.254249999999999</c:v>
                </c:pt>
                <c:pt idx="4767">
                  <c:v>87.166349999999994</c:v>
                </c:pt>
                <c:pt idx="4768">
                  <c:v>87.051379999999995</c:v>
                </c:pt>
                <c:pt idx="4769">
                  <c:v>86.888750000000002</c:v>
                </c:pt>
                <c:pt idx="4770">
                  <c:v>86.670540000000003</c:v>
                </c:pt>
                <c:pt idx="4771">
                  <c:v>86.420199999999994</c:v>
                </c:pt>
                <c:pt idx="4772">
                  <c:v>86.185310000000001</c:v>
                </c:pt>
                <c:pt idx="4773">
                  <c:v>86.001729999999995</c:v>
                </c:pt>
                <c:pt idx="4774">
                  <c:v>85.873019999999997</c:v>
                </c:pt>
                <c:pt idx="4775">
                  <c:v>85.779889999999995</c:v>
                </c:pt>
                <c:pt idx="4776">
                  <c:v>85.695239999999998</c:v>
                </c:pt>
                <c:pt idx="4777">
                  <c:v>85.592020000000005</c:v>
                </c:pt>
                <c:pt idx="4778">
                  <c:v>85.448750000000004</c:v>
                </c:pt>
                <c:pt idx="4779">
                  <c:v>85.258579999999995</c:v>
                </c:pt>
                <c:pt idx="4780">
                  <c:v>85.037769999999995</c:v>
                </c:pt>
                <c:pt idx="4781">
                  <c:v>84.819710000000001</c:v>
                </c:pt>
                <c:pt idx="4782">
                  <c:v>84.63297</c:v>
                </c:pt>
                <c:pt idx="4783">
                  <c:v>84.485470000000007</c:v>
                </c:pt>
                <c:pt idx="4784">
                  <c:v>84.367419999999996</c:v>
                </c:pt>
                <c:pt idx="4785">
                  <c:v>84.262659999999997</c:v>
                </c:pt>
                <c:pt idx="4786">
                  <c:v>84.156769999999995</c:v>
                </c:pt>
                <c:pt idx="4787">
                  <c:v>84.039919999999995</c:v>
                </c:pt>
                <c:pt idx="4788">
                  <c:v>83.907129999999995</c:v>
                </c:pt>
                <c:pt idx="4789">
                  <c:v>83.757289999999998</c:v>
                </c:pt>
                <c:pt idx="4790">
                  <c:v>83.592060000000004</c:v>
                </c:pt>
                <c:pt idx="4791">
                  <c:v>83.414680000000004</c:v>
                </c:pt>
                <c:pt idx="4792">
                  <c:v>83.228999999999999</c:v>
                </c:pt>
                <c:pt idx="4793">
                  <c:v>83.039510000000007</c:v>
                </c:pt>
                <c:pt idx="4794">
                  <c:v>82.851569999999995</c:v>
                </c:pt>
                <c:pt idx="4795">
                  <c:v>82.671480000000003</c:v>
                </c:pt>
                <c:pt idx="4796">
                  <c:v>82.505250000000004</c:v>
                </c:pt>
                <c:pt idx="4797">
                  <c:v>82.356819999999999</c:v>
                </c:pt>
                <c:pt idx="4798">
                  <c:v>82.225729999999999</c:v>
                </c:pt>
                <c:pt idx="4799">
                  <c:v>82.105099999999993</c:v>
                </c:pt>
                <c:pt idx="4800">
                  <c:v>81.979519999999994</c:v>
                </c:pt>
                <c:pt idx="4801">
                  <c:v>81.823229999999995</c:v>
                </c:pt>
                <c:pt idx="4802">
                  <c:v>81.604020000000006</c:v>
                </c:pt>
                <c:pt idx="4803">
                  <c:v>81.302189999999996</c:v>
                </c:pt>
                <c:pt idx="4804">
                  <c:v>80.94341</c:v>
                </c:pt>
                <c:pt idx="4805">
                  <c:v>80.600790000000003</c:v>
                </c:pt>
                <c:pt idx="4806">
                  <c:v>80.336169999999996</c:v>
                </c:pt>
                <c:pt idx="4807">
                  <c:v>80.154809999999998</c:v>
                </c:pt>
                <c:pt idx="4808">
                  <c:v>80.023870000000002</c:v>
                </c:pt>
                <c:pt idx="4809">
                  <c:v>79.906949999999995</c:v>
                </c:pt>
                <c:pt idx="4810">
                  <c:v>79.779359999999997</c:v>
                </c:pt>
                <c:pt idx="4811">
                  <c:v>79.630160000000004</c:v>
                </c:pt>
                <c:pt idx="4812">
                  <c:v>79.460819999999998</c:v>
                </c:pt>
                <c:pt idx="4813">
                  <c:v>79.281700000000001</c:v>
                </c:pt>
                <c:pt idx="4814">
                  <c:v>79.106369999999998</c:v>
                </c:pt>
                <c:pt idx="4815">
                  <c:v>78.944469999999995</c:v>
                </c:pt>
                <c:pt idx="4816">
                  <c:v>78.797300000000007</c:v>
                </c:pt>
                <c:pt idx="4817">
                  <c:v>78.65746</c:v>
                </c:pt>
                <c:pt idx="4818">
                  <c:v>78.511809999999997</c:v>
                </c:pt>
                <c:pt idx="4819">
                  <c:v>78.34545</c:v>
                </c:pt>
                <c:pt idx="4820">
                  <c:v>78.146450000000002</c:v>
                </c:pt>
                <c:pt idx="4821">
                  <c:v>77.911799999999999</c:v>
                </c:pt>
                <c:pt idx="4822">
                  <c:v>77.652760000000001</c:v>
                </c:pt>
                <c:pt idx="4823">
                  <c:v>77.392859999999999</c:v>
                </c:pt>
                <c:pt idx="4824">
                  <c:v>77.155439999999999</c:v>
                </c:pt>
                <c:pt idx="4825">
                  <c:v>76.950710000000001</c:v>
                </c:pt>
                <c:pt idx="4826">
                  <c:v>76.773929999999993</c:v>
                </c:pt>
                <c:pt idx="4827">
                  <c:v>76.613290000000006</c:v>
                </c:pt>
                <c:pt idx="4828">
                  <c:v>76.457040000000006</c:v>
                </c:pt>
                <c:pt idx="4829">
                  <c:v>76.296459999999996</c:v>
                </c:pt>
                <c:pt idx="4830">
                  <c:v>76.125159999999994</c:v>
                </c:pt>
                <c:pt idx="4831">
                  <c:v>75.937510000000003</c:v>
                </c:pt>
                <c:pt idx="4832">
                  <c:v>75.727860000000007</c:v>
                </c:pt>
                <c:pt idx="4833">
                  <c:v>75.492490000000004</c:v>
                </c:pt>
                <c:pt idx="4834">
                  <c:v>75.234070000000003</c:v>
                </c:pt>
                <c:pt idx="4835">
                  <c:v>74.964770000000001</c:v>
                </c:pt>
                <c:pt idx="4836">
                  <c:v>74.703639999999993</c:v>
                </c:pt>
                <c:pt idx="4837">
                  <c:v>74.468339999999998</c:v>
                </c:pt>
                <c:pt idx="4838">
                  <c:v>74.26773</c:v>
                </c:pt>
                <c:pt idx="4839">
                  <c:v>74.100049999999996</c:v>
                </c:pt>
                <c:pt idx="4840">
                  <c:v>73.9559</c:v>
                </c:pt>
                <c:pt idx="4841">
                  <c:v>73.822659999999999</c:v>
                </c:pt>
                <c:pt idx="4842">
                  <c:v>73.687929999999994</c:v>
                </c:pt>
                <c:pt idx="4843">
                  <c:v>73.541399999999996</c:v>
                </c:pt>
                <c:pt idx="4844">
                  <c:v>73.375659999999996</c:v>
                </c:pt>
                <c:pt idx="4845">
                  <c:v>73.186670000000007</c:v>
                </c:pt>
                <c:pt idx="4846">
                  <c:v>72.974289999999996</c:v>
                </c:pt>
                <c:pt idx="4847">
                  <c:v>72.742940000000004</c:v>
                </c:pt>
                <c:pt idx="4848">
                  <c:v>72.501300000000001</c:v>
                </c:pt>
                <c:pt idx="4849">
                  <c:v>72.260000000000005</c:v>
                </c:pt>
                <c:pt idx="4850">
                  <c:v>72.028080000000003</c:v>
                </c:pt>
                <c:pt idx="4851">
                  <c:v>71.810580000000002</c:v>
                </c:pt>
                <c:pt idx="4852">
                  <c:v>71.608890000000002</c:v>
                </c:pt>
                <c:pt idx="4853">
                  <c:v>71.422210000000007</c:v>
                </c:pt>
                <c:pt idx="4854">
                  <c:v>71.248500000000007</c:v>
                </c:pt>
                <c:pt idx="4855">
                  <c:v>71.08466</c:v>
                </c:pt>
                <c:pt idx="4856">
                  <c:v>70.926400000000001</c:v>
                </c:pt>
                <c:pt idx="4857">
                  <c:v>70.769360000000006</c:v>
                </c:pt>
                <c:pt idx="4858">
                  <c:v>70.610470000000007</c:v>
                </c:pt>
                <c:pt idx="4859">
                  <c:v>70.449619999999996</c:v>
                </c:pt>
                <c:pt idx="4860">
                  <c:v>70.290109999999999</c:v>
                </c:pt>
                <c:pt idx="4861">
                  <c:v>70.137749999999997</c:v>
                </c:pt>
                <c:pt idx="4862">
                  <c:v>69.998360000000005</c:v>
                </c:pt>
                <c:pt idx="4863">
                  <c:v>69.874210000000005</c:v>
                </c:pt>
                <c:pt idx="4864">
                  <c:v>69.759219999999999</c:v>
                </c:pt>
                <c:pt idx="4865">
                  <c:v>69.632570000000001</c:v>
                </c:pt>
                <c:pt idx="4866">
                  <c:v>69.453460000000007</c:v>
                </c:pt>
                <c:pt idx="4867">
                  <c:v>69.172399999999996</c:v>
                </c:pt>
                <c:pt idx="4868">
                  <c:v>68.783940000000001</c:v>
                </c:pt>
                <c:pt idx="4869">
                  <c:v>68.379140000000007</c:v>
                </c:pt>
                <c:pt idx="4870">
                  <c:v>68.075010000000006</c:v>
                </c:pt>
                <c:pt idx="4871">
                  <c:v>67.902109999999993</c:v>
                </c:pt>
                <c:pt idx="4872">
                  <c:v>67.818899999999999</c:v>
                </c:pt>
                <c:pt idx="4873">
                  <c:v>67.775509999999997</c:v>
                </c:pt>
                <c:pt idx="4874">
                  <c:v>67.738590000000002</c:v>
                </c:pt>
                <c:pt idx="4875">
                  <c:v>67.689859999999996</c:v>
                </c:pt>
                <c:pt idx="4876">
                  <c:v>67.620140000000006</c:v>
                </c:pt>
                <c:pt idx="4877">
                  <c:v>67.525189999999995</c:v>
                </c:pt>
                <c:pt idx="4878">
                  <c:v>67.403670000000005</c:v>
                </c:pt>
                <c:pt idx="4879">
                  <c:v>67.256709999999998</c:v>
                </c:pt>
                <c:pt idx="4880">
                  <c:v>67.088539999999995</c:v>
                </c:pt>
                <c:pt idx="4881">
                  <c:v>66.907679999999999</c:v>
                </c:pt>
                <c:pt idx="4882">
                  <c:v>66.726309999999998</c:v>
                </c:pt>
                <c:pt idx="4883">
                  <c:v>66.556780000000003</c:v>
                </c:pt>
                <c:pt idx="4884">
                  <c:v>66.407910000000001</c:v>
                </c:pt>
                <c:pt idx="4885">
                  <c:v>66.283910000000006</c:v>
                </c:pt>
                <c:pt idx="4886">
                  <c:v>66.18486</c:v>
                </c:pt>
                <c:pt idx="4887">
                  <c:v>66.107309999999998</c:v>
                </c:pt>
                <c:pt idx="4888">
                  <c:v>66.044629999999998</c:v>
                </c:pt>
                <c:pt idx="4889">
                  <c:v>65.988050000000001</c:v>
                </c:pt>
                <c:pt idx="4890">
                  <c:v>65.928669999999997</c:v>
                </c:pt>
                <c:pt idx="4891">
                  <c:v>65.860010000000003</c:v>
                </c:pt>
                <c:pt idx="4892">
                  <c:v>65.780330000000006</c:v>
                </c:pt>
                <c:pt idx="4893">
                  <c:v>65.693560000000005</c:v>
                </c:pt>
                <c:pt idx="4894">
                  <c:v>65.607789999999994</c:v>
                </c:pt>
                <c:pt idx="4895">
                  <c:v>65.531710000000004</c:v>
                </c:pt>
                <c:pt idx="4896">
                  <c:v>65.470489999999998</c:v>
                </c:pt>
                <c:pt idx="4897">
                  <c:v>65.423249999999996</c:v>
                </c:pt>
                <c:pt idx="4898">
                  <c:v>65.383520000000004</c:v>
                </c:pt>
                <c:pt idx="4899">
                  <c:v>65.342119999999994</c:v>
                </c:pt>
                <c:pt idx="4900">
                  <c:v>65.290580000000006</c:v>
                </c:pt>
                <c:pt idx="4901">
                  <c:v>65.22484</c:v>
                </c:pt>
                <c:pt idx="4902">
                  <c:v>65.148099999999999</c:v>
                </c:pt>
                <c:pt idx="4903">
                  <c:v>65.071950000000001</c:v>
                </c:pt>
                <c:pt idx="4904">
                  <c:v>65.011799999999994</c:v>
                </c:pt>
                <c:pt idx="4905">
                  <c:v>64.97627</c:v>
                </c:pt>
                <c:pt idx="4906">
                  <c:v>64.960599999999999</c:v>
                </c:pt>
                <c:pt idx="4907">
                  <c:v>64.953569999999999</c:v>
                </c:pt>
                <c:pt idx="4908">
                  <c:v>64.948539999999994</c:v>
                </c:pt>
                <c:pt idx="4909">
                  <c:v>64.946520000000007</c:v>
                </c:pt>
                <c:pt idx="4910">
                  <c:v>64.952349999999996</c:v>
                </c:pt>
                <c:pt idx="4911">
                  <c:v>64.970190000000002</c:v>
                </c:pt>
                <c:pt idx="4912">
                  <c:v>65.000739999999993</c:v>
                </c:pt>
                <c:pt idx="4913">
                  <c:v>65.040599999999998</c:v>
                </c:pt>
                <c:pt idx="4914">
                  <c:v>65.083820000000003</c:v>
                </c:pt>
                <c:pt idx="4915">
                  <c:v>65.124359999999996</c:v>
                </c:pt>
                <c:pt idx="4916">
                  <c:v>65.159319999999994</c:v>
                </c:pt>
                <c:pt idx="4917">
                  <c:v>65.190899999999999</c:v>
                </c:pt>
                <c:pt idx="4918">
                  <c:v>65.226299999999995</c:v>
                </c:pt>
                <c:pt idx="4919">
                  <c:v>65.274559999999994</c:v>
                </c:pt>
                <c:pt idx="4920">
                  <c:v>65.341419999999999</c:v>
                </c:pt>
                <c:pt idx="4921">
                  <c:v>65.425089999999997</c:v>
                </c:pt>
                <c:pt idx="4922">
                  <c:v>65.516850000000005</c:v>
                </c:pt>
                <c:pt idx="4923">
                  <c:v>65.60624</c:v>
                </c:pt>
                <c:pt idx="4924">
                  <c:v>65.687359999999998</c:v>
                </c:pt>
                <c:pt idx="4925">
                  <c:v>65.761759999999995</c:v>
                </c:pt>
                <c:pt idx="4926">
                  <c:v>65.837609999999998</c:v>
                </c:pt>
                <c:pt idx="4927">
                  <c:v>65.926400000000001</c:v>
                </c:pt>
                <c:pt idx="4928">
                  <c:v>66.038129999999995</c:v>
                </c:pt>
                <c:pt idx="4929">
                  <c:v>66.176209999999998</c:v>
                </c:pt>
                <c:pt idx="4930">
                  <c:v>66.334239999999994</c:v>
                </c:pt>
                <c:pt idx="4931">
                  <c:v>66.498440000000002</c:v>
                </c:pt>
                <c:pt idx="4932">
                  <c:v>66.655619999999999</c:v>
                </c:pt>
                <c:pt idx="4933">
                  <c:v>66.800839999999994</c:v>
                </c:pt>
                <c:pt idx="4934">
                  <c:v>66.937730000000002</c:v>
                </c:pt>
                <c:pt idx="4935">
                  <c:v>67.073329999999999</c:v>
                </c:pt>
                <c:pt idx="4936">
                  <c:v>67.212909999999994</c:v>
                </c:pt>
                <c:pt idx="4937">
                  <c:v>67.357860000000002</c:v>
                </c:pt>
                <c:pt idx="4938">
                  <c:v>67.506609999999995</c:v>
                </c:pt>
                <c:pt idx="4939">
                  <c:v>67.657070000000004</c:v>
                </c:pt>
                <c:pt idx="4940">
                  <c:v>67.810090000000002</c:v>
                </c:pt>
                <c:pt idx="4941">
                  <c:v>67.972149999999999</c:v>
                </c:pt>
                <c:pt idx="4942">
                  <c:v>68.155349999999999</c:v>
                </c:pt>
                <c:pt idx="4943">
                  <c:v>68.371759999999995</c:v>
                </c:pt>
                <c:pt idx="4944">
                  <c:v>68.621979999999994</c:v>
                </c:pt>
                <c:pt idx="4945">
                  <c:v>68.888840000000002</c:v>
                </c:pt>
                <c:pt idx="4946">
                  <c:v>69.145809999999997</c:v>
                </c:pt>
                <c:pt idx="4947">
                  <c:v>69.374009999999998</c:v>
                </c:pt>
                <c:pt idx="4948">
                  <c:v>69.570599999999999</c:v>
                </c:pt>
                <c:pt idx="4949">
                  <c:v>69.745189999999994</c:v>
                </c:pt>
                <c:pt idx="4950">
                  <c:v>69.911879999999996</c:v>
                </c:pt>
                <c:pt idx="4951">
                  <c:v>70.083309999999997</c:v>
                </c:pt>
                <c:pt idx="4952">
                  <c:v>70.266930000000002</c:v>
                </c:pt>
                <c:pt idx="4953">
                  <c:v>70.463740000000001</c:v>
                </c:pt>
                <c:pt idx="4954">
                  <c:v>70.668930000000003</c:v>
                </c:pt>
                <c:pt idx="4955">
                  <c:v>70.874859999999998</c:v>
                </c:pt>
                <c:pt idx="4956">
                  <c:v>71.075289999999995</c:v>
                </c:pt>
                <c:pt idx="4957">
                  <c:v>71.268799999999999</c:v>
                </c:pt>
                <c:pt idx="4958">
                  <c:v>71.459419999999994</c:v>
                </c:pt>
                <c:pt idx="4959">
                  <c:v>71.653899999999993</c:v>
                </c:pt>
                <c:pt idx="4960">
                  <c:v>71.857200000000006</c:v>
                </c:pt>
                <c:pt idx="4961">
                  <c:v>72.068939999999998</c:v>
                </c:pt>
                <c:pt idx="4962">
                  <c:v>72.283230000000003</c:v>
                </c:pt>
                <c:pt idx="4963">
                  <c:v>72.491960000000006</c:v>
                </c:pt>
                <c:pt idx="4964">
                  <c:v>72.689520000000002</c:v>
                </c:pt>
                <c:pt idx="4965">
                  <c:v>72.875919999999994</c:v>
                </c:pt>
                <c:pt idx="4966">
                  <c:v>73.056399999999996</c:v>
                </c:pt>
                <c:pt idx="4967">
                  <c:v>73.238410000000002</c:v>
                </c:pt>
                <c:pt idx="4968">
                  <c:v>73.427689999999998</c:v>
                </c:pt>
                <c:pt idx="4969">
                  <c:v>73.625559999999993</c:v>
                </c:pt>
                <c:pt idx="4970">
                  <c:v>73.828720000000004</c:v>
                </c:pt>
                <c:pt idx="4971">
                  <c:v>74.031509999999997</c:v>
                </c:pt>
                <c:pt idx="4972">
                  <c:v>74.229370000000003</c:v>
                </c:pt>
                <c:pt idx="4973">
                  <c:v>74.421570000000003</c:v>
                </c:pt>
                <c:pt idx="4974">
                  <c:v>74.611419999999995</c:v>
                </c:pt>
                <c:pt idx="4975">
                  <c:v>74.803799999999995</c:v>
                </c:pt>
                <c:pt idx="4976">
                  <c:v>75.001630000000006</c:v>
                </c:pt>
                <c:pt idx="4977">
                  <c:v>75.203580000000002</c:v>
                </c:pt>
                <c:pt idx="4978">
                  <c:v>75.404430000000005</c:v>
                </c:pt>
                <c:pt idx="4979">
                  <c:v>75.597759999999994</c:v>
                </c:pt>
                <c:pt idx="4980">
                  <c:v>75.779420000000002</c:v>
                </c:pt>
                <c:pt idx="4981">
                  <c:v>75.949759999999998</c:v>
                </c:pt>
                <c:pt idx="4982">
                  <c:v>76.113280000000003</c:v>
                </c:pt>
                <c:pt idx="4983">
                  <c:v>76.276290000000003</c:v>
                </c:pt>
                <c:pt idx="4984">
                  <c:v>76.443539999999999</c:v>
                </c:pt>
                <c:pt idx="4985">
                  <c:v>76.615960000000001</c:v>
                </c:pt>
                <c:pt idx="4986">
                  <c:v>76.790300000000002</c:v>
                </c:pt>
                <c:pt idx="4987">
                  <c:v>76.961259999999996</c:v>
                </c:pt>
                <c:pt idx="4988">
                  <c:v>77.124650000000003</c:v>
                </c:pt>
                <c:pt idx="4989">
                  <c:v>77.279979999999995</c:v>
                </c:pt>
                <c:pt idx="4990">
                  <c:v>77.430459999999997</c:v>
                </c:pt>
                <c:pt idx="4991">
                  <c:v>77.580920000000006</c:v>
                </c:pt>
                <c:pt idx="4992">
                  <c:v>77.734499999999997</c:v>
                </c:pt>
                <c:pt idx="4993">
                  <c:v>77.890699999999995</c:v>
                </c:pt>
                <c:pt idx="4994">
                  <c:v>78.04562</c:v>
                </c:pt>
                <c:pt idx="4995">
                  <c:v>78.194389999999999</c:v>
                </c:pt>
                <c:pt idx="4996">
                  <c:v>78.33408</c:v>
                </c:pt>
                <c:pt idx="4997">
                  <c:v>78.465580000000003</c:v>
                </c:pt>
                <c:pt idx="4998">
                  <c:v>78.593119999999999</c:v>
                </c:pt>
                <c:pt idx="4999">
                  <c:v>78.722020000000001</c:v>
                </c:pt>
                <c:pt idx="5000">
                  <c:v>78.855670000000003</c:v>
                </c:pt>
                <c:pt idx="5001">
                  <c:v>78.993610000000004</c:v>
                </c:pt>
                <c:pt idx="5002">
                  <c:v>79.131739999999994</c:v>
                </c:pt>
                <c:pt idx="5003">
                  <c:v>79.264759999999995</c:v>
                </c:pt>
                <c:pt idx="5004">
                  <c:v>79.389189999999999</c:v>
                </c:pt>
                <c:pt idx="5005">
                  <c:v>79.505240000000001</c:v>
                </c:pt>
                <c:pt idx="5006">
                  <c:v>79.616479999999996</c:v>
                </c:pt>
                <c:pt idx="5007">
                  <c:v>79.727720000000005</c:v>
                </c:pt>
                <c:pt idx="5008">
                  <c:v>79.842200000000005</c:v>
                </c:pt>
                <c:pt idx="5009">
                  <c:v>79.959779999999995</c:v>
                </c:pt>
                <c:pt idx="5010">
                  <c:v>80.077079999999995</c:v>
                </c:pt>
                <c:pt idx="5011">
                  <c:v>80.189610000000002</c:v>
                </c:pt>
                <c:pt idx="5012">
                  <c:v>80.294499999999999</c:v>
                </c:pt>
                <c:pt idx="5013">
                  <c:v>80.392200000000003</c:v>
                </c:pt>
                <c:pt idx="5014">
                  <c:v>80.48621</c:v>
                </c:pt>
                <c:pt idx="5015">
                  <c:v>80.580860000000001</c:v>
                </c:pt>
                <c:pt idx="5016">
                  <c:v>80.678669999999997</c:v>
                </c:pt>
                <c:pt idx="5017">
                  <c:v>80.778480000000002</c:v>
                </c:pt>
                <c:pt idx="5018">
                  <c:v>80.875929999999997</c:v>
                </c:pt>
                <c:pt idx="5019">
                  <c:v>80.965699999999998</c:v>
                </c:pt>
                <c:pt idx="5020">
                  <c:v>81.044330000000002</c:v>
                </c:pt>
                <c:pt idx="5021">
                  <c:v>81.111919999999998</c:v>
                </c:pt>
                <c:pt idx="5022">
                  <c:v>81.17201</c:v>
                </c:pt>
                <c:pt idx="5023">
                  <c:v>81.2303</c:v>
                </c:pt>
                <c:pt idx="5024">
                  <c:v>81.292659999999998</c:v>
                </c:pt>
                <c:pt idx="5025">
                  <c:v>81.36318</c:v>
                </c:pt>
                <c:pt idx="5026">
                  <c:v>81.442350000000005</c:v>
                </c:pt>
                <c:pt idx="5027">
                  <c:v>81.526200000000003</c:v>
                </c:pt>
                <c:pt idx="5028">
                  <c:v>81.608270000000005</c:v>
                </c:pt>
                <c:pt idx="5029">
                  <c:v>81.684020000000004</c:v>
                </c:pt>
                <c:pt idx="5030">
                  <c:v>81.753410000000002</c:v>
                </c:pt>
                <c:pt idx="5031">
                  <c:v>81.819069999999996</c:v>
                </c:pt>
                <c:pt idx="5032">
                  <c:v>81.882649999999998</c:v>
                </c:pt>
                <c:pt idx="5033">
                  <c:v>81.943449999999999</c:v>
                </c:pt>
                <c:pt idx="5034">
                  <c:v>81.999179999999996</c:v>
                </c:pt>
                <c:pt idx="5035">
                  <c:v>82.047460000000001</c:v>
                </c:pt>
                <c:pt idx="5036">
                  <c:v>82.087230000000005</c:v>
                </c:pt>
                <c:pt idx="5037">
                  <c:v>82.119460000000004</c:v>
                </c:pt>
                <c:pt idx="5038">
                  <c:v>82.14752</c:v>
                </c:pt>
                <c:pt idx="5039">
                  <c:v>82.176479999999998</c:v>
                </c:pt>
                <c:pt idx="5040">
                  <c:v>82.211290000000005</c:v>
                </c:pt>
                <c:pt idx="5041">
                  <c:v>82.253919999999994</c:v>
                </c:pt>
                <c:pt idx="5042">
                  <c:v>82.301339999999996</c:v>
                </c:pt>
                <c:pt idx="5043">
                  <c:v>82.347290000000001</c:v>
                </c:pt>
                <c:pt idx="5044">
                  <c:v>82.387020000000007</c:v>
                </c:pt>
                <c:pt idx="5045">
                  <c:v>82.420050000000003</c:v>
                </c:pt>
                <c:pt idx="5046">
                  <c:v>82.449179999999998</c:v>
                </c:pt>
                <c:pt idx="5047">
                  <c:v>82.47775</c:v>
                </c:pt>
                <c:pt idx="5048">
                  <c:v>82.507549999999995</c:v>
                </c:pt>
                <c:pt idx="5049">
                  <c:v>82.538049999999998</c:v>
                </c:pt>
                <c:pt idx="5050">
                  <c:v>82.566739999999996</c:v>
                </c:pt>
                <c:pt idx="5051">
                  <c:v>82.590580000000003</c:v>
                </c:pt>
                <c:pt idx="5052">
                  <c:v>82.608050000000006</c:v>
                </c:pt>
                <c:pt idx="5053">
                  <c:v>82.620279999999994</c:v>
                </c:pt>
                <c:pt idx="5054">
                  <c:v>82.630549999999999</c:v>
                </c:pt>
                <c:pt idx="5055">
                  <c:v>82.642449999999997</c:v>
                </c:pt>
                <c:pt idx="5056">
                  <c:v>82.657839999999993</c:v>
                </c:pt>
                <c:pt idx="5057">
                  <c:v>82.676190000000005</c:v>
                </c:pt>
                <c:pt idx="5058">
                  <c:v>82.694659999999999</c:v>
                </c:pt>
                <c:pt idx="5059">
                  <c:v>82.708709999999996</c:v>
                </c:pt>
                <c:pt idx="5060">
                  <c:v>82.71275</c:v>
                </c:pt>
                <c:pt idx="5061">
                  <c:v>82.701710000000006</c:v>
                </c:pt>
                <c:pt idx="5062">
                  <c:v>82.675079999999994</c:v>
                </c:pt>
                <c:pt idx="5063">
                  <c:v>82.643799999999999</c:v>
                </c:pt>
                <c:pt idx="5064">
                  <c:v>82.628749999999997</c:v>
                </c:pt>
                <c:pt idx="5065">
                  <c:v>82.638729999999995</c:v>
                </c:pt>
                <c:pt idx="5066">
                  <c:v>82.660259999999994</c:v>
                </c:pt>
                <c:pt idx="5067">
                  <c:v>82.677930000000003</c:v>
                </c:pt>
                <c:pt idx="5068">
                  <c:v>82.686940000000007</c:v>
                </c:pt>
                <c:pt idx="5069">
                  <c:v>82.689769999999996</c:v>
                </c:pt>
                <c:pt idx="5070">
                  <c:v>82.691180000000003</c:v>
                </c:pt>
                <c:pt idx="5071">
                  <c:v>82.695430000000002</c:v>
                </c:pt>
                <c:pt idx="5072">
                  <c:v>82.704580000000007</c:v>
                </c:pt>
                <c:pt idx="5073">
                  <c:v>82.717860000000002</c:v>
                </c:pt>
                <c:pt idx="5074">
                  <c:v>82.732029999999995</c:v>
                </c:pt>
                <c:pt idx="5075">
                  <c:v>82.743440000000007</c:v>
                </c:pt>
                <c:pt idx="5076">
                  <c:v>82.75018</c:v>
                </c:pt>
                <c:pt idx="5077">
                  <c:v>82.752899999999997</c:v>
                </c:pt>
                <c:pt idx="5078">
                  <c:v>82.75412</c:v>
                </c:pt>
                <c:pt idx="5079">
                  <c:v>82.756649999999993</c:v>
                </c:pt>
                <c:pt idx="5080">
                  <c:v>82.762240000000006</c:v>
                </c:pt>
                <c:pt idx="5081">
                  <c:v>82.770889999999994</c:v>
                </c:pt>
                <c:pt idx="5082">
                  <c:v>82.780910000000006</c:v>
                </c:pt>
                <c:pt idx="5083">
                  <c:v>82.790009999999995</c:v>
                </c:pt>
                <c:pt idx="5084">
                  <c:v>82.796959999999999</c:v>
                </c:pt>
                <c:pt idx="5085">
                  <c:v>82.802530000000004</c:v>
                </c:pt>
                <c:pt idx="5086">
                  <c:v>82.808700000000002</c:v>
                </c:pt>
                <c:pt idx="5087">
                  <c:v>82.817369999999997</c:v>
                </c:pt>
                <c:pt idx="5088">
                  <c:v>82.829089999999994</c:v>
                </c:pt>
                <c:pt idx="5089">
                  <c:v>82.84272</c:v>
                </c:pt>
                <c:pt idx="5090">
                  <c:v>82.855639999999994</c:v>
                </c:pt>
                <c:pt idx="5091">
                  <c:v>82.864750000000001</c:v>
                </c:pt>
                <c:pt idx="5092">
                  <c:v>82.867919999999998</c:v>
                </c:pt>
                <c:pt idx="5093">
                  <c:v>82.865750000000006</c:v>
                </c:pt>
                <c:pt idx="5094">
                  <c:v>82.862080000000006</c:v>
                </c:pt>
                <c:pt idx="5095">
                  <c:v>82.862189999999998</c:v>
                </c:pt>
                <c:pt idx="5096">
                  <c:v>82.869810000000001</c:v>
                </c:pt>
                <c:pt idx="5097">
                  <c:v>82.884739999999994</c:v>
                </c:pt>
                <c:pt idx="5098">
                  <c:v>82.902919999999995</c:v>
                </c:pt>
                <c:pt idx="5099">
                  <c:v>82.918459999999996</c:v>
                </c:pt>
                <c:pt idx="5100">
                  <c:v>82.927130000000005</c:v>
                </c:pt>
                <c:pt idx="5101">
                  <c:v>82.930660000000003</c:v>
                </c:pt>
                <c:pt idx="5102">
                  <c:v>82.939049999999995</c:v>
                </c:pt>
                <c:pt idx="5103">
                  <c:v>82.965090000000004</c:v>
                </c:pt>
                <c:pt idx="5104">
                  <c:v>83.012119999999996</c:v>
                </c:pt>
                <c:pt idx="5105">
                  <c:v>83.069590000000005</c:v>
                </c:pt>
                <c:pt idx="5106">
                  <c:v>83.123000000000005</c:v>
                </c:pt>
                <c:pt idx="5107">
                  <c:v>83.164069999999995</c:v>
                </c:pt>
                <c:pt idx="5108">
                  <c:v>83.192179999999993</c:v>
                </c:pt>
                <c:pt idx="5109">
                  <c:v>83.210880000000003</c:v>
                </c:pt>
                <c:pt idx="5110">
                  <c:v>83.22475</c:v>
                </c:pt>
                <c:pt idx="5111">
                  <c:v>83.237570000000005</c:v>
                </c:pt>
                <c:pt idx="5112">
                  <c:v>83.251739999999998</c:v>
                </c:pt>
                <c:pt idx="5113">
                  <c:v>83.268140000000002</c:v>
                </c:pt>
                <c:pt idx="5114">
                  <c:v>83.28622</c:v>
                </c:pt>
                <c:pt idx="5115">
                  <c:v>83.304730000000006</c:v>
                </c:pt>
                <c:pt idx="5116">
                  <c:v>83.322990000000004</c:v>
                </c:pt>
                <c:pt idx="5117">
                  <c:v>83.341980000000007</c:v>
                </c:pt>
                <c:pt idx="5118">
                  <c:v>83.364040000000003</c:v>
                </c:pt>
                <c:pt idx="5119">
                  <c:v>83.390619999999998</c:v>
                </c:pt>
                <c:pt idx="5120">
                  <c:v>83.420879999999997</c:v>
                </c:pt>
                <c:pt idx="5121">
                  <c:v>83.452020000000005</c:v>
                </c:pt>
                <c:pt idx="5122">
                  <c:v>83.480450000000005</c:v>
                </c:pt>
                <c:pt idx="5123">
                  <c:v>83.503050000000002</c:v>
                </c:pt>
                <c:pt idx="5124">
                  <c:v>83.518060000000006</c:v>
                </c:pt>
                <c:pt idx="5125">
                  <c:v>83.525729999999996</c:v>
                </c:pt>
                <c:pt idx="5126">
                  <c:v>83.528400000000005</c:v>
                </c:pt>
                <c:pt idx="5127">
                  <c:v>83.529750000000007</c:v>
                </c:pt>
                <c:pt idx="5128">
                  <c:v>83.533299999999997</c:v>
                </c:pt>
                <c:pt idx="5129">
                  <c:v>83.540750000000003</c:v>
                </c:pt>
                <c:pt idx="5130">
                  <c:v>83.551100000000005</c:v>
                </c:pt>
                <c:pt idx="5131">
                  <c:v>83.561300000000003</c:v>
                </c:pt>
                <c:pt idx="5132">
                  <c:v>83.568309999999997</c:v>
                </c:pt>
                <c:pt idx="5133">
                  <c:v>83.571039999999996</c:v>
                </c:pt>
                <c:pt idx="5134">
                  <c:v>83.570790000000002</c:v>
                </c:pt>
                <c:pt idx="5135">
                  <c:v>83.569980000000001</c:v>
                </c:pt>
                <c:pt idx="5136">
                  <c:v>83.570080000000004</c:v>
                </c:pt>
                <c:pt idx="5137">
                  <c:v>83.570279999999997</c:v>
                </c:pt>
                <c:pt idx="5138">
                  <c:v>83.567250000000001</c:v>
                </c:pt>
                <c:pt idx="5139">
                  <c:v>83.556110000000004</c:v>
                </c:pt>
                <c:pt idx="5140">
                  <c:v>83.533280000000005</c:v>
                </c:pt>
                <c:pt idx="5141">
                  <c:v>83.500559999999993</c:v>
                </c:pt>
                <c:pt idx="5142">
                  <c:v>83.466480000000004</c:v>
                </c:pt>
                <c:pt idx="5143">
                  <c:v>83.441059999999993</c:v>
                </c:pt>
                <c:pt idx="5144">
                  <c:v>83.428280000000001</c:v>
                </c:pt>
                <c:pt idx="5145">
                  <c:v>83.424710000000005</c:v>
                </c:pt>
                <c:pt idx="5146">
                  <c:v>83.423320000000004</c:v>
                </c:pt>
                <c:pt idx="5147">
                  <c:v>83.4178</c:v>
                </c:pt>
                <c:pt idx="5148">
                  <c:v>83.404660000000007</c:v>
                </c:pt>
                <c:pt idx="5149">
                  <c:v>83.384640000000005</c:v>
                </c:pt>
                <c:pt idx="5150">
                  <c:v>83.36318</c:v>
                </c:pt>
                <c:pt idx="5151">
                  <c:v>83.348910000000004</c:v>
                </c:pt>
                <c:pt idx="5152">
                  <c:v>83.349270000000004</c:v>
                </c:pt>
                <c:pt idx="5153">
                  <c:v>83.366309999999999</c:v>
                </c:pt>
                <c:pt idx="5154">
                  <c:v>83.396410000000003</c:v>
                </c:pt>
                <c:pt idx="5155">
                  <c:v>83.433850000000007</c:v>
                </c:pt>
                <c:pt idx="5156">
                  <c:v>83.474649999999997</c:v>
                </c:pt>
                <c:pt idx="5157">
                  <c:v>83.517910000000001</c:v>
                </c:pt>
                <c:pt idx="5158">
                  <c:v>83.565079999999995</c:v>
                </c:pt>
                <c:pt idx="5159">
                  <c:v>83.618430000000004</c:v>
                </c:pt>
                <c:pt idx="5160">
                  <c:v>83.679209999999998</c:v>
                </c:pt>
                <c:pt idx="5161">
                  <c:v>83.746340000000004</c:v>
                </c:pt>
                <c:pt idx="5162">
                  <c:v>83.816320000000005</c:v>
                </c:pt>
                <c:pt idx="5163">
                  <c:v>83.884360000000001</c:v>
                </c:pt>
                <c:pt idx="5164">
                  <c:v>83.946380000000005</c:v>
                </c:pt>
                <c:pt idx="5165">
                  <c:v>84.000579999999999</c:v>
                </c:pt>
                <c:pt idx="5166">
                  <c:v>84.048159999999996</c:v>
                </c:pt>
                <c:pt idx="5167">
                  <c:v>84.093149999999994</c:v>
                </c:pt>
                <c:pt idx="5168">
                  <c:v>84.142139999999998</c:v>
                </c:pt>
                <c:pt idx="5169">
                  <c:v>84.204030000000003</c:v>
                </c:pt>
                <c:pt idx="5170">
                  <c:v>84.288610000000006</c:v>
                </c:pt>
                <c:pt idx="5171">
                  <c:v>84.401020000000003</c:v>
                </c:pt>
                <c:pt idx="5172">
                  <c:v>84.533230000000003</c:v>
                </c:pt>
                <c:pt idx="5173">
                  <c:v>84.665890000000005</c:v>
                </c:pt>
                <c:pt idx="5174">
                  <c:v>84.783950000000004</c:v>
                </c:pt>
                <c:pt idx="5175">
                  <c:v>84.884889999999999</c:v>
                </c:pt>
                <c:pt idx="5176">
                  <c:v>84.972660000000005</c:v>
                </c:pt>
                <c:pt idx="5177">
                  <c:v>85.051119999999997</c:v>
                </c:pt>
                <c:pt idx="5178">
                  <c:v>85.122339999999994</c:v>
                </c:pt>
                <c:pt idx="5179">
                  <c:v>85.187359999999998</c:v>
                </c:pt>
                <c:pt idx="5180">
                  <c:v>85.247060000000005</c:v>
                </c:pt>
                <c:pt idx="5181">
                  <c:v>85.302859999999995</c:v>
                </c:pt>
                <c:pt idx="5182">
                  <c:v>85.3566</c:v>
                </c:pt>
                <c:pt idx="5183">
                  <c:v>85.410240000000002</c:v>
                </c:pt>
                <c:pt idx="5184">
                  <c:v>85.465000000000003</c:v>
                </c:pt>
                <c:pt idx="5185">
                  <c:v>85.520920000000004</c:v>
                </c:pt>
                <c:pt idx="5186">
                  <c:v>85.576740000000001</c:v>
                </c:pt>
                <c:pt idx="5187">
                  <c:v>85.63073</c:v>
                </c:pt>
                <c:pt idx="5188">
                  <c:v>85.681910000000002</c:v>
                </c:pt>
                <c:pt idx="5189">
                  <c:v>85.731340000000003</c:v>
                </c:pt>
                <c:pt idx="5190">
                  <c:v>85.782089999999997</c:v>
                </c:pt>
                <c:pt idx="5191">
                  <c:v>85.838089999999994</c:v>
                </c:pt>
                <c:pt idx="5192">
                  <c:v>85.901610000000005</c:v>
                </c:pt>
                <c:pt idx="5193">
                  <c:v>85.971299999999999</c:v>
                </c:pt>
                <c:pt idx="5194">
                  <c:v>86.042230000000004</c:v>
                </c:pt>
                <c:pt idx="5195">
                  <c:v>86.108630000000005</c:v>
                </c:pt>
                <c:pt idx="5196">
                  <c:v>86.16695</c:v>
                </c:pt>
                <c:pt idx="5197">
                  <c:v>86.216970000000003</c:v>
                </c:pt>
                <c:pt idx="5198">
                  <c:v>86.260750000000002</c:v>
                </c:pt>
                <c:pt idx="5199">
                  <c:v>86.300880000000006</c:v>
                </c:pt>
                <c:pt idx="5200">
                  <c:v>86.339100000000002</c:v>
                </c:pt>
                <c:pt idx="5201">
                  <c:v>86.375780000000006</c:v>
                </c:pt>
                <c:pt idx="5202">
                  <c:v>86.410030000000006</c:v>
                </c:pt>
                <c:pt idx="5203">
                  <c:v>86.440399999999997</c:v>
                </c:pt>
                <c:pt idx="5204">
                  <c:v>86.465909999999994</c:v>
                </c:pt>
                <c:pt idx="5205">
                  <c:v>86.487449999999995</c:v>
                </c:pt>
                <c:pt idx="5206">
                  <c:v>86.508349999999993</c:v>
                </c:pt>
                <c:pt idx="5207">
                  <c:v>86.533190000000005</c:v>
                </c:pt>
                <c:pt idx="5208">
                  <c:v>86.565029999999993</c:v>
                </c:pt>
                <c:pt idx="5209">
                  <c:v>86.603170000000006</c:v>
                </c:pt>
                <c:pt idx="5210">
                  <c:v>86.643749999999997</c:v>
                </c:pt>
                <c:pt idx="5211">
                  <c:v>86.682550000000006</c:v>
                </c:pt>
                <c:pt idx="5212">
                  <c:v>86.717280000000002</c:v>
                </c:pt>
                <c:pt idx="5213">
                  <c:v>86.748170000000002</c:v>
                </c:pt>
                <c:pt idx="5214">
                  <c:v>86.776989999999998</c:v>
                </c:pt>
                <c:pt idx="5215">
                  <c:v>86.805310000000006</c:v>
                </c:pt>
                <c:pt idx="5216">
                  <c:v>86.833389999999994</c:v>
                </c:pt>
                <c:pt idx="5217">
                  <c:v>86.859899999999996</c:v>
                </c:pt>
                <c:pt idx="5218">
                  <c:v>86.882580000000004</c:v>
                </c:pt>
                <c:pt idx="5219">
                  <c:v>86.899420000000006</c:v>
                </c:pt>
                <c:pt idx="5220">
                  <c:v>86.909660000000002</c:v>
                </c:pt>
                <c:pt idx="5221">
                  <c:v>86.914090000000002</c:v>
                </c:pt>
                <c:pt idx="5222">
                  <c:v>86.914829999999995</c:v>
                </c:pt>
                <c:pt idx="5223">
                  <c:v>86.914460000000005</c:v>
                </c:pt>
                <c:pt idx="5224">
                  <c:v>86.914670000000001</c:v>
                </c:pt>
                <c:pt idx="5225">
                  <c:v>86.915469999999999</c:v>
                </c:pt>
                <c:pt idx="5226">
                  <c:v>86.915220000000005</c:v>
                </c:pt>
                <c:pt idx="5227">
                  <c:v>86.911739999999995</c:v>
                </c:pt>
                <c:pt idx="5228">
                  <c:v>86.903570000000002</c:v>
                </c:pt>
                <c:pt idx="5229">
                  <c:v>86.890559999999994</c:v>
                </c:pt>
                <c:pt idx="5230">
                  <c:v>86.873530000000002</c:v>
                </c:pt>
                <c:pt idx="5231">
                  <c:v>86.853470000000002</c:v>
                </c:pt>
                <c:pt idx="5232">
                  <c:v>86.830669999999998</c:v>
                </c:pt>
                <c:pt idx="5233">
                  <c:v>86.804320000000004</c:v>
                </c:pt>
                <c:pt idx="5234">
                  <c:v>86.772930000000002</c:v>
                </c:pt>
                <c:pt idx="5235">
                  <c:v>86.735240000000005</c:v>
                </c:pt>
                <c:pt idx="5236">
                  <c:v>86.691249999999997</c:v>
                </c:pt>
                <c:pt idx="5237">
                  <c:v>86.642309999999995</c:v>
                </c:pt>
                <c:pt idx="5238">
                  <c:v>86.590100000000007</c:v>
                </c:pt>
                <c:pt idx="5239">
                  <c:v>86.534949999999995</c:v>
                </c:pt>
                <c:pt idx="5240">
                  <c:v>86.474739999999997</c:v>
                </c:pt>
                <c:pt idx="5241">
                  <c:v>86.405510000000007</c:v>
                </c:pt>
                <c:pt idx="5242">
                  <c:v>86.324560000000005</c:v>
                </c:pt>
                <c:pt idx="5243">
                  <c:v>86.234679999999997</c:v>
                </c:pt>
                <c:pt idx="5244">
                  <c:v>86.145539999999997</c:v>
                </c:pt>
                <c:pt idx="5245">
                  <c:v>86.068790000000007</c:v>
                </c:pt>
                <c:pt idx="5246">
                  <c:v>86.011250000000004</c:v>
                </c:pt>
                <c:pt idx="5247">
                  <c:v>85.972800000000007</c:v>
                </c:pt>
                <c:pt idx="5248">
                  <c:v>85.948549999999997</c:v>
                </c:pt>
                <c:pt idx="5249">
                  <c:v>85.931970000000007</c:v>
                </c:pt>
                <c:pt idx="5250">
                  <c:v>85.917180000000002</c:v>
                </c:pt>
                <c:pt idx="5251">
                  <c:v>85.899959999999993</c:v>
                </c:pt>
                <c:pt idx="5252">
                  <c:v>85.878169999999997</c:v>
                </c:pt>
                <c:pt idx="5253">
                  <c:v>85.85172</c:v>
                </c:pt>
                <c:pt idx="5254">
                  <c:v>85.821950000000001</c:v>
                </c:pt>
                <c:pt idx="5255">
                  <c:v>85.790539999999993</c:v>
                </c:pt>
                <c:pt idx="5256">
                  <c:v>85.758380000000002</c:v>
                </c:pt>
                <c:pt idx="5257">
                  <c:v>85.725110000000001</c:v>
                </c:pt>
                <c:pt idx="5258">
                  <c:v>85.689509999999999</c:v>
                </c:pt>
                <c:pt idx="5259">
                  <c:v>85.651139999999998</c:v>
                </c:pt>
                <c:pt idx="5260">
                  <c:v>85.611710000000002</c:v>
                </c:pt>
                <c:pt idx="5261">
                  <c:v>85.574730000000002</c:v>
                </c:pt>
                <c:pt idx="5262">
                  <c:v>85.543459999999996</c:v>
                </c:pt>
                <c:pt idx="5263">
                  <c:v>85.519149999999996</c:v>
                </c:pt>
                <c:pt idx="5264">
                  <c:v>85.500370000000004</c:v>
                </c:pt>
                <c:pt idx="5265">
                  <c:v>85.483990000000006</c:v>
                </c:pt>
                <c:pt idx="5266">
                  <c:v>85.466160000000002</c:v>
                </c:pt>
                <c:pt idx="5267">
                  <c:v>85.443370000000002</c:v>
                </c:pt>
                <c:pt idx="5268">
                  <c:v>85.413409999999999</c:v>
                </c:pt>
                <c:pt idx="5269">
                  <c:v>85.375489999999999</c:v>
                </c:pt>
                <c:pt idx="5270">
                  <c:v>85.330219999999997</c:v>
                </c:pt>
                <c:pt idx="5271">
                  <c:v>85.278599999999997</c:v>
                </c:pt>
                <c:pt idx="5272">
                  <c:v>85.220529999999997</c:v>
                </c:pt>
                <c:pt idx="5273">
                  <c:v>85.154449999999997</c:v>
                </c:pt>
                <c:pt idx="5274">
                  <c:v>85.078959999999995</c:v>
                </c:pt>
                <c:pt idx="5275">
                  <c:v>84.997690000000006</c:v>
                </c:pt>
                <c:pt idx="5276">
                  <c:v>84.920910000000006</c:v>
                </c:pt>
                <c:pt idx="5277">
                  <c:v>84.859530000000007</c:v>
                </c:pt>
                <c:pt idx="5278">
                  <c:v>84.817490000000006</c:v>
                </c:pt>
                <c:pt idx="5279">
                  <c:v>84.791309999999996</c:v>
                </c:pt>
                <c:pt idx="5280">
                  <c:v>84.773899999999998</c:v>
                </c:pt>
                <c:pt idx="5281">
                  <c:v>84.758049999999997</c:v>
                </c:pt>
                <c:pt idx="5282">
                  <c:v>84.73818</c:v>
                </c:pt>
                <c:pt idx="5283">
                  <c:v>84.711190000000002</c:v>
                </c:pt>
                <c:pt idx="5284">
                  <c:v>84.676860000000005</c:v>
                </c:pt>
                <c:pt idx="5285">
                  <c:v>84.637659999999997</c:v>
                </c:pt>
                <c:pt idx="5286">
                  <c:v>84.597470000000001</c:v>
                </c:pt>
                <c:pt idx="5287">
                  <c:v>84.559550000000002</c:v>
                </c:pt>
                <c:pt idx="5288">
                  <c:v>84.524810000000002</c:v>
                </c:pt>
                <c:pt idx="5289">
                  <c:v>84.491389999999996</c:v>
                </c:pt>
                <c:pt idx="5290">
                  <c:v>84.455340000000007</c:v>
                </c:pt>
                <c:pt idx="5291">
                  <c:v>84.412570000000002</c:v>
                </c:pt>
                <c:pt idx="5292">
                  <c:v>84.360950000000003</c:v>
                </c:pt>
                <c:pt idx="5293">
                  <c:v>84.301770000000005</c:v>
                </c:pt>
                <c:pt idx="5294">
                  <c:v>84.239540000000005</c:v>
                </c:pt>
                <c:pt idx="5295">
                  <c:v>84.179820000000007</c:v>
                </c:pt>
                <c:pt idx="5296">
                  <c:v>84.126009999999994</c:v>
                </c:pt>
                <c:pt idx="5297">
                  <c:v>84.077889999999996</c:v>
                </c:pt>
                <c:pt idx="5298">
                  <c:v>84.032480000000007</c:v>
                </c:pt>
                <c:pt idx="5299">
                  <c:v>83.986329999999995</c:v>
                </c:pt>
                <c:pt idx="5300">
                  <c:v>83.937389999999994</c:v>
                </c:pt>
                <c:pt idx="5301">
                  <c:v>83.88561</c:v>
                </c:pt>
                <c:pt idx="5302">
                  <c:v>83.832380000000001</c:v>
                </c:pt>
                <c:pt idx="5303">
                  <c:v>83.77919</c:v>
                </c:pt>
                <c:pt idx="5304">
                  <c:v>83.726420000000005</c:v>
                </c:pt>
                <c:pt idx="5305">
                  <c:v>83.672939999999997</c:v>
                </c:pt>
                <c:pt idx="5306">
                  <c:v>83.616969999999995</c:v>
                </c:pt>
                <c:pt idx="5307">
                  <c:v>83.557259999999999</c:v>
                </c:pt>
                <c:pt idx="5308">
                  <c:v>83.494410000000002</c:v>
                </c:pt>
                <c:pt idx="5309">
                  <c:v>83.430700000000002</c:v>
                </c:pt>
                <c:pt idx="5310">
                  <c:v>83.369039999999998</c:v>
                </c:pt>
                <c:pt idx="5311">
                  <c:v>83.311160000000001</c:v>
                </c:pt>
                <c:pt idx="5312">
                  <c:v>83.256060000000005</c:v>
                </c:pt>
                <c:pt idx="5313">
                  <c:v>83.199489999999997</c:v>
                </c:pt>
                <c:pt idx="5314">
                  <c:v>83.134510000000006</c:v>
                </c:pt>
                <c:pt idx="5315">
                  <c:v>83.053550000000001</c:v>
                </c:pt>
                <c:pt idx="5316">
                  <c:v>82.952479999999994</c:v>
                </c:pt>
                <c:pt idx="5317">
                  <c:v>82.835359999999994</c:v>
                </c:pt>
                <c:pt idx="5318">
                  <c:v>82.714860000000002</c:v>
                </c:pt>
                <c:pt idx="5319">
                  <c:v>82.605440000000002</c:v>
                </c:pt>
                <c:pt idx="5320">
                  <c:v>82.514290000000003</c:v>
                </c:pt>
                <c:pt idx="5321">
                  <c:v>82.438910000000007</c:v>
                </c:pt>
                <c:pt idx="5322">
                  <c:v>82.371570000000006</c:v>
                </c:pt>
                <c:pt idx="5323">
                  <c:v>82.304599999999994</c:v>
                </c:pt>
                <c:pt idx="5324">
                  <c:v>82.233130000000003</c:v>
                </c:pt>
                <c:pt idx="5325">
                  <c:v>82.155410000000003</c:v>
                </c:pt>
                <c:pt idx="5326">
                  <c:v>82.071879999999993</c:v>
                </c:pt>
                <c:pt idx="5327">
                  <c:v>81.98357</c:v>
                </c:pt>
                <c:pt idx="5328">
                  <c:v>81.89067</c:v>
                </c:pt>
                <c:pt idx="5329">
                  <c:v>81.791849999999997</c:v>
                </c:pt>
                <c:pt idx="5330">
                  <c:v>81.685040000000001</c:v>
                </c:pt>
                <c:pt idx="5331">
                  <c:v>81.569429999999997</c:v>
                </c:pt>
                <c:pt idx="5332">
                  <c:v>81.447320000000005</c:v>
                </c:pt>
                <c:pt idx="5333">
                  <c:v>81.324330000000003</c:v>
                </c:pt>
                <c:pt idx="5334">
                  <c:v>81.207120000000003</c:v>
                </c:pt>
                <c:pt idx="5335">
                  <c:v>81.100129999999993</c:v>
                </c:pt>
                <c:pt idx="5336">
                  <c:v>81.003349999999998</c:v>
                </c:pt>
                <c:pt idx="5337">
                  <c:v>80.912459999999996</c:v>
                </c:pt>
                <c:pt idx="5338">
                  <c:v>80.820719999999994</c:v>
                </c:pt>
                <c:pt idx="5339">
                  <c:v>80.72139</c:v>
                </c:pt>
                <c:pt idx="5340">
                  <c:v>80.609920000000002</c:v>
                </c:pt>
                <c:pt idx="5341">
                  <c:v>80.485500000000002</c:v>
                </c:pt>
                <c:pt idx="5342">
                  <c:v>80.351789999999994</c:v>
                </c:pt>
                <c:pt idx="5343">
                  <c:v>80.215770000000006</c:v>
                </c:pt>
                <c:pt idx="5344">
                  <c:v>80.084890000000001</c:v>
                </c:pt>
                <c:pt idx="5345">
                  <c:v>79.963759999999994</c:v>
                </c:pt>
                <c:pt idx="5346">
                  <c:v>79.852620000000002</c:v>
                </c:pt>
                <c:pt idx="5347">
                  <c:v>79.748589999999993</c:v>
                </c:pt>
                <c:pt idx="5348">
                  <c:v>79.647710000000004</c:v>
                </c:pt>
                <c:pt idx="5349">
                  <c:v>79.546379999999999</c:v>
                </c:pt>
                <c:pt idx="5350">
                  <c:v>79.441379999999995</c:v>
                </c:pt>
                <c:pt idx="5351">
                  <c:v>79.329340000000002</c:v>
                </c:pt>
                <c:pt idx="5352">
                  <c:v>79.206500000000005</c:v>
                </c:pt>
                <c:pt idx="5353">
                  <c:v>79.070269999999994</c:v>
                </c:pt>
                <c:pt idx="5354">
                  <c:v>78.922179999999997</c:v>
                </c:pt>
                <c:pt idx="5355">
                  <c:v>78.769970000000001</c:v>
                </c:pt>
                <c:pt idx="5356">
                  <c:v>78.624920000000003</c:v>
                </c:pt>
                <c:pt idx="5357">
                  <c:v>78.496319999999997</c:v>
                </c:pt>
                <c:pt idx="5358">
                  <c:v>78.38749</c:v>
                </c:pt>
                <c:pt idx="5359">
                  <c:v>78.295540000000003</c:v>
                </c:pt>
                <c:pt idx="5360">
                  <c:v>78.213679999999997</c:v>
                </c:pt>
                <c:pt idx="5361">
                  <c:v>78.133790000000005</c:v>
                </c:pt>
                <c:pt idx="5362">
                  <c:v>78.049049999999994</c:v>
                </c:pt>
                <c:pt idx="5363">
                  <c:v>77.955619999999996</c:v>
                </c:pt>
                <c:pt idx="5364">
                  <c:v>77.853570000000005</c:v>
                </c:pt>
                <c:pt idx="5365">
                  <c:v>77.746049999999997</c:v>
                </c:pt>
                <c:pt idx="5366">
                  <c:v>77.637529999999998</c:v>
                </c:pt>
                <c:pt idx="5367">
                  <c:v>77.531319999999994</c:v>
                </c:pt>
                <c:pt idx="5368">
                  <c:v>77.427989999999994</c:v>
                </c:pt>
                <c:pt idx="5369">
                  <c:v>77.325289999999995</c:v>
                </c:pt>
                <c:pt idx="5370">
                  <c:v>77.219890000000007</c:v>
                </c:pt>
                <c:pt idx="5371">
                  <c:v>77.109920000000002</c:v>
                </c:pt>
                <c:pt idx="5372">
                  <c:v>76.996570000000006</c:v>
                </c:pt>
                <c:pt idx="5373">
                  <c:v>76.883880000000005</c:v>
                </c:pt>
                <c:pt idx="5374">
                  <c:v>76.776759999999996</c:v>
                </c:pt>
                <c:pt idx="5375">
                  <c:v>76.678219999999996</c:v>
                </c:pt>
                <c:pt idx="5376">
                  <c:v>76.587680000000006</c:v>
                </c:pt>
                <c:pt idx="5377">
                  <c:v>76.50121</c:v>
                </c:pt>
                <c:pt idx="5378">
                  <c:v>76.413089999999997</c:v>
                </c:pt>
                <c:pt idx="5379">
                  <c:v>76.318359999999998</c:v>
                </c:pt>
                <c:pt idx="5380">
                  <c:v>76.214950000000002</c:v>
                </c:pt>
                <c:pt idx="5381">
                  <c:v>76.104799999999997</c:v>
                </c:pt>
                <c:pt idx="5382">
                  <c:v>75.993049999999997</c:v>
                </c:pt>
                <c:pt idx="5383">
                  <c:v>75.885710000000003</c:v>
                </c:pt>
                <c:pt idx="5384">
                  <c:v>75.786839999999998</c:v>
                </c:pt>
                <c:pt idx="5385">
                  <c:v>75.697069999999997</c:v>
                </c:pt>
                <c:pt idx="5386">
                  <c:v>75.614270000000005</c:v>
                </c:pt>
                <c:pt idx="5387">
                  <c:v>75.535669999999996</c:v>
                </c:pt>
                <c:pt idx="5388">
                  <c:v>75.459729999999993</c:v>
                </c:pt>
                <c:pt idx="5389">
                  <c:v>75.386229999999998</c:v>
                </c:pt>
                <c:pt idx="5390">
                  <c:v>75.315439999999995</c:v>
                </c:pt>
                <c:pt idx="5391">
                  <c:v>75.246799999999993</c:v>
                </c:pt>
                <c:pt idx="5392">
                  <c:v>75.178070000000005</c:v>
                </c:pt>
                <c:pt idx="5393">
                  <c:v>75.105649999999997</c:v>
                </c:pt>
                <c:pt idx="5394">
                  <c:v>75.026409999999998</c:v>
                </c:pt>
                <c:pt idx="5395">
                  <c:v>74.940169999999995</c:v>
                </c:pt>
                <c:pt idx="5396">
                  <c:v>74.851209999999995</c:v>
                </c:pt>
                <c:pt idx="5397">
                  <c:v>74.766689999999997</c:v>
                </c:pt>
                <c:pt idx="5398">
                  <c:v>74.692930000000004</c:v>
                </c:pt>
                <c:pt idx="5399">
                  <c:v>74.631950000000003</c:v>
                </c:pt>
                <c:pt idx="5400">
                  <c:v>74.580690000000004</c:v>
                </c:pt>
                <c:pt idx="5401">
                  <c:v>74.532330000000002</c:v>
                </c:pt>
                <c:pt idx="5402">
                  <c:v>74.479370000000003</c:v>
                </c:pt>
                <c:pt idx="5403">
                  <c:v>74.417230000000004</c:v>
                </c:pt>
                <c:pt idx="5404">
                  <c:v>74.347059999999999</c:v>
                </c:pt>
                <c:pt idx="5405">
                  <c:v>74.275499999999994</c:v>
                </c:pt>
                <c:pt idx="5406">
                  <c:v>74.210759999999993</c:v>
                </c:pt>
                <c:pt idx="5407">
                  <c:v>74.157709999999994</c:v>
                </c:pt>
                <c:pt idx="5408">
                  <c:v>74.115639999999999</c:v>
                </c:pt>
                <c:pt idx="5409">
                  <c:v>74.079669999999993</c:v>
                </c:pt>
                <c:pt idx="5410">
                  <c:v>74.044060000000002</c:v>
                </c:pt>
                <c:pt idx="5411">
                  <c:v>74.004890000000003</c:v>
                </c:pt>
                <c:pt idx="5412">
                  <c:v>73.961280000000002</c:v>
                </c:pt>
                <c:pt idx="5413">
                  <c:v>73.915120000000002</c:v>
                </c:pt>
                <c:pt idx="5414">
                  <c:v>73.869389999999996</c:v>
                </c:pt>
                <c:pt idx="5415">
                  <c:v>73.826260000000005</c:v>
                </c:pt>
                <c:pt idx="5416">
                  <c:v>73.78537</c:v>
                </c:pt>
                <c:pt idx="5417">
                  <c:v>73.743750000000006</c:v>
                </c:pt>
                <c:pt idx="5418">
                  <c:v>73.697370000000006</c:v>
                </c:pt>
                <c:pt idx="5419">
                  <c:v>73.643940000000001</c:v>
                </c:pt>
                <c:pt idx="5420">
                  <c:v>73.585440000000006</c:v>
                </c:pt>
                <c:pt idx="5421">
                  <c:v>73.527789999999996</c:v>
                </c:pt>
                <c:pt idx="5422">
                  <c:v>73.477699999999999</c:v>
                </c:pt>
                <c:pt idx="5423">
                  <c:v>73.438580000000002</c:v>
                </c:pt>
                <c:pt idx="5424">
                  <c:v>73.409030000000001</c:v>
                </c:pt>
                <c:pt idx="5425">
                  <c:v>73.384020000000007</c:v>
                </c:pt>
                <c:pt idx="5426">
                  <c:v>73.357730000000004</c:v>
                </c:pt>
                <c:pt idx="5427">
                  <c:v>73.326130000000006</c:v>
                </c:pt>
                <c:pt idx="5428">
                  <c:v>73.288420000000002</c:v>
                </c:pt>
                <c:pt idx="5429">
                  <c:v>73.246949999999998</c:v>
                </c:pt>
                <c:pt idx="5430">
                  <c:v>73.205579999999998</c:v>
                </c:pt>
                <c:pt idx="5431">
                  <c:v>73.167429999999996</c:v>
                </c:pt>
                <c:pt idx="5432">
                  <c:v>73.132990000000007</c:v>
                </c:pt>
                <c:pt idx="5433">
                  <c:v>73.100009999999997</c:v>
                </c:pt>
                <c:pt idx="5434">
                  <c:v>73.065110000000004</c:v>
                </c:pt>
                <c:pt idx="5435">
                  <c:v>73.026030000000006</c:v>
                </c:pt>
                <c:pt idx="5436">
                  <c:v>72.983379999999997</c:v>
                </c:pt>
                <c:pt idx="5437">
                  <c:v>72.940709999999996</c:v>
                </c:pt>
                <c:pt idx="5438">
                  <c:v>72.902739999999994</c:v>
                </c:pt>
                <c:pt idx="5439">
                  <c:v>72.872860000000003</c:v>
                </c:pt>
                <c:pt idx="5440">
                  <c:v>72.851039999999998</c:v>
                </c:pt>
                <c:pt idx="5441">
                  <c:v>72.833950000000002</c:v>
                </c:pt>
                <c:pt idx="5442">
                  <c:v>72.816379999999995</c:v>
                </c:pt>
                <c:pt idx="5443">
                  <c:v>72.793750000000003</c:v>
                </c:pt>
                <c:pt idx="5444">
                  <c:v>72.764210000000006</c:v>
                </c:pt>
                <c:pt idx="5445">
                  <c:v>72.72945</c:v>
                </c:pt>
                <c:pt idx="5446">
                  <c:v>72.693920000000006</c:v>
                </c:pt>
                <c:pt idx="5447">
                  <c:v>72.662390000000002</c:v>
                </c:pt>
                <c:pt idx="5448">
                  <c:v>72.636830000000003</c:v>
                </c:pt>
                <c:pt idx="5449">
                  <c:v>72.615610000000004</c:v>
                </c:pt>
                <c:pt idx="5450">
                  <c:v>72.595029999999994</c:v>
                </c:pt>
                <c:pt idx="5451">
                  <c:v>72.572010000000006</c:v>
                </c:pt>
                <c:pt idx="5452">
                  <c:v>72.545659999999998</c:v>
                </c:pt>
                <c:pt idx="5453">
                  <c:v>72.517359999999996</c:v>
                </c:pt>
                <c:pt idx="5454">
                  <c:v>72.489260000000002</c:v>
                </c:pt>
                <c:pt idx="5455">
                  <c:v>72.462959999999995</c:v>
                </c:pt>
                <c:pt idx="5456">
                  <c:v>72.438159999999996</c:v>
                </c:pt>
                <c:pt idx="5457">
                  <c:v>72.412890000000004</c:v>
                </c:pt>
                <c:pt idx="5458">
                  <c:v>72.384789999999995</c:v>
                </c:pt>
                <c:pt idx="5459">
                  <c:v>72.352810000000005</c:v>
                </c:pt>
                <c:pt idx="5460">
                  <c:v>72.3185</c:v>
                </c:pt>
                <c:pt idx="5461">
                  <c:v>72.285420000000002</c:v>
                </c:pt>
                <c:pt idx="5462">
                  <c:v>72.257170000000002</c:v>
                </c:pt>
                <c:pt idx="5463">
                  <c:v>72.235439999999997</c:v>
                </c:pt>
                <c:pt idx="5464">
                  <c:v>72.218680000000006</c:v>
                </c:pt>
                <c:pt idx="5465">
                  <c:v>72.202770000000001</c:v>
                </c:pt>
                <c:pt idx="5466">
                  <c:v>72.182460000000006</c:v>
                </c:pt>
                <c:pt idx="5467">
                  <c:v>72.153559999999999</c:v>
                </c:pt>
                <c:pt idx="5468">
                  <c:v>72.114829999999998</c:v>
                </c:pt>
                <c:pt idx="5469">
                  <c:v>72.068950000000001</c:v>
                </c:pt>
                <c:pt idx="5470">
                  <c:v>72.021500000000003</c:v>
                </c:pt>
                <c:pt idx="5471">
                  <c:v>71.978319999999997</c:v>
                </c:pt>
                <c:pt idx="5472">
                  <c:v>71.942099999999996</c:v>
                </c:pt>
                <c:pt idx="5473">
                  <c:v>71.911259999999999</c:v>
                </c:pt>
                <c:pt idx="5474">
                  <c:v>71.881659999999997</c:v>
                </c:pt>
                <c:pt idx="5475">
                  <c:v>71.849670000000003</c:v>
                </c:pt>
                <c:pt idx="5476">
                  <c:v>71.814189999999996</c:v>
                </c:pt>
                <c:pt idx="5477">
                  <c:v>71.776769999999999</c:v>
                </c:pt>
                <c:pt idx="5478">
                  <c:v>71.740080000000006</c:v>
                </c:pt>
                <c:pt idx="5479">
                  <c:v>71.706050000000005</c:v>
                </c:pt>
                <c:pt idx="5480">
                  <c:v>71.674520000000001</c:v>
                </c:pt>
                <c:pt idx="5481">
                  <c:v>71.643249999999995</c:v>
                </c:pt>
                <c:pt idx="5482">
                  <c:v>71.609039999999993</c:v>
                </c:pt>
                <c:pt idx="5483">
                  <c:v>71.56953</c:v>
                </c:pt>
                <c:pt idx="5484">
                  <c:v>71.524569999999997</c:v>
                </c:pt>
                <c:pt idx="5485">
                  <c:v>71.476330000000004</c:v>
                </c:pt>
                <c:pt idx="5486">
                  <c:v>71.428150000000002</c:v>
                </c:pt>
                <c:pt idx="5487">
                  <c:v>71.382589999999993</c:v>
                </c:pt>
                <c:pt idx="5488">
                  <c:v>71.340050000000005</c:v>
                </c:pt>
                <c:pt idx="5489">
                  <c:v>71.298590000000004</c:v>
                </c:pt>
                <c:pt idx="5490">
                  <c:v>71.255330000000001</c:v>
                </c:pt>
                <c:pt idx="5491">
                  <c:v>71.208320000000001</c:v>
                </c:pt>
                <c:pt idx="5492">
                  <c:v>71.157780000000002</c:v>
                </c:pt>
                <c:pt idx="5493">
                  <c:v>71.106110000000001</c:v>
                </c:pt>
                <c:pt idx="5494">
                  <c:v>71.056430000000006</c:v>
                </c:pt>
                <c:pt idx="5495">
                  <c:v>71.010819999999995</c:v>
                </c:pt>
                <c:pt idx="5496">
                  <c:v>70.96902</c:v>
                </c:pt>
                <c:pt idx="5497">
                  <c:v>70.92859</c:v>
                </c:pt>
                <c:pt idx="5498">
                  <c:v>70.886330000000001</c:v>
                </c:pt>
                <c:pt idx="5499">
                  <c:v>70.840280000000007</c:v>
                </c:pt>
                <c:pt idx="5500">
                  <c:v>70.7911</c:v>
                </c:pt>
                <c:pt idx="5501">
                  <c:v>70.741860000000003</c:v>
                </c:pt>
                <c:pt idx="5502">
                  <c:v>70.696399999999997</c:v>
                </c:pt>
                <c:pt idx="5503">
                  <c:v>70.657219999999995</c:v>
                </c:pt>
                <c:pt idx="5504">
                  <c:v>70.624049999999997</c:v>
                </c:pt>
                <c:pt idx="5505">
                  <c:v>70.594080000000005</c:v>
                </c:pt>
                <c:pt idx="5506">
                  <c:v>70.563469999999995</c:v>
                </c:pt>
                <c:pt idx="5507">
                  <c:v>70.529619999999994</c:v>
                </c:pt>
                <c:pt idx="5508">
                  <c:v>70.492519999999999</c:v>
                </c:pt>
                <c:pt idx="5509">
                  <c:v>70.454669999999993</c:v>
                </c:pt>
                <c:pt idx="5510">
                  <c:v>70.419690000000003</c:v>
                </c:pt>
                <c:pt idx="5511">
                  <c:v>70.389989999999997</c:v>
                </c:pt>
                <c:pt idx="5512">
                  <c:v>70.36551</c:v>
                </c:pt>
                <c:pt idx="5513">
                  <c:v>70.343549999999993</c:v>
                </c:pt>
                <c:pt idx="5514">
                  <c:v>70.320210000000003</c:v>
                </c:pt>
                <c:pt idx="5515">
                  <c:v>70.292529999999999</c:v>
                </c:pt>
                <c:pt idx="5516">
                  <c:v>70.260329999999996</c:v>
                </c:pt>
                <c:pt idx="5517">
                  <c:v>70.226770000000002</c:v>
                </c:pt>
                <c:pt idx="5518">
                  <c:v>70.197220000000002</c:v>
                </c:pt>
                <c:pt idx="5519">
                  <c:v>70.176389999999998</c:v>
                </c:pt>
                <c:pt idx="5520">
                  <c:v>70.16574</c:v>
                </c:pt>
                <c:pt idx="5521">
                  <c:v>70.162959999999998</c:v>
                </c:pt>
                <c:pt idx="5522">
                  <c:v>70.163889999999995</c:v>
                </c:pt>
                <c:pt idx="5523">
                  <c:v>70.165319999999994</c:v>
                </c:pt>
                <c:pt idx="5524">
                  <c:v>70.166740000000004</c:v>
                </c:pt>
                <c:pt idx="5525">
                  <c:v>70.170249999999996</c:v>
                </c:pt>
                <c:pt idx="5526">
                  <c:v>70.17886</c:v>
                </c:pt>
                <c:pt idx="5527">
                  <c:v>70.19444</c:v>
                </c:pt>
                <c:pt idx="5528">
                  <c:v>70.216549999999998</c:v>
                </c:pt>
                <c:pt idx="5529">
                  <c:v>70.242630000000005</c:v>
                </c:pt>
                <c:pt idx="5530">
                  <c:v>70.26943</c:v>
                </c:pt>
                <c:pt idx="5531">
                  <c:v>70.294970000000006</c:v>
                </c:pt>
                <c:pt idx="5532">
                  <c:v>70.319569999999999</c:v>
                </c:pt>
                <c:pt idx="5533">
                  <c:v>70.345839999999995</c:v>
                </c:pt>
                <c:pt idx="5534">
                  <c:v>70.377330000000001</c:v>
                </c:pt>
                <c:pt idx="5535">
                  <c:v>70.416470000000004</c:v>
                </c:pt>
                <c:pt idx="5536">
                  <c:v>70.463390000000004</c:v>
                </c:pt>
                <c:pt idx="5537">
                  <c:v>70.515910000000005</c:v>
                </c:pt>
                <c:pt idx="5538">
                  <c:v>70.570930000000004</c:v>
                </c:pt>
                <c:pt idx="5539">
                  <c:v>70.626310000000004</c:v>
                </c:pt>
                <c:pt idx="5540">
                  <c:v>70.682040000000001</c:v>
                </c:pt>
                <c:pt idx="5541">
                  <c:v>70.740179999999995</c:v>
                </c:pt>
                <c:pt idx="5542">
                  <c:v>70.803510000000003</c:v>
                </c:pt>
                <c:pt idx="5543">
                  <c:v>70.873689999999996</c:v>
                </c:pt>
                <c:pt idx="5544">
                  <c:v>70.950119999999998</c:v>
                </c:pt>
                <c:pt idx="5545">
                  <c:v>71.030109999999993</c:v>
                </c:pt>
                <c:pt idx="5546">
                  <c:v>71.110339999999994</c:v>
                </c:pt>
                <c:pt idx="5547">
                  <c:v>71.188580000000002</c:v>
                </c:pt>
                <c:pt idx="5548">
                  <c:v>71.264920000000004</c:v>
                </c:pt>
                <c:pt idx="5549">
                  <c:v>71.341610000000003</c:v>
                </c:pt>
                <c:pt idx="5550">
                  <c:v>71.421729999999997</c:v>
                </c:pt>
                <c:pt idx="5551">
                  <c:v>71.507459999999995</c:v>
                </c:pt>
                <c:pt idx="5552">
                  <c:v>71.598849999999999</c:v>
                </c:pt>
                <c:pt idx="5553">
                  <c:v>71.694000000000003</c:v>
                </c:pt>
                <c:pt idx="5554">
                  <c:v>71.790080000000003</c:v>
                </c:pt>
                <c:pt idx="5555">
                  <c:v>71.885220000000004</c:v>
                </c:pt>
                <c:pt idx="5556">
                  <c:v>71.97945</c:v>
                </c:pt>
                <c:pt idx="5557">
                  <c:v>72.074770000000001</c:v>
                </c:pt>
                <c:pt idx="5558">
                  <c:v>72.173990000000003</c:v>
                </c:pt>
                <c:pt idx="5559">
                  <c:v>72.279210000000006</c:v>
                </c:pt>
                <c:pt idx="5560">
                  <c:v>72.390529999999998</c:v>
                </c:pt>
                <c:pt idx="5561">
                  <c:v>72.506079999999997</c:v>
                </c:pt>
                <c:pt idx="5562">
                  <c:v>72.623000000000005</c:v>
                </c:pt>
                <c:pt idx="5563">
                  <c:v>72.739099999999993</c:v>
                </c:pt>
                <c:pt idx="5564">
                  <c:v>72.853949999999998</c:v>
                </c:pt>
                <c:pt idx="5565">
                  <c:v>72.968959999999996</c:v>
                </c:pt>
                <c:pt idx="5566">
                  <c:v>73.086200000000005</c:v>
                </c:pt>
                <c:pt idx="5567">
                  <c:v>73.207210000000003</c:v>
                </c:pt>
                <c:pt idx="5568">
                  <c:v>73.332040000000006</c:v>
                </c:pt>
                <c:pt idx="5569">
                  <c:v>73.459469999999996</c:v>
                </c:pt>
                <c:pt idx="5570">
                  <c:v>73.587919999999997</c:v>
                </c:pt>
                <c:pt idx="5571">
                  <c:v>73.716530000000006</c:v>
                </c:pt>
                <c:pt idx="5572">
                  <c:v>73.84581</c:v>
                </c:pt>
                <c:pt idx="5573">
                  <c:v>73.977329999999995</c:v>
                </c:pt>
                <c:pt idx="5574">
                  <c:v>74.112710000000007</c:v>
                </c:pt>
                <c:pt idx="5575">
                  <c:v>74.252470000000002</c:v>
                </c:pt>
                <c:pt idx="5576">
                  <c:v>74.395520000000005</c:v>
                </c:pt>
                <c:pt idx="5577">
                  <c:v>74.539599999999993</c:v>
                </c:pt>
                <c:pt idx="5578">
                  <c:v>74.682460000000006</c:v>
                </c:pt>
                <c:pt idx="5579">
                  <c:v>74.823080000000004</c:v>
                </c:pt>
                <c:pt idx="5580">
                  <c:v>74.962029999999999</c:v>
                </c:pt>
                <c:pt idx="5581">
                  <c:v>75.101169999999996</c:v>
                </c:pt>
                <c:pt idx="5582">
                  <c:v>75.242519999999999</c:v>
                </c:pt>
                <c:pt idx="5583">
                  <c:v>75.387079999999997</c:v>
                </c:pt>
                <c:pt idx="5584">
                  <c:v>75.534289999999999</c:v>
                </c:pt>
                <c:pt idx="5585">
                  <c:v>75.682220000000001</c:v>
                </c:pt>
                <c:pt idx="5586">
                  <c:v>75.828770000000006</c:v>
                </c:pt>
                <c:pt idx="5587">
                  <c:v>75.972719999999995</c:v>
                </c:pt>
                <c:pt idx="5588">
                  <c:v>76.114329999999995</c:v>
                </c:pt>
                <c:pt idx="5589">
                  <c:v>76.255189999999999</c:v>
                </c:pt>
                <c:pt idx="5590">
                  <c:v>76.397189999999995</c:v>
                </c:pt>
                <c:pt idx="5591">
                  <c:v>76.541470000000004</c:v>
                </c:pt>
                <c:pt idx="5592">
                  <c:v>76.687799999999996</c:v>
                </c:pt>
                <c:pt idx="5593">
                  <c:v>76.834720000000004</c:v>
                </c:pt>
                <c:pt idx="5594">
                  <c:v>76.980379999999997</c:v>
                </c:pt>
                <c:pt idx="5595">
                  <c:v>77.123609999999999</c:v>
                </c:pt>
                <c:pt idx="5596">
                  <c:v>77.264309999999995</c:v>
                </c:pt>
                <c:pt idx="5597">
                  <c:v>77.403480000000002</c:v>
                </c:pt>
                <c:pt idx="5598">
                  <c:v>77.542450000000002</c:v>
                </c:pt>
                <c:pt idx="5599">
                  <c:v>77.681989999999999</c:v>
                </c:pt>
                <c:pt idx="5600">
                  <c:v>77.821910000000003</c:v>
                </c:pt>
                <c:pt idx="5601">
                  <c:v>77.960999999999999</c:v>
                </c:pt>
                <c:pt idx="5602">
                  <c:v>78.097849999999994</c:v>
                </c:pt>
                <c:pt idx="5603">
                  <c:v>78.231579999999994</c:v>
                </c:pt>
                <c:pt idx="5604">
                  <c:v>78.362099999999998</c:v>
                </c:pt>
                <c:pt idx="5605">
                  <c:v>78.490200000000002</c:v>
                </c:pt>
                <c:pt idx="5606">
                  <c:v>78.616780000000006</c:v>
                </c:pt>
                <c:pt idx="5607">
                  <c:v>78.742230000000006</c:v>
                </c:pt>
                <c:pt idx="5608">
                  <c:v>78.866110000000006</c:v>
                </c:pt>
                <c:pt idx="5609">
                  <c:v>78.98733</c:v>
                </c:pt>
                <c:pt idx="5610">
                  <c:v>79.10472</c:v>
                </c:pt>
                <c:pt idx="5611">
                  <c:v>79.217789999999994</c:v>
                </c:pt>
                <c:pt idx="5612">
                  <c:v>79.327070000000006</c:v>
                </c:pt>
                <c:pt idx="5613">
                  <c:v>79.433809999999994</c:v>
                </c:pt>
                <c:pt idx="5614">
                  <c:v>79.539500000000004</c:v>
                </c:pt>
                <c:pt idx="5615">
                  <c:v>79.644999999999996</c:v>
                </c:pt>
                <c:pt idx="5616">
                  <c:v>79.750280000000004</c:v>
                </c:pt>
                <c:pt idx="5617">
                  <c:v>79.854420000000005</c:v>
                </c:pt>
                <c:pt idx="5618">
                  <c:v>79.956149999999994</c:v>
                </c:pt>
                <c:pt idx="5619">
                  <c:v>80.054540000000003</c:v>
                </c:pt>
                <c:pt idx="5620">
                  <c:v>80.149429999999995</c:v>
                </c:pt>
                <c:pt idx="5621">
                  <c:v>80.241389999999996</c:v>
                </c:pt>
                <c:pt idx="5622">
                  <c:v>80.331460000000007</c:v>
                </c:pt>
                <c:pt idx="5623">
                  <c:v>80.420410000000004</c:v>
                </c:pt>
                <c:pt idx="5624">
                  <c:v>80.508459999999999</c:v>
                </c:pt>
                <c:pt idx="5625">
                  <c:v>80.595219999999998</c:v>
                </c:pt>
                <c:pt idx="5626">
                  <c:v>80.679950000000005</c:v>
                </c:pt>
                <c:pt idx="5627">
                  <c:v>80.762050000000002</c:v>
                </c:pt>
                <c:pt idx="5628">
                  <c:v>80.841380000000001</c:v>
                </c:pt>
                <c:pt idx="5629">
                  <c:v>80.918409999999994</c:v>
                </c:pt>
                <c:pt idx="5630">
                  <c:v>80.993769999999998</c:v>
                </c:pt>
                <c:pt idx="5631">
                  <c:v>81.068060000000003</c:v>
                </c:pt>
                <c:pt idx="5632">
                  <c:v>81.141459999999995</c:v>
                </c:pt>
                <c:pt idx="5633">
                  <c:v>81.213750000000005</c:v>
                </c:pt>
                <c:pt idx="5634">
                  <c:v>81.284520000000001</c:v>
                </c:pt>
                <c:pt idx="5635">
                  <c:v>81.353470000000002</c:v>
                </c:pt>
                <c:pt idx="5636">
                  <c:v>81.420479999999998</c:v>
                </c:pt>
                <c:pt idx="5637">
                  <c:v>81.485749999999996</c:v>
                </c:pt>
                <c:pt idx="5638">
                  <c:v>81.549480000000003</c:v>
                </c:pt>
                <c:pt idx="5639">
                  <c:v>81.611649999999997</c:v>
                </c:pt>
                <c:pt idx="5640">
                  <c:v>81.672020000000003</c:v>
                </c:pt>
                <c:pt idx="5641">
                  <c:v>81.730159999999998</c:v>
                </c:pt>
                <c:pt idx="5642">
                  <c:v>81.785790000000006</c:v>
                </c:pt>
                <c:pt idx="5643">
                  <c:v>81.839020000000005</c:v>
                </c:pt>
                <c:pt idx="5644">
                  <c:v>81.890420000000006</c:v>
                </c:pt>
                <c:pt idx="5645">
                  <c:v>81.940870000000004</c:v>
                </c:pt>
                <c:pt idx="5646">
                  <c:v>81.991240000000005</c:v>
                </c:pt>
                <c:pt idx="5647">
                  <c:v>82.042050000000003</c:v>
                </c:pt>
                <c:pt idx="5648">
                  <c:v>82.093190000000007</c:v>
                </c:pt>
                <c:pt idx="5649">
                  <c:v>82.144120000000001</c:v>
                </c:pt>
                <c:pt idx="5650">
                  <c:v>82.194149999999993</c:v>
                </c:pt>
                <c:pt idx="5651">
                  <c:v>82.242710000000002</c:v>
                </c:pt>
                <c:pt idx="5652">
                  <c:v>82.289630000000002</c:v>
                </c:pt>
                <c:pt idx="5653">
                  <c:v>82.33502</c:v>
                </c:pt>
                <c:pt idx="5654">
                  <c:v>82.379109999999997</c:v>
                </c:pt>
                <c:pt idx="5655">
                  <c:v>82.421909999999997</c:v>
                </c:pt>
                <c:pt idx="5656">
                  <c:v>82.463170000000005</c:v>
                </c:pt>
                <c:pt idx="5657">
                  <c:v>82.502380000000002</c:v>
                </c:pt>
                <c:pt idx="5658">
                  <c:v>82.539029999999997</c:v>
                </c:pt>
                <c:pt idx="5659">
                  <c:v>82.57302</c:v>
                </c:pt>
                <c:pt idx="5660">
                  <c:v>82.604690000000005</c:v>
                </c:pt>
                <c:pt idx="5661">
                  <c:v>82.634780000000006</c:v>
                </c:pt>
                <c:pt idx="5662">
                  <c:v>82.664119999999997</c:v>
                </c:pt>
                <c:pt idx="5663">
                  <c:v>82.693280000000001</c:v>
                </c:pt>
                <c:pt idx="5664">
                  <c:v>82.722340000000003</c:v>
                </c:pt>
                <c:pt idx="5665">
                  <c:v>82.750870000000006</c:v>
                </c:pt>
                <c:pt idx="5666">
                  <c:v>82.778239999999997</c:v>
                </c:pt>
                <c:pt idx="5667">
                  <c:v>82.803960000000004</c:v>
                </c:pt>
                <c:pt idx="5668">
                  <c:v>82.827889999999996</c:v>
                </c:pt>
                <c:pt idx="5669">
                  <c:v>82.85033</c:v>
                </c:pt>
                <c:pt idx="5670">
                  <c:v>82.871780000000001</c:v>
                </c:pt>
                <c:pt idx="5671">
                  <c:v>82.892679999999999</c:v>
                </c:pt>
                <c:pt idx="5672">
                  <c:v>82.913169999999994</c:v>
                </c:pt>
                <c:pt idx="5673">
                  <c:v>82.933090000000007</c:v>
                </c:pt>
                <c:pt idx="5674">
                  <c:v>82.952129999999997</c:v>
                </c:pt>
                <c:pt idx="5675">
                  <c:v>82.970119999999994</c:v>
                </c:pt>
                <c:pt idx="5676">
                  <c:v>82.987250000000003</c:v>
                </c:pt>
                <c:pt idx="5677">
                  <c:v>83.004000000000005</c:v>
                </c:pt>
                <c:pt idx="5678">
                  <c:v>83.021069999999995</c:v>
                </c:pt>
                <c:pt idx="5679">
                  <c:v>83.038989999999998</c:v>
                </c:pt>
                <c:pt idx="5680">
                  <c:v>83.058040000000005</c:v>
                </c:pt>
                <c:pt idx="5681">
                  <c:v>83.078010000000006</c:v>
                </c:pt>
                <c:pt idx="5682">
                  <c:v>83.098489999999998</c:v>
                </c:pt>
                <c:pt idx="5683">
                  <c:v>83.118920000000003</c:v>
                </c:pt>
                <c:pt idx="5684">
                  <c:v>83.138949999999994</c:v>
                </c:pt>
                <c:pt idx="5685">
                  <c:v>83.158370000000005</c:v>
                </c:pt>
                <c:pt idx="5686">
                  <c:v>83.177070000000001</c:v>
                </c:pt>
                <c:pt idx="5687">
                  <c:v>83.194879999999998</c:v>
                </c:pt>
                <c:pt idx="5688">
                  <c:v>83.211489999999998</c:v>
                </c:pt>
                <c:pt idx="5689">
                  <c:v>83.226590000000002</c:v>
                </c:pt>
                <c:pt idx="5690">
                  <c:v>83.23997</c:v>
                </c:pt>
                <c:pt idx="5691">
                  <c:v>83.251760000000004</c:v>
                </c:pt>
                <c:pt idx="5692">
                  <c:v>83.262450000000001</c:v>
                </c:pt>
                <c:pt idx="5693">
                  <c:v>83.272769999999994</c:v>
                </c:pt>
                <c:pt idx="5694">
                  <c:v>83.283450000000002</c:v>
                </c:pt>
                <c:pt idx="5695">
                  <c:v>83.294870000000003</c:v>
                </c:pt>
                <c:pt idx="5696">
                  <c:v>83.306920000000005</c:v>
                </c:pt>
                <c:pt idx="5697">
                  <c:v>83.319100000000006</c:v>
                </c:pt>
                <c:pt idx="5698">
                  <c:v>83.33081</c:v>
                </c:pt>
                <c:pt idx="5699">
                  <c:v>83.341750000000005</c:v>
                </c:pt>
                <c:pt idx="5700">
                  <c:v>83.352130000000002</c:v>
                </c:pt>
                <c:pt idx="5701">
                  <c:v>83.362539999999996</c:v>
                </c:pt>
                <c:pt idx="5702">
                  <c:v>83.37388</c:v>
                </c:pt>
                <c:pt idx="5703">
                  <c:v>83.386769999999999</c:v>
                </c:pt>
                <c:pt idx="5704">
                  <c:v>83.40137</c:v>
                </c:pt>
                <c:pt idx="5705">
                  <c:v>83.417159999999996</c:v>
                </c:pt>
                <c:pt idx="5706">
                  <c:v>83.433239999999998</c:v>
                </c:pt>
                <c:pt idx="5707">
                  <c:v>83.448639999999997</c:v>
                </c:pt>
                <c:pt idx="5708">
                  <c:v>83.462620000000001</c:v>
                </c:pt>
                <c:pt idx="5709">
                  <c:v>83.474869999999996</c:v>
                </c:pt>
                <c:pt idx="5710">
                  <c:v>83.485470000000007</c:v>
                </c:pt>
                <c:pt idx="5711">
                  <c:v>83.494739999999993</c:v>
                </c:pt>
                <c:pt idx="5712">
                  <c:v>83.503010000000003</c:v>
                </c:pt>
                <c:pt idx="5713">
                  <c:v>83.51061</c:v>
                </c:pt>
                <c:pt idx="5714">
                  <c:v>83.517799999999994</c:v>
                </c:pt>
                <c:pt idx="5715">
                  <c:v>83.525019999999998</c:v>
                </c:pt>
                <c:pt idx="5716">
                  <c:v>83.532839999999993</c:v>
                </c:pt>
                <c:pt idx="5717">
                  <c:v>83.542000000000002</c:v>
                </c:pt>
                <c:pt idx="5718">
                  <c:v>83.553110000000004</c:v>
                </c:pt>
                <c:pt idx="5719">
                  <c:v>83.566450000000003</c:v>
                </c:pt>
                <c:pt idx="5720">
                  <c:v>83.581800000000001</c:v>
                </c:pt>
                <c:pt idx="5721">
                  <c:v>83.59854</c:v>
                </c:pt>
                <c:pt idx="5722">
                  <c:v>83.615859999999998</c:v>
                </c:pt>
                <c:pt idx="5723">
                  <c:v>83.633089999999996</c:v>
                </c:pt>
                <c:pt idx="5724">
                  <c:v>83.650049999999993</c:v>
                </c:pt>
                <c:pt idx="5725">
                  <c:v>83.666899999999998</c:v>
                </c:pt>
                <c:pt idx="5726">
                  <c:v>83.684119999999993</c:v>
                </c:pt>
                <c:pt idx="5727">
                  <c:v>83.702160000000006</c:v>
                </c:pt>
                <c:pt idx="5728">
                  <c:v>83.721239999999995</c:v>
                </c:pt>
                <c:pt idx="5729">
                  <c:v>83.741219999999998</c:v>
                </c:pt>
                <c:pt idx="5730">
                  <c:v>83.761809999999997</c:v>
                </c:pt>
                <c:pt idx="5731">
                  <c:v>83.782809999999998</c:v>
                </c:pt>
                <c:pt idx="5732">
                  <c:v>83.804239999999993</c:v>
                </c:pt>
                <c:pt idx="5733">
                  <c:v>83.82638</c:v>
                </c:pt>
                <c:pt idx="5734">
                  <c:v>83.849559999999997</c:v>
                </c:pt>
                <c:pt idx="5735">
                  <c:v>83.873980000000003</c:v>
                </c:pt>
                <c:pt idx="5736">
                  <c:v>83.899460000000005</c:v>
                </c:pt>
                <c:pt idx="5737">
                  <c:v>83.925479999999993</c:v>
                </c:pt>
                <c:pt idx="5738">
                  <c:v>83.951430000000002</c:v>
                </c:pt>
                <c:pt idx="5739">
                  <c:v>83.976910000000004</c:v>
                </c:pt>
                <c:pt idx="5740">
                  <c:v>84.00188</c:v>
                </c:pt>
                <c:pt idx="5741">
                  <c:v>84.026769999999999</c:v>
                </c:pt>
                <c:pt idx="5742">
                  <c:v>84.052239999999998</c:v>
                </c:pt>
                <c:pt idx="5743">
                  <c:v>84.078829999999996</c:v>
                </c:pt>
                <c:pt idx="5744">
                  <c:v>84.10669</c:v>
                </c:pt>
                <c:pt idx="5745">
                  <c:v>84.135509999999996</c:v>
                </c:pt>
                <c:pt idx="5746">
                  <c:v>84.164720000000003</c:v>
                </c:pt>
                <c:pt idx="5747">
                  <c:v>84.193790000000007</c:v>
                </c:pt>
                <c:pt idx="5748">
                  <c:v>84.222570000000005</c:v>
                </c:pt>
                <c:pt idx="5749">
                  <c:v>84.251390000000001</c:v>
                </c:pt>
                <c:pt idx="5750">
                  <c:v>84.280869999999993</c:v>
                </c:pt>
                <c:pt idx="5751">
                  <c:v>84.311809999999994</c:v>
                </c:pt>
                <c:pt idx="5752">
                  <c:v>84.344570000000004</c:v>
                </c:pt>
                <c:pt idx="5753">
                  <c:v>84.379109999999997</c:v>
                </c:pt>
                <c:pt idx="5754">
                  <c:v>84.41489</c:v>
                </c:pt>
                <c:pt idx="5755">
                  <c:v>84.451080000000005</c:v>
                </c:pt>
                <c:pt idx="5756">
                  <c:v>84.486980000000003</c:v>
                </c:pt>
                <c:pt idx="5757">
                  <c:v>84.522080000000003</c:v>
                </c:pt>
                <c:pt idx="5758">
                  <c:v>84.556269999999998</c:v>
                </c:pt>
                <c:pt idx="5759">
                  <c:v>84.589650000000006</c:v>
                </c:pt>
                <c:pt idx="5760">
                  <c:v>84.622339999999994</c:v>
                </c:pt>
                <c:pt idx="5761">
                  <c:v>84.65446</c:v>
                </c:pt>
                <c:pt idx="5762">
                  <c:v>84.685940000000002</c:v>
                </c:pt>
                <c:pt idx="5763">
                  <c:v>84.716710000000006</c:v>
                </c:pt>
                <c:pt idx="5764">
                  <c:v>84.746759999999995</c:v>
                </c:pt>
                <c:pt idx="5765">
                  <c:v>84.77619</c:v>
                </c:pt>
                <c:pt idx="5766">
                  <c:v>84.805229999999995</c:v>
                </c:pt>
                <c:pt idx="5767">
                  <c:v>84.834109999999995</c:v>
                </c:pt>
                <c:pt idx="5768">
                  <c:v>84.862939999999995</c:v>
                </c:pt>
                <c:pt idx="5769">
                  <c:v>84.891599999999997</c:v>
                </c:pt>
                <c:pt idx="5770">
                  <c:v>84.919920000000005</c:v>
                </c:pt>
                <c:pt idx="5771">
                  <c:v>84.947720000000004</c:v>
                </c:pt>
                <c:pt idx="5772">
                  <c:v>84.974950000000007</c:v>
                </c:pt>
                <c:pt idx="5773">
                  <c:v>85.001819999999995</c:v>
                </c:pt>
                <c:pt idx="5774">
                  <c:v>85.028620000000004</c:v>
                </c:pt>
                <c:pt idx="5775">
                  <c:v>85.05556</c:v>
                </c:pt>
                <c:pt idx="5776">
                  <c:v>85.082689999999999</c:v>
                </c:pt>
                <c:pt idx="5777">
                  <c:v>85.109660000000005</c:v>
                </c:pt>
                <c:pt idx="5778">
                  <c:v>85.135959999999997</c:v>
                </c:pt>
                <c:pt idx="5779">
                  <c:v>85.160970000000006</c:v>
                </c:pt>
                <c:pt idx="5780">
                  <c:v>85.184250000000006</c:v>
                </c:pt>
                <c:pt idx="5781">
                  <c:v>85.205659999999995</c:v>
                </c:pt>
                <c:pt idx="5782">
                  <c:v>85.225309999999993</c:v>
                </c:pt>
                <c:pt idx="5783">
                  <c:v>85.243520000000004</c:v>
                </c:pt>
                <c:pt idx="5784">
                  <c:v>85.260580000000004</c:v>
                </c:pt>
                <c:pt idx="5785">
                  <c:v>85.27664</c:v>
                </c:pt>
                <c:pt idx="5786">
                  <c:v>85.291669999999996</c:v>
                </c:pt>
                <c:pt idx="5787">
                  <c:v>85.305660000000003</c:v>
                </c:pt>
                <c:pt idx="5788">
                  <c:v>85.318529999999996</c:v>
                </c:pt>
                <c:pt idx="5789">
                  <c:v>85.330479999999994</c:v>
                </c:pt>
                <c:pt idx="5790">
                  <c:v>85.34178</c:v>
                </c:pt>
                <c:pt idx="5791">
                  <c:v>85.352800000000002</c:v>
                </c:pt>
                <c:pt idx="5792">
                  <c:v>85.363829999999993</c:v>
                </c:pt>
                <c:pt idx="5793">
                  <c:v>85.374960000000002</c:v>
                </c:pt>
                <c:pt idx="5794">
                  <c:v>85.386179999999996</c:v>
                </c:pt>
                <c:pt idx="5795">
                  <c:v>85.397379999999998</c:v>
                </c:pt>
                <c:pt idx="5796">
                  <c:v>85.408600000000007</c:v>
                </c:pt>
                <c:pt idx="5797">
                  <c:v>85.419970000000006</c:v>
                </c:pt>
                <c:pt idx="5798">
                  <c:v>85.431759999999997</c:v>
                </c:pt>
                <c:pt idx="5799">
                  <c:v>85.44426</c:v>
                </c:pt>
                <c:pt idx="5800">
                  <c:v>85.457570000000004</c:v>
                </c:pt>
                <c:pt idx="5801">
                  <c:v>85.471720000000005</c:v>
                </c:pt>
                <c:pt idx="5802">
                  <c:v>85.486609999999999</c:v>
                </c:pt>
                <c:pt idx="5803">
                  <c:v>85.502260000000007</c:v>
                </c:pt>
                <c:pt idx="5804">
                  <c:v>85.518889999999999</c:v>
                </c:pt>
                <c:pt idx="5805">
                  <c:v>85.536929999999998</c:v>
                </c:pt>
                <c:pt idx="5806">
                  <c:v>85.556970000000007</c:v>
                </c:pt>
                <c:pt idx="5807">
                  <c:v>85.579440000000005</c:v>
                </c:pt>
                <c:pt idx="5808">
                  <c:v>85.60445</c:v>
                </c:pt>
                <c:pt idx="5809">
                  <c:v>85.631680000000003</c:v>
                </c:pt>
                <c:pt idx="5810">
                  <c:v>85.660480000000007</c:v>
                </c:pt>
                <c:pt idx="5811">
                  <c:v>85.690029999999993</c:v>
                </c:pt>
                <c:pt idx="5812">
                  <c:v>85.719669999999994</c:v>
                </c:pt>
                <c:pt idx="5813">
                  <c:v>85.749009999999998</c:v>
                </c:pt>
                <c:pt idx="5814">
                  <c:v>85.777889999999999</c:v>
                </c:pt>
                <c:pt idx="5815">
                  <c:v>85.806340000000006</c:v>
                </c:pt>
                <c:pt idx="5816">
                  <c:v>85.834320000000005</c:v>
                </c:pt>
                <c:pt idx="5817">
                  <c:v>85.861660000000001</c:v>
                </c:pt>
                <c:pt idx="5818">
                  <c:v>85.888059999999996</c:v>
                </c:pt>
                <c:pt idx="5819">
                  <c:v>85.913179999999997</c:v>
                </c:pt>
                <c:pt idx="5820">
                  <c:v>85.936819999999997</c:v>
                </c:pt>
                <c:pt idx="5821">
                  <c:v>85.959140000000005</c:v>
                </c:pt>
                <c:pt idx="5822">
                  <c:v>85.980369999999994</c:v>
                </c:pt>
                <c:pt idx="5823">
                  <c:v>86.000910000000005</c:v>
                </c:pt>
                <c:pt idx="5824">
                  <c:v>86.020889999999994</c:v>
                </c:pt>
                <c:pt idx="5825">
                  <c:v>86.040180000000007</c:v>
                </c:pt>
                <c:pt idx="5826">
                  <c:v>86.058430000000001</c:v>
                </c:pt>
                <c:pt idx="5827">
                  <c:v>86.075130000000001</c:v>
                </c:pt>
                <c:pt idx="5828">
                  <c:v>86.08999</c:v>
                </c:pt>
                <c:pt idx="5829">
                  <c:v>86.102990000000005</c:v>
                </c:pt>
                <c:pt idx="5830">
                  <c:v>86.114459999999994</c:v>
                </c:pt>
                <c:pt idx="5831">
                  <c:v>86.124790000000004</c:v>
                </c:pt>
                <c:pt idx="5832">
                  <c:v>86.134330000000006</c:v>
                </c:pt>
                <c:pt idx="5833">
                  <c:v>86.143020000000007</c:v>
                </c:pt>
                <c:pt idx="5834">
                  <c:v>86.150480000000002</c:v>
                </c:pt>
                <c:pt idx="5835">
                  <c:v>86.15616</c:v>
                </c:pt>
                <c:pt idx="5836">
                  <c:v>86.159679999999994</c:v>
                </c:pt>
                <c:pt idx="5837">
                  <c:v>86.161029999999997</c:v>
                </c:pt>
                <c:pt idx="5838">
                  <c:v>86.160749999999993</c:v>
                </c:pt>
                <c:pt idx="5839">
                  <c:v>86.159700000000001</c:v>
                </c:pt>
                <c:pt idx="5840">
                  <c:v>86.158709999999999</c:v>
                </c:pt>
                <c:pt idx="5841">
                  <c:v>86.158420000000007</c:v>
                </c:pt>
                <c:pt idx="5842">
                  <c:v>86.158810000000003</c:v>
                </c:pt>
                <c:pt idx="5843">
                  <c:v>86.159419999999997</c:v>
                </c:pt>
                <c:pt idx="5844">
                  <c:v>86.159490000000005</c:v>
                </c:pt>
                <c:pt idx="5845">
                  <c:v>86.158230000000003</c:v>
                </c:pt>
                <c:pt idx="5846">
                  <c:v>86.15504</c:v>
                </c:pt>
                <c:pt idx="5847">
                  <c:v>86.149590000000003</c:v>
                </c:pt>
                <c:pt idx="5848">
                  <c:v>86.141760000000005</c:v>
                </c:pt>
                <c:pt idx="5849">
                  <c:v>86.131550000000004</c:v>
                </c:pt>
                <c:pt idx="5850">
                  <c:v>86.118880000000004</c:v>
                </c:pt>
                <c:pt idx="5851">
                  <c:v>86.103750000000005</c:v>
                </c:pt>
                <c:pt idx="5852">
                  <c:v>86.086179999999999</c:v>
                </c:pt>
                <c:pt idx="5853">
                  <c:v>86.066389999999998</c:v>
                </c:pt>
                <c:pt idx="5854">
                  <c:v>86.044759999999997</c:v>
                </c:pt>
                <c:pt idx="5855">
                  <c:v>86.021739999999994</c:v>
                </c:pt>
                <c:pt idx="5856">
                  <c:v>85.997730000000004</c:v>
                </c:pt>
                <c:pt idx="5857">
                  <c:v>85.972899999999996</c:v>
                </c:pt>
                <c:pt idx="5858">
                  <c:v>85.947159999999997</c:v>
                </c:pt>
                <c:pt idx="5859">
                  <c:v>85.920299999999997</c:v>
                </c:pt>
                <c:pt idx="5860">
                  <c:v>85.892229999999998</c:v>
                </c:pt>
                <c:pt idx="5861">
                  <c:v>85.863050000000001</c:v>
                </c:pt>
                <c:pt idx="5862">
                  <c:v>85.833179999999999</c:v>
                </c:pt>
                <c:pt idx="5863">
                  <c:v>85.803219999999996</c:v>
                </c:pt>
                <c:pt idx="5864">
                  <c:v>85.773830000000004</c:v>
                </c:pt>
                <c:pt idx="5865">
                  <c:v>85.745490000000004</c:v>
                </c:pt>
                <c:pt idx="5866">
                  <c:v>85.718500000000006</c:v>
                </c:pt>
                <c:pt idx="5867">
                  <c:v>85.693079999999995</c:v>
                </c:pt>
                <c:pt idx="5868">
                  <c:v>85.669529999999995</c:v>
                </c:pt>
                <c:pt idx="5869">
                  <c:v>85.648120000000006</c:v>
                </c:pt>
                <c:pt idx="5870">
                  <c:v>85.629230000000007</c:v>
                </c:pt>
                <c:pt idx="5871">
                  <c:v>85.612989999999996</c:v>
                </c:pt>
                <c:pt idx="5872">
                  <c:v>85.599140000000006</c:v>
                </c:pt>
                <c:pt idx="5873">
                  <c:v>85.586960000000005</c:v>
                </c:pt>
                <c:pt idx="5874">
                  <c:v>85.575460000000007</c:v>
                </c:pt>
                <c:pt idx="5875">
                  <c:v>85.56362</c:v>
                </c:pt>
                <c:pt idx="5876">
                  <c:v>85.550830000000005</c:v>
                </c:pt>
                <c:pt idx="5877">
                  <c:v>85.537030000000001</c:v>
                </c:pt>
                <c:pt idx="5878">
                  <c:v>85.522660000000002</c:v>
                </c:pt>
                <c:pt idx="5879">
                  <c:v>85.508520000000004</c:v>
                </c:pt>
                <c:pt idx="5880">
                  <c:v>85.495310000000003</c:v>
                </c:pt>
                <c:pt idx="5881">
                  <c:v>85.483379999999997</c:v>
                </c:pt>
                <c:pt idx="5882">
                  <c:v>85.472719999999995</c:v>
                </c:pt>
                <c:pt idx="5883">
                  <c:v>85.463049999999996</c:v>
                </c:pt>
                <c:pt idx="5884">
                  <c:v>85.454120000000003</c:v>
                </c:pt>
                <c:pt idx="5885">
                  <c:v>85.445819999999998</c:v>
                </c:pt>
                <c:pt idx="5886">
                  <c:v>85.438370000000006</c:v>
                </c:pt>
                <c:pt idx="5887">
                  <c:v>85.432100000000005</c:v>
                </c:pt>
                <c:pt idx="5888">
                  <c:v>85.427260000000004</c:v>
                </c:pt>
                <c:pt idx="5889">
                  <c:v>85.423919999999995</c:v>
                </c:pt>
                <c:pt idx="5890">
                  <c:v>85.421959999999999</c:v>
                </c:pt>
                <c:pt idx="5891">
                  <c:v>85.421289999999999</c:v>
                </c:pt>
                <c:pt idx="5892">
                  <c:v>85.42201</c:v>
                </c:pt>
                <c:pt idx="5893">
                  <c:v>85.424509999999998</c:v>
                </c:pt>
                <c:pt idx="5894">
                  <c:v>85.429320000000004</c:v>
                </c:pt>
                <c:pt idx="5895">
                  <c:v>85.436999999999998</c:v>
                </c:pt>
                <c:pt idx="5896">
                  <c:v>85.447649999999996</c:v>
                </c:pt>
                <c:pt idx="5897">
                  <c:v>85.460909999999998</c:v>
                </c:pt>
                <c:pt idx="5898">
                  <c:v>85.475999999999999</c:v>
                </c:pt>
                <c:pt idx="5899">
                  <c:v>85.49203</c:v>
                </c:pt>
                <c:pt idx="5900">
                  <c:v>85.508290000000002</c:v>
                </c:pt>
                <c:pt idx="5901">
                  <c:v>85.524519999999995</c:v>
                </c:pt>
                <c:pt idx="5902">
                  <c:v>85.540840000000003</c:v>
                </c:pt>
                <c:pt idx="5903">
                  <c:v>85.557680000000005</c:v>
                </c:pt>
                <c:pt idx="5904">
                  <c:v>85.575419999999994</c:v>
                </c:pt>
                <c:pt idx="5905">
                  <c:v>85.594250000000002</c:v>
                </c:pt>
                <c:pt idx="5906">
                  <c:v>85.614189999999994</c:v>
                </c:pt>
                <c:pt idx="5907">
                  <c:v>85.635230000000007</c:v>
                </c:pt>
                <c:pt idx="5908">
                  <c:v>85.657539999999997</c:v>
                </c:pt>
                <c:pt idx="5909">
                  <c:v>85.681510000000003</c:v>
                </c:pt>
                <c:pt idx="5910">
                  <c:v>85.707660000000004</c:v>
                </c:pt>
                <c:pt idx="5911">
                  <c:v>85.736379999999997</c:v>
                </c:pt>
                <c:pt idx="5912">
                  <c:v>85.767589999999998</c:v>
                </c:pt>
                <c:pt idx="5913">
                  <c:v>85.800569999999993</c:v>
                </c:pt>
                <c:pt idx="5914">
                  <c:v>85.83417</c:v>
                </c:pt>
                <c:pt idx="5915">
                  <c:v>85.867069999999998</c:v>
                </c:pt>
                <c:pt idx="5916">
                  <c:v>85.898219999999995</c:v>
                </c:pt>
                <c:pt idx="5917">
                  <c:v>85.927120000000002</c:v>
                </c:pt>
                <c:pt idx="5918">
                  <c:v>85.953869999999995</c:v>
                </c:pt>
                <c:pt idx="5919">
                  <c:v>85.978899999999996</c:v>
                </c:pt>
                <c:pt idx="5920">
                  <c:v>86.002799999999993</c:v>
                </c:pt>
                <c:pt idx="5921">
                  <c:v>86.025739999999999</c:v>
                </c:pt>
                <c:pt idx="5922">
                  <c:v>86.047560000000004</c:v>
                </c:pt>
                <c:pt idx="5923">
                  <c:v>86.067880000000002</c:v>
                </c:pt>
                <c:pt idx="5924">
                  <c:v>86.086330000000004</c:v>
                </c:pt>
                <c:pt idx="5925">
                  <c:v>86.102829999999997</c:v>
                </c:pt>
                <c:pt idx="5926">
                  <c:v>86.117580000000004</c:v>
                </c:pt>
                <c:pt idx="5927">
                  <c:v>86.131069999999994</c:v>
                </c:pt>
                <c:pt idx="5928">
                  <c:v>86.143529999999998</c:v>
                </c:pt>
                <c:pt idx="5929">
                  <c:v>86.154880000000006</c:v>
                </c:pt>
                <c:pt idx="5930">
                  <c:v>86.164540000000002</c:v>
                </c:pt>
                <c:pt idx="5931">
                  <c:v>86.171629999999993</c:v>
                </c:pt>
                <c:pt idx="5932">
                  <c:v>86.175359999999998</c:v>
                </c:pt>
                <c:pt idx="5933">
                  <c:v>86.175259999999994</c:v>
                </c:pt>
                <c:pt idx="5934">
                  <c:v>86.171419999999998</c:v>
                </c:pt>
                <c:pt idx="5935">
                  <c:v>86.164379999999994</c:v>
                </c:pt>
                <c:pt idx="5936">
                  <c:v>86.154839999999993</c:v>
                </c:pt>
                <c:pt idx="5937">
                  <c:v>86.143450000000001</c:v>
                </c:pt>
                <c:pt idx="5938">
                  <c:v>86.130489999999995</c:v>
                </c:pt>
                <c:pt idx="5939">
                  <c:v>86.116069999999993</c:v>
                </c:pt>
                <c:pt idx="5940">
                  <c:v>86.100070000000002</c:v>
                </c:pt>
                <c:pt idx="5941">
                  <c:v>86.082470000000001</c:v>
                </c:pt>
                <c:pt idx="5942">
                  <c:v>86.063310000000001</c:v>
                </c:pt>
                <c:pt idx="5943">
                  <c:v>86.042649999999995</c:v>
                </c:pt>
                <c:pt idx="5944">
                  <c:v>86.020430000000005</c:v>
                </c:pt>
                <c:pt idx="5945">
                  <c:v>85.996369999999999</c:v>
                </c:pt>
                <c:pt idx="5946">
                  <c:v>85.970089999999999</c:v>
                </c:pt>
                <c:pt idx="5947">
                  <c:v>85.941299999999998</c:v>
                </c:pt>
                <c:pt idx="5948">
                  <c:v>85.910049999999998</c:v>
                </c:pt>
                <c:pt idx="5949">
                  <c:v>85.877020000000002</c:v>
                </c:pt>
                <c:pt idx="5950">
                  <c:v>85.843230000000005</c:v>
                </c:pt>
                <c:pt idx="5951">
                  <c:v>85.809780000000003</c:v>
                </c:pt>
                <c:pt idx="5952">
                  <c:v>85.777469999999994</c:v>
                </c:pt>
                <c:pt idx="5953">
                  <c:v>85.746399999999994</c:v>
                </c:pt>
                <c:pt idx="5954">
                  <c:v>85.715969999999999</c:v>
                </c:pt>
                <c:pt idx="5955">
                  <c:v>85.685320000000004</c:v>
                </c:pt>
                <c:pt idx="5956">
                  <c:v>85.653760000000005</c:v>
                </c:pt>
                <c:pt idx="5957">
                  <c:v>85.621099999999998</c:v>
                </c:pt>
                <c:pt idx="5958">
                  <c:v>85.587810000000005</c:v>
                </c:pt>
                <c:pt idx="5959">
                  <c:v>85.554760000000002</c:v>
                </c:pt>
                <c:pt idx="5960">
                  <c:v>85.522689999999997</c:v>
                </c:pt>
                <c:pt idx="5961">
                  <c:v>85.491950000000003</c:v>
                </c:pt>
                <c:pt idx="5962">
                  <c:v>85.462260000000001</c:v>
                </c:pt>
                <c:pt idx="5963">
                  <c:v>85.433040000000005</c:v>
                </c:pt>
                <c:pt idx="5964">
                  <c:v>85.403840000000002</c:v>
                </c:pt>
                <c:pt idx="5965">
                  <c:v>85.374709999999993</c:v>
                </c:pt>
                <c:pt idx="5966">
                  <c:v>85.346360000000004</c:v>
                </c:pt>
                <c:pt idx="5967">
                  <c:v>85.319890000000001</c:v>
                </c:pt>
                <c:pt idx="5968">
                  <c:v>85.296289999999999</c:v>
                </c:pt>
                <c:pt idx="5969">
                  <c:v>85.276020000000003</c:v>
                </c:pt>
                <c:pt idx="5970">
                  <c:v>85.258650000000003</c:v>
                </c:pt>
                <c:pt idx="5971">
                  <c:v>85.243099999999998</c:v>
                </c:pt>
                <c:pt idx="5972">
                  <c:v>85.227999999999994</c:v>
                </c:pt>
                <c:pt idx="5973">
                  <c:v>85.212130000000002</c:v>
                </c:pt>
                <c:pt idx="5974">
                  <c:v>85.194779999999994</c:v>
                </c:pt>
                <c:pt idx="5975">
                  <c:v>85.17586</c:v>
                </c:pt>
                <c:pt idx="5976">
                  <c:v>85.155559999999994</c:v>
                </c:pt>
                <c:pt idx="5977">
                  <c:v>85.134249999999994</c:v>
                </c:pt>
                <c:pt idx="5978">
                  <c:v>85.11215</c:v>
                </c:pt>
                <c:pt idx="5979">
                  <c:v>85.089470000000006</c:v>
                </c:pt>
                <c:pt idx="5980">
                  <c:v>85.06626</c:v>
                </c:pt>
                <c:pt idx="5981">
                  <c:v>85.042869999999994</c:v>
                </c:pt>
                <c:pt idx="5982">
                  <c:v>85.019589999999994</c:v>
                </c:pt>
                <c:pt idx="5983">
                  <c:v>84.996780000000001</c:v>
                </c:pt>
                <c:pt idx="5984">
                  <c:v>84.974599999999995</c:v>
                </c:pt>
                <c:pt idx="5985">
                  <c:v>84.952870000000004</c:v>
                </c:pt>
                <c:pt idx="5986">
                  <c:v>84.931299999999993</c:v>
                </c:pt>
                <c:pt idx="5987">
                  <c:v>84.909679999999994</c:v>
                </c:pt>
                <c:pt idx="5988">
                  <c:v>84.888229999999993</c:v>
                </c:pt>
                <c:pt idx="5989">
                  <c:v>84.867670000000004</c:v>
                </c:pt>
                <c:pt idx="5990">
                  <c:v>84.849109999999996</c:v>
                </c:pt>
                <c:pt idx="5991">
                  <c:v>84.833600000000004</c:v>
                </c:pt>
                <c:pt idx="5992">
                  <c:v>84.821659999999994</c:v>
                </c:pt>
                <c:pt idx="5993">
                  <c:v>84.812939999999998</c:v>
                </c:pt>
                <c:pt idx="5994">
                  <c:v>84.806349999999995</c:v>
                </c:pt>
                <c:pt idx="5995">
                  <c:v>84.800510000000003</c:v>
                </c:pt>
                <c:pt idx="5996">
                  <c:v>84.794269999999997</c:v>
                </c:pt>
                <c:pt idx="5997">
                  <c:v>84.787130000000005</c:v>
                </c:pt>
                <c:pt idx="5998">
                  <c:v>84.779409999999999</c:v>
                </c:pt>
                <c:pt idx="5999">
                  <c:v>84.771950000000004</c:v>
                </c:pt>
                <c:pt idx="6000">
                  <c:v>84.76558</c:v>
                </c:pt>
                <c:pt idx="6001">
                  <c:v>84.760679999999994</c:v>
                </c:pt>
                <c:pt idx="6002">
                  <c:v>84.757000000000005</c:v>
                </c:pt>
                <c:pt idx="6003">
                  <c:v>84.75376</c:v>
                </c:pt>
                <c:pt idx="6004">
                  <c:v>84.750039999999998</c:v>
                </c:pt>
                <c:pt idx="6005">
                  <c:v>84.745230000000006</c:v>
                </c:pt>
                <c:pt idx="6006">
                  <c:v>84.739369999999994</c:v>
                </c:pt>
                <c:pt idx="6007">
                  <c:v>84.732950000000002</c:v>
                </c:pt>
                <c:pt idx="6008">
                  <c:v>84.72681</c:v>
                </c:pt>
                <c:pt idx="6009">
                  <c:v>84.721770000000006</c:v>
                </c:pt>
                <c:pt idx="6010">
                  <c:v>84.718379999999996</c:v>
                </c:pt>
                <c:pt idx="6011">
                  <c:v>84.716930000000005</c:v>
                </c:pt>
                <c:pt idx="6012">
                  <c:v>84.717489999999998</c:v>
                </c:pt>
                <c:pt idx="6013">
                  <c:v>84.720010000000002</c:v>
                </c:pt>
                <c:pt idx="6014">
                  <c:v>84.724310000000003</c:v>
                </c:pt>
                <c:pt idx="6015">
                  <c:v>84.730099999999993</c:v>
                </c:pt>
                <c:pt idx="6016">
                  <c:v>84.736739999999998</c:v>
                </c:pt>
                <c:pt idx="6017">
                  <c:v>84.743309999999994</c:v>
                </c:pt>
                <c:pt idx="6018">
                  <c:v>84.748750000000001</c:v>
                </c:pt>
                <c:pt idx="6019">
                  <c:v>84.752170000000007</c:v>
                </c:pt>
                <c:pt idx="6020">
                  <c:v>84.753069999999994</c:v>
                </c:pt>
                <c:pt idx="6021">
                  <c:v>84.751499999999993</c:v>
                </c:pt>
                <c:pt idx="6022">
                  <c:v>84.747990000000001</c:v>
                </c:pt>
                <c:pt idx="6023">
                  <c:v>84.743229999999997</c:v>
                </c:pt>
                <c:pt idx="6024">
                  <c:v>84.737849999999995</c:v>
                </c:pt>
                <c:pt idx="6025">
                  <c:v>84.732119999999995</c:v>
                </c:pt>
                <c:pt idx="6026">
                  <c:v>84.726070000000007</c:v>
                </c:pt>
                <c:pt idx="6027">
                  <c:v>84.719539999999995</c:v>
                </c:pt>
                <c:pt idx="6028">
                  <c:v>84.712599999999995</c:v>
                </c:pt>
                <c:pt idx="6029">
                  <c:v>84.705510000000004</c:v>
                </c:pt>
                <c:pt idx="6030">
                  <c:v>84.698650000000001</c:v>
                </c:pt>
                <c:pt idx="6031">
                  <c:v>84.692359999999994</c:v>
                </c:pt>
                <c:pt idx="6032">
                  <c:v>84.686670000000007</c:v>
                </c:pt>
                <c:pt idx="6033">
                  <c:v>84.681100000000001</c:v>
                </c:pt>
                <c:pt idx="6034">
                  <c:v>84.675070000000005</c:v>
                </c:pt>
                <c:pt idx="6035">
                  <c:v>84.667929999999998</c:v>
                </c:pt>
                <c:pt idx="6036">
                  <c:v>84.659480000000002</c:v>
                </c:pt>
                <c:pt idx="6037">
                  <c:v>84.649900000000002</c:v>
                </c:pt>
                <c:pt idx="6038">
                  <c:v>84.639679999999998</c:v>
                </c:pt>
                <c:pt idx="6039">
                  <c:v>84.629140000000007</c:v>
                </c:pt>
                <c:pt idx="6040">
                  <c:v>84.618160000000003</c:v>
                </c:pt>
                <c:pt idx="6041">
                  <c:v>84.606030000000004</c:v>
                </c:pt>
                <c:pt idx="6042">
                  <c:v>84.591710000000006</c:v>
                </c:pt>
                <c:pt idx="6043">
                  <c:v>84.574200000000005</c:v>
                </c:pt>
                <c:pt idx="6044">
                  <c:v>84.553110000000004</c:v>
                </c:pt>
                <c:pt idx="6045">
                  <c:v>84.528809999999993</c:v>
                </c:pt>
                <c:pt idx="6046">
                  <c:v>84.502319999999997</c:v>
                </c:pt>
                <c:pt idx="6047">
                  <c:v>84.474940000000004</c:v>
                </c:pt>
                <c:pt idx="6048">
                  <c:v>84.447649999999996</c:v>
                </c:pt>
                <c:pt idx="6049">
                  <c:v>84.420850000000002</c:v>
                </c:pt>
                <c:pt idx="6050">
                  <c:v>84.394390000000001</c:v>
                </c:pt>
                <c:pt idx="6051">
                  <c:v>84.367930000000001</c:v>
                </c:pt>
                <c:pt idx="6052">
                  <c:v>84.341260000000005</c:v>
                </c:pt>
                <c:pt idx="6053">
                  <c:v>84.314509999999999</c:v>
                </c:pt>
                <c:pt idx="6054">
                  <c:v>84.288150000000002</c:v>
                </c:pt>
                <c:pt idx="6055">
                  <c:v>84.262500000000003</c:v>
                </c:pt>
                <c:pt idx="6056">
                  <c:v>84.237459999999999</c:v>
                </c:pt>
                <c:pt idx="6057">
                  <c:v>84.212350000000001</c:v>
                </c:pt>
                <c:pt idx="6058">
                  <c:v>84.186130000000006</c:v>
                </c:pt>
                <c:pt idx="6059">
                  <c:v>84.157910000000001</c:v>
                </c:pt>
                <c:pt idx="6060">
                  <c:v>84.127520000000004</c:v>
                </c:pt>
                <c:pt idx="6061">
                  <c:v>84.095659999999995</c:v>
                </c:pt>
                <c:pt idx="6062">
                  <c:v>84.063770000000005</c:v>
                </c:pt>
                <c:pt idx="6063">
                  <c:v>84.033360000000002</c:v>
                </c:pt>
                <c:pt idx="6064">
                  <c:v>84.005420000000001</c:v>
                </c:pt>
                <c:pt idx="6065">
                  <c:v>83.979969999999994</c:v>
                </c:pt>
                <c:pt idx="6066">
                  <c:v>83.956180000000003</c:v>
                </c:pt>
                <c:pt idx="6067">
                  <c:v>83.932760000000002</c:v>
                </c:pt>
                <c:pt idx="6068">
                  <c:v>83.908709999999999</c:v>
                </c:pt>
                <c:pt idx="6069">
                  <c:v>83.883669999999995</c:v>
                </c:pt>
                <c:pt idx="6070">
                  <c:v>83.858040000000003</c:v>
                </c:pt>
                <c:pt idx="6071">
                  <c:v>83.832660000000004</c:v>
                </c:pt>
                <c:pt idx="6072">
                  <c:v>83.80829</c:v>
                </c:pt>
                <c:pt idx="6073">
                  <c:v>83.785160000000005</c:v>
                </c:pt>
                <c:pt idx="6074">
                  <c:v>83.763050000000007</c:v>
                </c:pt>
                <c:pt idx="6075">
                  <c:v>83.74145</c:v>
                </c:pt>
                <c:pt idx="6076">
                  <c:v>83.719859999999997</c:v>
                </c:pt>
                <c:pt idx="6077">
                  <c:v>83.69811</c:v>
                </c:pt>
                <c:pt idx="6078">
                  <c:v>83.676320000000004</c:v>
                </c:pt>
                <c:pt idx="6079">
                  <c:v>83.654719999999998</c:v>
                </c:pt>
                <c:pt idx="6080">
                  <c:v>83.633269999999996</c:v>
                </c:pt>
                <c:pt idx="6081">
                  <c:v>83.611630000000005</c:v>
                </c:pt>
                <c:pt idx="6082">
                  <c:v>83.589290000000005</c:v>
                </c:pt>
                <c:pt idx="6083">
                  <c:v>83.565929999999994</c:v>
                </c:pt>
                <c:pt idx="6084">
                  <c:v>83.541600000000003</c:v>
                </c:pt>
                <c:pt idx="6085">
                  <c:v>83.516729999999995</c:v>
                </c:pt>
                <c:pt idx="6086">
                  <c:v>83.491929999999996</c:v>
                </c:pt>
                <c:pt idx="6087">
                  <c:v>83.467389999999995</c:v>
                </c:pt>
                <c:pt idx="6088">
                  <c:v>83.442620000000005</c:v>
                </c:pt>
                <c:pt idx="6089">
                  <c:v>83.416529999999995</c:v>
                </c:pt>
                <c:pt idx="6090">
                  <c:v>83.387739999999994</c:v>
                </c:pt>
                <c:pt idx="6091">
                  <c:v>83.35548</c:v>
                </c:pt>
                <c:pt idx="6092">
                  <c:v>83.319919999999996</c:v>
                </c:pt>
                <c:pt idx="6093">
                  <c:v>83.282309999999995</c:v>
                </c:pt>
                <c:pt idx="6094">
                  <c:v>83.244659999999996</c:v>
                </c:pt>
                <c:pt idx="6095">
                  <c:v>83.208780000000004</c:v>
                </c:pt>
                <c:pt idx="6096">
                  <c:v>83.175669999999997</c:v>
                </c:pt>
                <c:pt idx="6097">
                  <c:v>83.145160000000004</c:v>
                </c:pt>
                <c:pt idx="6098">
                  <c:v>83.116100000000003</c:v>
                </c:pt>
                <c:pt idx="6099">
                  <c:v>83.087140000000005</c:v>
                </c:pt>
                <c:pt idx="6100">
                  <c:v>83.057389999999998</c:v>
                </c:pt>
                <c:pt idx="6101">
                  <c:v>83.026820000000001</c:v>
                </c:pt>
                <c:pt idx="6102">
                  <c:v>82.996070000000003</c:v>
                </c:pt>
                <c:pt idx="6103">
                  <c:v>82.965890000000002</c:v>
                </c:pt>
                <c:pt idx="6104">
                  <c:v>82.936589999999995</c:v>
                </c:pt>
                <c:pt idx="6105">
                  <c:v>82.907679999999999</c:v>
                </c:pt>
                <c:pt idx="6106">
                  <c:v>82.87809</c:v>
                </c:pt>
                <c:pt idx="6107">
                  <c:v>82.846760000000003</c:v>
                </c:pt>
                <c:pt idx="6108">
                  <c:v>82.813149999999993</c:v>
                </c:pt>
                <c:pt idx="6109">
                  <c:v>82.77758</c:v>
                </c:pt>
                <c:pt idx="6110">
                  <c:v>82.740939999999995</c:v>
                </c:pt>
                <c:pt idx="6111">
                  <c:v>82.704189999999997</c:v>
                </c:pt>
                <c:pt idx="6112">
                  <c:v>82.667670000000001</c:v>
                </c:pt>
                <c:pt idx="6113">
                  <c:v>82.63091</c:v>
                </c:pt>
                <c:pt idx="6114">
                  <c:v>82.592799999999997</c:v>
                </c:pt>
                <c:pt idx="6115">
                  <c:v>82.552279999999996</c:v>
                </c:pt>
                <c:pt idx="6116">
                  <c:v>82.508989999999997</c:v>
                </c:pt>
                <c:pt idx="6117">
                  <c:v>82.463380000000001</c:v>
                </c:pt>
                <c:pt idx="6118">
                  <c:v>82.416690000000003</c:v>
                </c:pt>
                <c:pt idx="6119">
                  <c:v>82.370189999999994</c:v>
                </c:pt>
                <c:pt idx="6120">
                  <c:v>82.324569999999994</c:v>
                </c:pt>
                <c:pt idx="6121">
                  <c:v>82.279619999999994</c:v>
                </c:pt>
                <c:pt idx="6122">
                  <c:v>82.23451</c:v>
                </c:pt>
                <c:pt idx="6123">
                  <c:v>82.188410000000005</c:v>
                </c:pt>
                <c:pt idx="6124">
                  <c:v>82.141099999999994</c:v>
                </c:pt>
                <c:pt idx="6125">
                  <c:v>82.093209999999999</c:v>
                </c:pt>
                <c:pt idx="6126">
                  <c:v>82.046059999999997</c:v>
                </c:pt>
                <c:pt idx="6127">
                  <c:v>82.000910000000005</c:v>
                </c:pt>
                <c:pt idx="6128">
                  <c:v>81.958370000000002</c:v>
                </c:pt>
                <c:pt idx="6129">
                  <c:v>81.918059999999997</c:v>
                </c:pt>
                <c:pt idx="6130">
                  <c:v>81.878950000000003</c:v>
                </c:pt>
                <c:pt idx="6131">
                  <c:v>81.840010000000007</c:v>
                </c:pt>
                <c:pt idx="6132">
                  <c:v>81.800749999999994</c:v>
                </c:pt>
                <c:pt idx="6133">
                  <c:v>81.761589999999998</c:v>
                </c:pt>
                <c:pt idx="6134">
                  <c:v>81.723470000000006</c:v>
                </c:pt>
                <c:pt idx="6135">
                  <c:v>81.687430000000006</c:v>
                </c:pt>
                <c:pt idx="6136">
                  <c:v>81.653739999999999</c:v>
                </c:pt>
                <c:pt idx="6137">
                  <c:v>81.621889999999993</c:v>
                </c:pt>
                <c:pt idx="6138">
                  <c:v>81.590890000000002</c:v>
                </c:pt>
                <c:pt idx="6139">
                  <c:v>81.559939999999997</c:v>
                </c:pt>
                <c:pt idx="6140">
                  <c:v>81.529049999999998</c:v>
                </c:pt>
                <c:pt idx="6141">
                  <c:v>81.499210000000005</c:v>
                </c:pt>
                <c:pt idx="6142">
                  <c:v>81.471959999999996</c:v>
                </c:pt>
                <c:pt idx="6143">
                  <c:v>81.448539999999994</c:v>
                </c:pt>
                <c:pt idx="6144">
                  <c:v>81.429249999999996</c:v>
                </c:pt>
                <c:pt idx="6145">
                  <c:v>81.413150000000002</c:v>
                </c:pt>
                <c:pt idx="6146">
                  <c:v>81.398480000000006</c:v>
                </c:pt>
                <c:pt idx="6147">
                  <c:v>81.383600000000001</c:v>
                </c:pt>
                <c:pt idx="6148">
                  <c:v>81.367559999999997</c:v>
                </c:pt>
                <c:pt idx="6149">
                  <c:v>81.350589999999997</c:v>
                </c:pt>
                <c:pt idx="6150">
                  <c:v>81.333709999999996</c:v>
                </c:pt>
                <c:pt idx="6151">
                  <c:v>81.318049999999999</c:v>
                </c:pt>
                <c:pt idx="6152">
                  <c:v>81.303989999999999</c:v>
                </c:pt>
                <c:pt idx="6153">
                  <c:v>81.291110000000003</c:v>
                </c:pt>
                <c:pt idx="6154">
                  <c:v>81.27816</c:v>
                </c:pt>
                <c:pt idx="6155">
                  <c:v>81.264129999999994</c:v>
                </c:pt>
                <c:pt idx="6156">
                  <c:v>81.248750000000001</c:v>
                </c:pt>
                <c:pt idx="6157">
                  <c:v>81.232770000000002</c:v>
                </c:pt>
                <c:pt idx="6158">
                  <c:v>81.217560000000006</c:v>
                </c:pt>
                <c:pt idx="6159">
                  <c:v>81.204300000000003</c:v>
                </c:pt>
                <c:pt idx="6160">
                  <c:v>81.193150000000003</c:v>
                </c:pt>
                <c:pt idx="6161">
                  <c:v>81.183090000000007</c:v>
                </c:pt>
                <c:pt idx="6162">
                  <c:v>81.172300000000007</c:v>
                </c:pt>
                <c:pt idx="6163">
                  <c:v>81.159030000000001</c:v>
                </c:pt>
                <c:pt idx="6164">
                  <c:v>81.142359999999996</c:v>
                </c:pt>
                <c:pt idx="6165">
                  <c:v>81.122630000000001</c:v>
                </c:pt>
                <c:pt idx="6166">
                  <c:v>81.101010000000002</c:v>
                </c:pt>
                <c:pt idx="6167">
                  <c:v>81.078770000000006</c:v>
                </c:pt>
                <c:pt idx="6168">
                  <c:v>81.0565</c:v>
                </c:pt>
                <c:pt idx="6169">
                  <c:v>81.033550000000005</c:v>
                </c:pt>
                <c:pt idx="6170">
                  <c:v>81.008489999999995</c:v>
                </c:pt>
                <c:pt idx="6171">
                  <c:v>80.979789999999994</c:v>
                </c:pt>
                <c:pt idx="6172">
                  <c:v>80.946749999999994</c:v>
                </c:pt>
                <c:pt idx="6173">
                  <c:v>80.909930000000003</c:v>
                </c:pt>
                <c:pt idx="6174">
                  <c:v>80.870869999999996</c:v>
                </c:pt>
                <c:pt idx="6175">
                  <c:v>80.831460000000007</c:v>
                </c:pt>
                <c:pt idx="6176">
                  <c:v>80.792950000000005</c:v>
                </c:pt>
                <c:pt idx="6177">
                  <c:v>80.75564</c:v>
                </c:pt>
                <c:pt idx="6178">
                  <c:v>80.718900000000005</c:v>
                </c:pt>
                <c:pt idx="6179">
                  <c:v>80.681929999999994</c:v>
                </c:pt>
                <c:pt idx="6180">
                  <c:v>80.644440000000003</c:v>
                </c:pt>
                <c:pt idx="6181">
                  <c:v>80.607119999999995</c:v>
                </c:pt>
                <c:pt idx="6182">
                  <c:v>80.571460000000002</c:v>
                </c:pt>
                <c:pt idx="6183">
                  <c:v>80.539199999999994</c:v>
                </c:pt>
                <c:pt idx="6184">
                  <c:v>80.511520000000004</c:v>
                </c:pt>
                <c:pt idx="6185">
                  <c:v>80.488749999999996</c:v>
                </c:pt>
                <c:pt idx="6186">
                  <c:v>80.470470000000006</c:v>
                </c:pt>
                <c:pt idx="6187">
                  <c:v>80.456119999999999</c:v>
                </c:pt>
                <c:pt idx="6188">
                  <c:v>80.445509999999999</c:v>
                </c:pt>
                <c:pt idx="6189">
                  <c:v>80.439170000000004</c:v>
                </c:pt>
                <c:pt idx="6190">
                  <c:v>80.438029999999998</c:v>
                </c:pt>
                <c:pt idx="6191">
                  <c:v>80.442890000000006</c:v>
                </c:pt>
                <c:pt idx="6192">
                  <c:v>80.453829999999996</c:v>
                </c:pt>
                <c:pt idx="6193">
                  <c:v>80.470089999999999</c:v>
                </c:pt>
                <c:pt idx="6194">
                  <c:v>80.490390000000005</c:v>
                </c:pt>
                <c:pt idx="6195">
                  <c:v>80.513559999999998</c:v>
                </c:pt>
                <c:pt idx="6196">
                  <c:v>80.53913</c:v>
                </c:pt>
                <c:pt idx="6197">
                  <c:v>80.567419999999998</c:v>
                </c:pt>
                <c:pt idx="6198">
                  <c:v>80.599170000000001</c:v>
                </c:pt>
                <c:pt idx="6199">
                  <c:v>80.634879999999995</c:v>
                </c:pt>
                <c:pt idx="6200">
                  <c:v>80.674160000000001</c:v>
                </c:pt>
                <c:pt idx="6201">
                  <c:v>80.715649999999997</c:v>
                </c:pt>
                <c:pt idx="6202">
                  <c:v>80.757509999999996</c:v>
                </c:pt>
                <c:pt idx="6203">
                  <c:v>80.797979999999995</c:v>
                </c:pt>
                <c:pt idx="6204">
                  <c:v>80.836160000000007</c:v>
                </c:pt>
                <c:pt idx="6205">
                  <c:v>80.872159999999994</c:v>
                </c:pt>
                <c:pt idx="6206">
                  <c:v>80.906769999999995</c:v>
                </c:pt>
                <c:pt idx="6207">
                  <c:v>80.940790000000007</c:v>
                </c:pt>
                <c:pt idx="6208">
                  <c:v>80.974440000000001</c:v>
                </c:pt>
                <c:pt idx="6209">
                  <c:v>81.007099999999994</c:v>
                </c:pt>
                <c:pt idx="6210">
                  <c:v>81.037649999999999</c:v>
                </c:pt>
                <c:pt idx="6211">
                  <c:v>81.065079999999995</c:v>
                </c:pt>
                <c:pt idx="6212">
                  <c:v>81.08905</c:v>
                </c:pt>
                <c:pt idx="6213">
                  <c:v>81.110240000000005</c:v>
                </c:pt>
                <c:pt idx="6214">
                  <c:v>81.12988</c:v>
                </c:pt>
                <c:pt idx="6215">
                  <c:v>81.149199999999993</c:v>
                </c:pt>
                <c:pt idx="6216">
                  <c:v>81.168850000000006</c:v>
                </c:pt>
                <c:pt idx="6217">
                  <c:v>81.18862</c:v>
                </c:pt>
                <c:pt idx="6218">
                  <c:v>81.207650000000001</c:v>
                </c:pt>
                <c:pt idx="6219">
                  <c:v>81.225040000000007</c:v>
                </c:pt>
                <c:pt idx="6220">
                  <c:v>81.240350000000007</c:v>
                </c:pt>
                <c:pt idx="6221">
                  <c:v>81.253799999999998</c:v>
                </c:pt>
                <c:pt idx="6222">
                  <c:v>81.266080000000002</c:v>
                </c:pt>
                <c:pt idx="6223">
                  <c:v>81.277730000000005</c:v>
                </c:pt>
                <c:pt idx="6224">
                  <c:v>81.288669999999996</c:v>
                </c:pt>
                <c:pt idx="6225">
                  <c:v>81.298109999999994</c:v>
                </c:pt>
                <c:pt idx="6226">
                  <c:v>81.30489</c:v>
                </c:pt>
                <c:pt idx="6227">
                  <c:v>81.308049999999994</c:v>
                </c:pt>
                <c:pt idx="6228">
                  <c:v>81.307410000000004</c:v>
                </c:pt>
                <c:pt idx="6229">
                  <c:v>81.303709999999995</c:v>
                </c:pt>
                <c:pt idx="6230">
                  <c:v>81.298289999999994</c:v>
                </c:pt>
                <c:pt idx="6231">
                  <c:v>81.292400000000001</c:v>
                </c:pt>
                <c:pt idx="6232">
                  <c:v>81.286709999999999</c:v>
                </c:pt>
                <c:pt idx="6233">
                  <c:v>81.280940000000001</c:v>
                </c:pt>
                <c:pt idx="6234">
                  <c:v>81.2744</c:v>
                </c:pt>
                <c:pt idx="6235">
                  <c:v>81.26643</c:v>
                </c:pt>
                <c:pt idx="6236">
                  <c:v>81.257019999999997</c:v>
                </c:pt>
                <c:pt idx="6237">
                  <c:v>81.246979999999994</c:v>
                </c:pt>
                <c:pt idx="6238">
                  <c:v>81.237449999999995</c:v>
                </c:pt>
                <c:pt idx="6239">
                  <c:v>81.229370000000003</c:v>
                </c:pt>
                <c:pt idx="6240">
                  <c:v>81.222769999999997</c:v>
                </c:pt>
                <c:pt idx="6241">
                  <c:v>81.216669999999993</c:v>
                </c:pt>
                <c:pt idx="6242">
                  <c:v>81.209590000000006</c:v>
                </c:pt>
                <c:pt idx="6243">
                  <c:v>81.200289999999995</c:v>
                </c:pt>
                <c:pt idx="6244">
                  <c:v>81.188559999999995</c:v>
                </c:pt>
                <c:pt idx="6245">
                  <c:v>81.175380000000004</c:v>
                </c:pt>
                <c:pt idx="6246">
                  <c:v>81.162559999999999</c:v>
                </c:pt>
                <c:pt idx="6247">
                  <c:v>81.151920000000004</c:v>
                </c:pt>
                <c:pt idx="6248">
                  <c:v>81.14443</c:v>
                </c:pt>
                <c:pt idx="6249">
                  <c:v>81.139780000000002</c:v>
                </c:pt>
                <c:pt idx="6250">
                  <c:v>81.136799999999994</c:v>
                </c:pt>
                <c:pt idx="6251">
                  <c:v>81.134159999999994</c:v>
                </c:pt>
                <c:pt idx="6252">
                  <c:v>81.131119999999996</c:v>
                </c:pt>
                <c:pt idx="6253">
                  <c:v>81.128060000000005</c:v>
                </c:pt>
                <c:pt idx="6254">
                  <c:v>81.12612</c:v>
                </c:pt>
                <c:pt idx="6255">
                  <c:v>81.126620000000003</c:v>
                </c:pt>
                <c:pt idx="6256">
                  <c:v>81.130200000000002</c:v>
                </c:pt>
                <c:pt idx="6257">
                  <c:v>81.13655</c:v>
                </c:pt>
                <c:pt idx="6258">
                  <c:v>81.144450000000006</c:v>
                </c:pt>
                <c:pt idx="6259">
                  <c:v>81.152559999999994</c:v>
                </c:pt>
                <c:pt idx="6260">
                  <c:v>81.16</c:v>
                </c:pt>
                <c:pt idx="6261">
                  <c:v>81.166790000000006</c:v>
                </c:pt>
                <c:pt idx="6262">
                  <c:v>81.173599999999993</c:v>
                </c:pt>
                <c:pt idx="6263">
                  <c:v>81.181209999999993</c:v>
                </c:pt>
                <c:pt idx="6264">
                  <c:v>81.189840000000004</c:v>
                </c:pt>
                <c:pt idx="6265">
                  <c:v>81.198790000000002</c:v>
                </c:pt>
                <c:pt idx="6266">
                  <c:v>81.206829999999997</c:v>
                </c:pt>
                <c:pt idx="6267">
                  <c:v>81.212630000000004</c:v>
                </c:pt>
                <c:pt idx="6268">
                  <c:v>81.215710000000001</c:v>
                </c:pt>
                <c:pt idx="6269">
                  <c:v>81.216579999999993</c:v>
                </c:pt>
                <c:pt idx="6270">
                  <c:v>81.21669</c:v>
                </c:pt>
                <c:pt idx="6271">
                  <c:v>81.217699999999994</c:v>
                </c:pt>
                <c:pt idx="6272">
                  <c:v>81.220789999999994</c:v>
                </c:pt>
                <c:pt idx="6273">
                  <c:v>81.226119999999995</c:v>
                </c:pt>
                <c:pt idx="6274">
                  <c:v>81.233009999999993</c:v>
                </c:pt>
                <c:pt idx="6275">
                  <c:v>81.240340000000003</c:v>
                </c:pt>
                <c:pt idx="6276">
                  <c:v>81.247200000000007</c:v>
                </c:pt>
                <c:pt idx="6277">
                  <c:v>81.253290000000007</c:v>
                </c:pt>
                <c:pt idx="6278">
                  <c:v>81.258790000000005</c:v>
                </c:pt>
                <c:pt idx="6279">
                  <c:v>81.264120000000005</c:v>
                </c:pt>
                <c:pt idx="6280">
                  <c:v>81.269400000000005</c:v>
                </c:pt>
                <c:pt idx="6281">
                  <c:v>81.2744</c:v>
                </c:pt>
                <c:pt idx="6282">
                  <c:v>81.278630000000007</c:v>
                </c:pt>
                <c:pt idx="6283">
                  <c:v>81.281890000000004</c:v>
                </c:pt>
                <c:pt idx="6284">
                  <c:v>81.284649999999999</c:v>
                </c:pt>
                <c:pt idx="6285">
                  <c:v>81.287909999999997</c:v>
                </c:pt>
                <c:pt idx="6286">
                  <c:v>81.292950000000005</c:v>
                </c:pt>
                <c:pt idx="6287">
                  <c:v>81.300539999999998</c:v>
                </c:pt>
                <c:pt idx="6288">
                  <c:v>81.310419999999993</c:v>
                </c:pt>
                <c:pt idx="6289">
                  <c:v>81.321110000000004</c:v>
                </c:pt>
                <c:pt idx="6290">
                  <c:v>81.330560000000006</c:v>
                </c:pt>
                <c:pt idx="6291">
                  <c:v>81.336920000000006</c:v>
                </c:pt>
                <c:pt idx="6292">
                  <c:v>81.339320000000001</c:v>
                </c:pt>
                <c:pt idx="6293">
                  <c:v>81.338210000000004</c:v>
                </c:pt>
                <c:pt idx="6294">
                  <c:v>81.33502</c:v>
                </c:pt>
                <c:pt idx="6295">
                  <c:v>81.331479999999999</c:v>
                </c:pt>
                <c:pt idx="6296">
                  <c:v>81.328670000000002</c:v>
                </c:pt>
                <c:pt idx="6297">
                  <c:v>81.326759999999993</c:v>
                </c:pt>
                <c:pt idx="6298">
                  <c:v>81.325069999999997</c:v>
                </c:pt>
                <c:pt idx="6299">
                  <c:v>81.322730000000007</c:v>
                </c:pt>
                <c:pt idx="6300">
                  <c:v>81.319469999999995</c:v>
                </c:pt>
                <c:pt idx="6301">
                  <c:v>81.315899999999999</c:v>
                </c:pt>
                <c:pt idx="6302">
                  <c:v>81.313280000000006</c:v>
                </c:pt>
                <c:pt idx="6303">
                  <c:v>81.312929999999994</c:v>
                </c:pt>
                <c:pt idx="6304">
                  <c:v>81.315510000000003</c:v>
                </c:pt>
                <c:pt idx="6305">
                  <c:v>81.32056</c:v>
                </c:pt>
                <c:pt idx="6306">
                  <c:v>81.326809999999995</c:v>
                </c:pt>
                <c:pt idx="6307">
                  <c:v>81.332660000000004</c:v>
                </c:pt>
                <c:pt idx="6308">
                  <c:v>81.337019999999995</c:v>
                </c:pt>
                <c:pt idx="6309">
                  <c:v>81.339659999999995</c:v>
                </c:pt>
                <c:pt idx="6310">
                  <c:v>81.341080000000005</c:v>
                </c:pt>
                <c:pt idx="6311">
                  <c:v>81.342140000000001</c:v>
                </c:pt>
                <c:pt idx="6312">
                  <c:v>81.343249999999998</c:v>
                </c:pt>
                <c:pt idx="6313">
                  <c:v>81.344250000000002</c:v>
                </c:pt>
                <c:pt idx="6314">
                  <c:v>81.344459999999998</c:v>
                </c:pt>
                <c:pt idx="6315">
                  <c:v>81.343180000000004</c:v>
                </c:pt>
                <c:pt idx="6316">
                  <c:v>81.340289999999996</c:v>
                </c:pt>
                <c:pt idx="6317">
                  <c:v>81.336429999999993</c:v>
                </c:pt>
                <c:pt idx="6318">
                  <c:v>81.332700000000003</c:v>
                </c:pt>
                <c:pt idx="6319">
                  <c:v>81.330100000000002</c:v>
                </c:pt>
                <c:pt idx="6320">
                  <c:v>81.328909999999993</c:v>
                </c:pt>
                <c:pt idx="6321">
                  <c:v>81.328500000000005</c:v>
                </c:pt>
                <c:pt idx="6322">
                  <c:v>81.327640000000002</c:v>
                </c:pt>
                <c:pt idx="6323">
                  <c:v>81.325329999999994</c:v>
                </c:pt>
                <c:pt idx="6324">
                  <c:v>81.321439999999996</c:v>
                </c:pt>
                <c:pt idx="6325">
                  <c:v>81.316990000000004</c:v>
                </c:pt>
                <c:pt idx="6326">
                  <c:v>81.313730000000007</c:v>
                </c:pt>
                <c:pt idx="6327">
                  <c:v>81.313450000000003</c:v>
                </c:pt>
                <c:pt idx="6328">
                  <c:v>81.316990000000004</c:v>
                </c:pt>
                <c:pt idx="6329">
                  <c:v>81.323840000000004</c:v>
                </c:pt>
                <c:pt idx="6330">
                  <c:v>81.332340000000002</c:v>
                </c:pt>
                <c:pt idx="6331">
                  <c:v>81.340389999999999</c:v>
                </c:pt>
                <c:pt idx="6332">
                  <c:v>81.34639</c:v>
                </c:pt>
                <c:pt idx="6333">
                  <c:v>81.34975</c:v>
                </c:pt>
                <c:pt idx="6334">
                  <c:v>81.350880000000004</c:v>
                </c:pt>
                <c:pt idx="6335">
                  <c:v>81.350710000000007</c:v>
                </c:pt>
                <c:pt idx="6336">
                  <c:v>81.349959999999996</c:v>
                </c:pt>
                <c:pt idx="6337">
                  <c:v>81.348759999999999</c:v>
                </c:pt>
                <c:pt idx="6338">
                  <c:v>81.34657</c:v>
                </c:pt>
                <c:pt idx="6339">
                  <c:v>81.342730000000003</c:v>
                </c:pt>
                <c:pt idx="6340">
                  <c:v>81.336929999999995</c:v>
                </c:pt>
                <c:pt idx="6341">
                  <c:v>81.329539999999994</c:v>
                </c:pt>
                <c:pt idx="6342">
                  <c:v>81.321349999999995</c:v>
                </c:pt>
                <c:pt idx="6343">
                  <c:v>81.313050000000004</c:v>
                </c:pt>
                <c:pt idx="6344">
                  <c:v>81.304850000000002</c:v>
                </c:pt>
                <c:pt idx="6345">
                  <c:v>81.296099999999996</c:v>
                </c:pt>
                <c:pt idx="6346">
                  <c:v>81.285769999999999</c:v>
                </c:pt>
                <c:pt idx="6347">
                  <c:v>81.273089999999996</c:v>
                </c:pt>
                <c:pt idx="6348">
                  <c:v>81.258210000000005</c:v>
                </c:pt>
                <c:pt idx="6349">
                  <c:v>81.242320000000007</c:v>
                </c:pt>
                <c:pt idx="6350">
                  <c:v>81.227310000000003</c:v>
                </c:pt>
                <c:pt idx="6351">
                  <c:v>81.214789999999994</c:v>
                </c:pt>
                <c:pt idx="6352">
                  <c:v>81.205269999999999</c:v>
                </c:pt>
                <c:pt idx="6353">
                  <c:v>81.197779999999995</c:v>
                </c:pt>
                <c:pt idx="6354">
                  <c:v>81.190129999999996</c:v>
                </c:pt>
                <c:pt idx="6355">
                  <c:v>81.179990000000004</c:v>
                </c:pt>
                <c:pt idx="6356">
                  <c:v>81.165649999999999</c:v>
                </c:pt>
                <c:pt idx="6357">
                  <c:v>81.146929999999998</c:v>
                </c:pt>
                <c:pt idx="6358">
                  <c:v>81.124859999999998</c:v>
                </c:pt>
                <c:pt idx="6359">
                  <c:v>81.101050000000001</c:v>
                </c:pt>
                <c:pt idx="6360">
                  <c:v>81.076890000000006</c:v>
                </c:pt>
                <c:pt idx="6361">
                  <c:v>81.052840000000003</c:v>
                </c:pt>
                <c:pt idx="6362">
                  <c:v>81.028469999999999</c:v>
                </c:pt>
                <c:pt idx="6363">
                  <c:v>81.003110000000007</c:v>
                </c:pt>
                <c:pt idx="6364">
                  <c:v>80.976489999999998</c:v>
                </c:pt>
                <c:pt idx="6365">
                  <c:v>80.949200000000005</c:v>
                </c:pt>
                <c:pt idx="6366">
                  <c:v>80.922460000000001</c:v>
                </c:pt>
                <c:pt idx="6367">
                  <c:v>80.897549999999995</c:v>
                </c:pt>
                <c:pt idx="6368">
                  <c:v>80.874889999999994</c:v>
                </c:pt>
                <c:pt idx="6369">
                  <c:v>80.85369</c:v>
                </c:pt>
                <c:pt idx="6370">
                  <c:v>80.832120000000003</c:v>
                </c:pt>
                <c:pt idx="6371">
                  <c:v>80.808040000000005</c:v>
                </c:pt>
                <c:pt idx="6372">
                  <c:v>80.78004</c:v>
                </c:pt>
                <c:pt idx="6373">
                  <c:v>80.747950000000003</c:v>
                </c:pt>
                <c:pt idx="6374">
                  <c:v>80.712919999999997</c:v>
                </c:pt>
                <c:pt idx="6375">
                  <c:v>80.676720000000003</c:v>
                </c:pt>
                <c:pt idx="6376">
                  <c:v>80.640910000000005</c:v>
                </c:pt>
                <c:pt idx="6377">
                  <c:v>80.606229999999996</c:v>
                </c:pt>
                <c:pt idx="6378">
                  <c:v>80.572419999999994</c:v>
                </c:pt>
                <c:pt idx="6379">
                  <c:v>80.538730000000001</c:v>
                </c:pt>
                <c:pt idx="6380">
                  <c:v>80.504459999999995</c:v>
                </c:pt>
                <c:pt idx="6381">
                  <c:v>80.469430000000003</c:v>
                </c:pt>
                <c:pt idx="6382">
                  <c:v>80.433880000000002</c:v>
                </c:pt>
                <c:pt idx="6383">
                  <c:v>80.398079999999993</c:v>
                </c:pt>
                <c:pt idx="6384">
                  <c:v>80.361750000000001</c:v>
                </c:pt>
                <c:pt idx="6385">
                  <c:v>80.323909999999998</c:v>
                </c:pt>
                <c:pt idx="6386">
                  <c:v>80.283119999999997</c:v>
                </c:pt>
                <c:pt idx="6387">
                  <c:v>80.238140000000001</c:v>
                </c:pt>
                <c:pt idx="6388">
                  <c:v>80.188609999999997</c:v>
                </c:pt>
                <c:pt idx="6389">
                  <c:v>80.135310000000004</c:v>
                </c:pt>
                <c:pt idx="6390">
                  <c:v>80.079880000000003</c:v>
                </c:pt>
                <c:pt idx="6391">
                  <c:v>80.024060000000006</c:v>
                </c:pt>
                <c:pt idx="6392">
                  <c:v>79.968919999999997</c:v>
                </c:pt>
                <c:pt idx="6393">
                  <c:v>79.914649999999995</c:v>
                </c:pt>
                <c:pt idx="6394">
                  <c:v>79.860650000000007</c:v>
                </c:pt>
                <c:pt idx="6395">
                  <c:v>79.806330000000003</c:v>
                </c:pt>
                <c:pt idx="6396">
                  <c:v>79.751689999999996</c:v>
                </c:pt>
                <c:pt idx="6397">
                  <c:v>79.697509999999994</c:v>
                </c:pt>
                <c:pt idx="6398">
                  <c:v>79.644840000000002</c:v>
                </c:pt>
                <c:pt idx="6399">
                  <c:v>79.594329999999999</c:v>
                </c:pt>
                <c:pt idx="6400">
                  <c:v>79.545450000000002</c:v>
                </c:pt>
                <c:pt idx="6401">
                  <c:v>79.496570000000006</c:v>
                </c:pt>
                <c:pt idx="6402">
                  <c:v>79.44556</c:v>
                </c:pt>
                <c:pt idx="6403">
                  <c:v>79.390870000000007</c:v>
                </c:pt>
                <c:pt idx="6404">
                  <c:v>79.332480000000004</c:v>
                </c:pt>
                <c:pt idx="6405">
                  <c:v>79.272059999999996</c:v>
                </c:pt>
                <c:pt idx="6406">
                  <c:v>79.212230000000005</c:v>
                </c:pt>
                <c:pt idx="6407">
                  <c:v>79.155360000000002</c:v>
                </c:pt>
                <c:pt idx="6408">
                  <c:v>79.102279999999993</c:v>
                </c:pt>
                <c:pt idx="6409">
                  <c:v>79.051910000000007</c:v>
                </c:pt>
                <c:pt idx="6410">
                  <c:v>79.00179</c:v>
                </c:pt>
                <c:pt idx="6411">
                  <c:v>78.949290000000005</c:v>
                </c:pt>
                <c:pt idx="6412">
                  <c:v>78.892830000000004</c:v>
                </c:pt>
                <c:pt idx="6413">
                  <c:v>78.832579999999993</c:v>
                </c:pt>
                <c:pt idx="6414">
                  <c:v>78.770070000000004</c:v>
                </c:pt>
                <c:pt idx="6415">
                  <c:v>78.707160000000002</c:v>
                </c:pt>
                <c:pt idx="6416">
                  <c:v>78.644930000000002</c:v>
                </c:pt>
                <c:pt idx="6417">
                  <c:v>78.583079999999995</c:v>
                </c:pt>
                <c:pt idx="6418">
                  <c:v>78.520200000000003</c:v>
                </c:pt>
                <c:pt idx="6419">
                  <c:v>78.454750000000004</c:v>
                </c:pt>
                <c:pt idx="6420">
                  <c:v>78.386110000000002</c:v>
                </c:pt>
                <c:pt idx="6421">
                  <c:v>78.314899999999994</c:v>
                </c:pt>
                <c:pt idx="6422">
                  <c:v>78.242739999999998</c:v>
                </c:pt>
                <c:pt idx="6423">
                  <c:v>78.171080000000003</c:v>
                </c:pt>
                <c:pt idx="6424">
                  <c:v>78.100359999999995</c:v>
                </c:pt>
                <c:pt idx="6425">
                  <c:v>78.029629999999997</c:v>
                </c:pt>
                <c:pt idx="6426">
                  <c:v>77.95711</c:v>
                </c:pt>
                <c:pt idx="6427">
                  <c:v>77.881420000000006</c:v>
                </c:pt>
                <c:pt idx="6428">
                  <c:v>77.802589999999995</c:v>
                </c:pt>
                <c:pt idx="6429">
                  <c:v>77.722480000000004</c:v>
                </c:pt>
                <c:pt idx="6430">
                  <c:v>77.643940000000001</c:v>
                </c:pt>
                <c:pt idx="6431">
                  <c:v>77.569730000000007</c:v>
                </c:pt>
                <c:pt idx="6432">
                  <c:v>77.500990000000002</c:v>
                </c:pt>
                <c:pt idx="6433">
                  <c:v>77.436840000000004</c:v>
                </c:pt>
                <c:pt idx="6434">
                  <c:v>77.374949999999998</c:v>
                </c:pt>
                <c:pt idx="6435">
                  <c:v>77.312839999999994</c:v>
                </c:pt>
                <c:pt idx="6436">
                  <c:v>77.24924</c:v>
                </c:pt>
                <c:pt idx="6437">
                  <c:v>77.184610000000006</c:v>
                </c:pt>
                <c:pt idx="6438">
                  <c:v>77.120739999999998</c:v>
                </c:pt>
                <c:pt idx="6439">
                  <c:v>77.059489999999997</c:v>
                </c:pt>
                <c:pt idx="6440">
                  <c:v>77.001609999999999</c:v>
                </c:pt>
                <c:pt idx="6441">
                  <c:v>76.946269999999998</c:v>
                </c:pt>
                <c:pt idx="6442">
                  <c:v>76.891649999999998</c:v>
                </c:pt>
                <c:pt idx="6443">
                  <c:v>76.836119999999994</c:v>
                </c:pt>
                <c:pt idx="6444">
                  <c:v>76.779420000000002</c:v>
                </c:pt>
                <c:pt idx="6445">
                  <c:v>76.722939999999994</c:v>
                </c:pt>
                <c:pt idx="6446">
                  <c:v>76.669020000000003</c:v>
                </c:pt>
                <c:pt idx="6447">
                  <c:v>76.619540000000001</c:v>
                </c:pt>
                <c:pt idx="6448">
                  <c:v>76.574590000000001</c:v>
                </c:pt>
                <c:pt idx="6449">
                  <c:v>76.532160000000005</c:v>
                </c:pt>
                <c:pt idx="6450">
                  <c:v>76.488870000000006</c:v>
                </c:pt>
                <c:pt idx="6451">
                  <c:v>76.441599999999994</c:v>
                </c:pt>
                <c:pt idx="6452">
                  <c:v>76.388980000000004</c:v>
                </c:pt>
                <c:pt idx="6453">
                  <c:v>76.331829999999997</c:v>
                </c:pt>
                <c:pt idx="6454">
                  <c:v>76.272530000000003</c:v>
                </c:pt>
                <c:pt idx="6455">
                  <c:v>76.213579999999993</c:v>
                </c:pt>
                <c:pt idx="6456">
                  <c:v>76.156109999999998</c:v>
                </c:pt>
                <c:pt idx="6457">
                  <c:v>76.099239999999995</c:v>
                </c:pt>
                <c:pt idx="6458">
                  <c:v>76.040819999999997</c:v>
                </c:pt>
                <c:pt idx="6459">
                  <c:v>75.978870000000001</c:v>
                </c:pt>
                <c:pt idx="6460">
                  <c:v>75.912869999999998</c:v>
                </c:pt>
                <c:pt idx="6461">
                  <c:v>75.844399999999993</c:v>
                </c:pt>
                <c:pt idx="6462">
                  <c:v>75.776309999999995</c:v>
                </c:pt>
                <c:pt idx="6463">
                  <c:v>75.711309999999997</c:v>
                </c:pt>
                <c:pt idx="6464">
                  <c:v>75.650350000000003</c:v>
                </c:pt>
                <c:pt idx="6465">
                  <c:v>75.592160000000007</c:v>
                </c:pt>
                <c:pt idx="6466">
                  <c:v>75.533810000000003</c:v>
                </c:pt>
                <c:pt idx="6467">
                  <c:v>75.472430000000003</c:v>
                </c:pt>
                <c:pt idx="6468">
                  <c:v>75.406630000000007</c:v>
                </c:pt>
                <c:pt idx="6469">
                  <c:v>75.337159999999997</c:v>
                </c:pt>
                <c:pt idx="6470">
                  <c:v>75.266329999999996</c:v>
                </c:pt>
                <c:pt idx="6471">
                  <c:v>75.196640000000002</c:v>
                </c:pt>
                <c:pt idx="6472">
                  <c:v>75.129300000000001</c:v>
                </c:pt>
                <c:pt idx="6473">
                  <c:v>75.063739999999996</c:v>
                </c:pt>
                <c:pt idx="6474">
                  <c:v>74.998310000000004</c:v>
                </c:pt>
                <c:pt idx="6475">
                  <c:v>74.931629999999998</c:v>
                </c:pt>
                <c:pt idx="6476">
                  <c:v>74.863759999999999</c:v>
                </c:pt>
                <c:pt idx="6477">
                  <c:v>74.796440000000004</c:v>
                </c:pt>
                <c:pt idx="6478">
                  <c:v>74.732140000000001</c:v>
                </c:pt>
                <c:pt idx="6479">
                  <c:v>74.672269999999997</c:v>
                </c:pt>
                <c:pt idx="6480">
                  <c:v>74.615970000000004</c:v>
                </c:pt>
                <c:pt idx="6481">
                  <c:v>74.559910000000002</c:v>
                </c:pt>
                <c:pt idx="6482">
                  <c:v>74.499579999999995</c:v>
                </c:pt>
                <c:pt idx="6483">
                  <c:v>74.431430000000006</c:v>
                </c:pt>
                <c:pt idx="6484">
                  <c:v>74.354680000000002</c:v>
                </c:pt>
                <c:pt idx="6485">
                  <c:v>74.271649999999994</c:v>
                </c:pt>
                <c:pt idx="6486">
                  <c:v>74.186899999999994</c:v>
                </c:pt>
                <c:pt idx="6487">
                  <c:v>74.104870000000005</c:v>
                </c:pt>
                <c:pt idx="6488">
                  <c:v>74.028009999999995</c:v>
                </c:pt>
                <c:pt idx="6489">
                  <c:v>73.955759999999998</c:v>
                </c:pt>
                <c:pt idx="6490">
                  <c:v>73.885499999999993</c:v>
                </c:pt>
                <c:pt idx="6491">
                  <c:v>73.814279999999997</c:v>
                </c:pt>
                <c:pt idx="6492">
                  <c:v>73.740690000000001</c:v>
                </c:pt>
                <c:pt idx="6493">
                  <c:v>73.665440000000004</c:v>
                </c:pt>
                <c:pt idx="6494">
                  <c:v>73.590699999999998</c:v>
                </c:pt>
                <c:pt idx="6495">
                  <c:v>73.518479999999997</c:v>
                </c:pt>
                <c:pt idx="6496">
                  <c:v>73.448930000000004</c:v>
                </c:pt>
                <c:pt idx="6497">
                  <c:v>73.380099999999999</c:v>
                </c:pt>
                <c:pt idx="6498">
                  <c:v>73.308850000000007</c:v>
                </c:pt>
                <c:pt idx="6499">
                  <c:v>73.232830000000007</c:v>
                </c:pt>
                <c:pt idx="6500">
                  <c:v>73.151929999999993</c:v>
                </c:pt>
                <c:pt idx="6501">
                  <c:v>73.068700000000007</c:v>
                </c:pt>
                <c:pt idx="6502">
                  <c:v>72.986990000000006</c:v>
                </c:pt>
                <c:pt idx="6503">
                  <c:v>72.909899999999993</c:v>
                </c:pt>
                <c:pt idx="6504">
                  <c:v>72.837860000000006</c:v>
                </c:pt>
                <c:pt idx="6505">
                  <c:v>72.768389999999997</c:v>
                </c:pt>
                <c:pt idx="6506">
                  <c:v>72.697249999999997</c:v>
                </c:pt>
                <c:pt idx="6507">
                  <c:v>72.620930000000001</c:v>
                </c:pt>
                <c:pt idx="6508">
                  <c:v>72.538409999999999</c:v>
                </c:pt>
                <c:pt idx="6509">
                  <c:v>72.451779999999999</c:v>
                </c:pt>
                <c:pt idx="6510">
                  <c:v>72.365099999999998</c:v>
                </c:pt>
                <c:pt idx="6511">
                  <c:v>72.282049999999998</c:v>
                </c:pt>
                <c:pt idx="6512">
                  <c:v>72.203980000000001</c:v>
                </c:pt>
                <c:pt idx="6513">
                  <c:v>72.129339999999999</c:v>
                </c:pt>
                <c:pt idx="6514">
                  <c:v>72.054820000000007</c:v>
                </c:pt>
                <c:pt idx="6515">
                  <c:v>71.977549999999994</c:v>
                </c:pt>
                <c:pt idx="6516">
                  <c:v>71.896919999999994</c:v>
                </c:pt>
                <c:pt idx="6517">
                  <c:v>71.815010000000001</c:v>
                </c:pt>
                <c:pt idx="6518">
                  <c:v>71.73527</c:v>
                </c:pt>
                <c:pt idx="6519">
                  <c:v>71.660219999999995</c:v>
                </c:pt>
                <c:pt idx="6520">
                  <c:v>71.589619999999996</c:v>
                </c:pt>
                <c:pt idx="6521">
                  <c:v>71.520210000000006</c:v>
                </c:pt>
                <c:pt idx="6522">
                  <c:v>71.447249999999997</c:v>
                </c:pt>
                <c:pt idx="6523">
                  <c:v>71.367109999999997</c:v>
                </c:pt>
                <c:pt idx="6524">
                  <c:v>71.279340000000005</c:v>
                </c:pt>
                <c:pt idx="6525">
                  <c:v>71.186970000000002</c:v>
                </c:pt>
                <c:pt idx="6526">
                  <c:v>71.094980000000007</c:v>
                </c:pt>
                <c:pt idx="6527">
                  <c:v>71.007549999999995</c:v>
                </c:pt>
                <c:pt idx="6528">
                  <c:v>70.925740000000005</c:v>
                </c:pt>
                <c:pt idx="6529">
                  <c:v>70.846909999999994</c:v>
                </c:pt>
                <c:pt idx="6530">
                  <c:v>70.766369999999995</c:v>
                </c:pt>
                <c:pt idx="6531">
                  <c:v>70.680179999999993</c:v>
                </c:pt>
                <c:pt idx="6532">
                  <c:v>70.587459999999993</c:v>
                </c:pt>
                <c:pt idx="6533">
                  <c:v>70.491150000000005</c:v>
                </c:pt>
                <c:pt idx="6534">
                  <c:v>70.396349999999998</c:v>
                </c:pt>
                <c:pt idx="6535">
                  <c:v>70.307609999999997</c:v>
                </c:pt>
                <c:pt idx="6536">
                  <c:v>70.226230000000001</c:v>
                </c:pt>
                <c:pt idx="6537">
                  <c:v>70.149569999999997</c:v>
                </c:pt>
                <c:pt idx="6538">
                  <c:v>70.072559999999996</c:v>
                </c:pt>
                <c:pt idx="6539">
                  <c:v>69.99042</c:v>
                </c:pt>
                <c:pt idx="6540">
                  <c:v>69.901309999999995</c:v>
                </c:pt>
                <c:pt idx="6541">
                  <c:v>69.807040000000001</c:v>
                </c:pt>
                <c:pt idx="6542">
                  <c:v>69.711860000000001</c:v>
                </c:pt>
                <c:pt idx="6543">
                  <c:v>69.619540000000001</c:v>
                </c:pt>
                <c:pt idx="6544">
                  <c:v>69.531109999999998</c:v>
                </c:pt>
                <c:pt idx="6545">
                  <c:v>69.443979999999996</c:v>
                </c:pt>
                <c:pt idx="6546">
                  <c:v>69.353549999999998</c:v>
                </c:pt>
                <c:pt idx="6547">
                  <c:v>69.255970000000005</c:v>
                </c:pt>
                <c:pt idx="6548">
                  <c:v>69.150660000000002</c:v>
                </c:pt>
                <c:pt idx="6549">
                  <c:v>69.04101</c:v>
                </c:pt>
                <c:pt idx="6550">
                  <c:v>68.932689999999994</c:v>
                </c:pt>
                <c:pt idx="6551">
                  <c:v>68.830560000000006</c:v>
                </c:pt>
                <c:pt idx="6552">
                  <c:v>68.735960000000006</c:v>
                </c:pt>
                <c:pt idx="6553">
                  <c:v>68.645709999999994</c:v>
                </c:pt>
                <c:pt idx="6554">
                  <c:v>68.55377</c:v>
                </c:pt>
                <c:pt idx="6555">
                  <c:v>68.454390000000004</c:v>
                </c:pt>
                <c:pt idx="6556">
                  <c:v>68.344989999999996</c:v>
                </c:pt>
                <c:pt idx="6557">
                  <c:v>68.227369999999993</c:v>
                </c:pt>
                <c:pt idx="6558">
                  <c:v>68.106430000000003</c:v>
                </c:pt>
                <c:pt idx="6559">
                  <c:v>67.987359999999995</c:v>
                </c:pt>
                <c:pt idx="6560">
                  <c:v>67.872739999999993</c:v>
                </c:pt>
                <c:pt idx="6561">
                  <c:v>67.761390000000006</c:v>
                </c:pt>
                <c:pt idx="6562">
                  <c:v>67.649410000000003</c:v>
                </c:pt>
                <c:pt idx="6563">
                  <c:v>67.532799999999995</c:v>
                </c:pt>
                <c:pt idx="6564">
                  <c:v>67.410049999999998</c:v>
                </c:pt>
                <c:pt idx="6565">
                  <c:v>67.282880000000006</c:v>
                </c:pt>
                <c:pt idx="6566">
                  <c:v>67.155209999999997</c:v>
                </c:pt>
                <c:pt idx="6567">
                  <c:v>67.030649999999994</c:v>
                </c:pt>
                <c:pt idx="6568">
                  <c:v>66.910200000000003</c:v>
                </c:pt>
                <c:pt idx="6569">
                  <c:v>66.791679999999999</c:v>
                </c:pt>
                <c:pt idx="6570">
                  <c:v>66.671419999999998</c:v>
                </c:pt>
                <c:pt idx="6571">
                  <c:v>66.546809999999994</c:v>
                </c:pt>
                <c:pt idx="6572">
                  <c:v>66.418559999999999</c:v>
                </c:pt>
                <c:pt idx="6573">
                  <c:v>66.291039999999995</c:v>
                </c:pt>
                <c:pt idx="6574">
                  <c:v>66.170140000000004</c:v>
                </c:pt>
                <c:pt idx="6575">
                  <c:v>66.06026</c:v>
                </c:pt>
                <c:pt idx="6576">
                  <c:v>65.961780000000005</c:v>
                </c:pt>
                <c:pt idx="6577">
                  <c:v>65.870760000000004</c:v>
                </c:pt>
                <c:pt idx="6578">
                  <c:v>65.781229999999994</c:v>
                </c:pt>
                <c:pt idx="6579">
                  <c:v>65.688609999999997</c:v>
                </c:pt>
                <c:pt idx="6580">
                  <c:v>65.592590000000001</c:v>
                </c:pt>
                <c:pt idx="6581">
                  <c:v>65.497380000000007</c:v>
                </c:pt>
                <c:pt idx="6582">
                  <c:v>65.409480000000002</c:v>
                </c:pt>
                <c:pt idx="6583">
                  <c:v>65.334010000000006</c:v>
                </c:pt>
                <c:pt idx="6584">
                  <c:v>65.271460000000005</c:v>
                </c:pt>
                <c:pt idx="6585">
                  <c:v>65.217190000000002</c:v>
                </c:pt>
                <c:pt idx="6586">
                  <c:v>65.163539999999998</c:v>
                </c:pt>
                <c:pt idx="6587">
                  <c:v>65.103729999999999</c:v>
                </c:pt>
                <c:pt idx="6588">
                  <c:v>65.035139999999998</c:v>
                </c:pt>
                <c:pt idx="6589">
                  <c:v>64.960329999999999</c:v>
                </c:pt>
                <c:pt idx="6590">
                  <c:v>64.885109999999997</c:v>
                </c:pt>
                <c:pt idx="6591">
                  <c:v>64.814989999999995</c:v>
                </c:pt>
                <c:pt idx="6592">
                  <c:v>64.751949999999994</c:v>
                </c:pt>
                <c:pt idx="6593">
                  <c:v>64.693380000000005</c:v>
                </c:pt>
                <c:pt idx="6594">
                  <c:v>64.633859999999999</c:v>
                </c:pt>
                <c:pt idx="6595">
                  <c:v>64.56859</c:v>
                </c:pt>
                <c:pt idx="6596">
                  <c:v>64.496440000000007</c:v>
                </c:pt>
                <c:pt idx="6597">
                  <c:v>64.420749999999998</c:v>
                </c:pt>
                <c:pt idx="6598">
                  <c:v>64.347610000000003</c:v>
                </c:pt>
                <c:pt idx="6599">
                  <c:v>64.282349999999994</c:v>
                </c:pt>
                <c:pt idx="6600">
                  <c:v>64.226429999999993</c:v>
                </c:pt>
                <c:pt idx="6601">
                  <c:v>64.176720000000003</c:v>
                </c:pt>
                <c:pt idx="6602">
                  <c:v>64.127340000000004</c:v>
                </c:pt>
                <c:pt idx="6603">
                  <c:v>64.073030000000003</c:v>
                </c:pt>
                <c:pt idx="6604">
                  <c:v>64.012119999999996</c:v>
                </c:pt>
                <c:pt idx="6605">
                  <c:v>63.947110000000002</c:v>
                </c:pt>
                <c:pt idx="6606">
                  <c:v>63.882930000000002</c:v>
                </c:pt>
                <c:pt idx="6607">
                  <c:v>63.823349999999998</c:v>
                </c:pt>
                <c:pt idx="6608">
                  <c:v>63.76829</c:v>
                </c:pt>
                <c:pt idx="6609">
                  <c:v>63.713459999999998</c:v>
                </c:pt>
                <c:pt idx="6610">
                  <c:v>63.652520000000003</c:v>
                </c:pt>
                <c:pt idx="6611">
                  <c:v>63.580979999999997</c:v>
                </c:pt>
                <c:pt idx="6612">
                  <c:v>63.498869999999997</c:v>
                </c:pt>
                <c:pt idx="6613">
                  <c:v>63.411320000000003</c:v>
                </c:pt>
                <c:pt idx="6614">
                  <c:v>63.32593</c:v>
                </c:pt>
                <c:pt idx="6615">
                  <c:v>63.248719999999999</c:v>
                </c:pt>
                <c:pt idx="6616">
                  <c:v>63.18085</c:v>
                </c:pt>
                <c:pt idx="6617">
                  <c:v>63.117919999999998</c:v>
                </c:pt>
                <c:pt idx="6618">
                  <c:v>63.052549999999997</c:v>
                </c:pt>
                <c:pt idx="6619">
                  <c:v>62.978589999999997</c:v>
                </c:pt>
                <c:pt idx="6620">
                  <c:v>62.8947</c:v>
                </c:pt>
                <c:pt idx="6621">
                  <c:v>62.805149999999998</c:v>
                </c:pt>
                <c:pt idx="6622">
                  <c:v>62.717460000000003</c:v>
                </c:pt>
                <c:pt idx="6623">
                  <c:v>62.638199999999998</c:v>
                </c:pt>
                <c:pt idx="6624">
                  <c:v>62.569040000000001</c:v>
                </c:pt>
                <c:pt idx="6625">
                  <c:v>62.505839999999999</c:v>
                </c:pt>
                <c:pt idx="6626">
                  <c:v>62.440759999999997</c:v>
                </c:pt>
                <c:pt idx="6627">
                  <c:v>62.366619999999998</c:v>
                </c:pt>
                <c:pt idx="6628">
                  <c:v>62.280720000000002</c:v>
                </c:pt>
                <c:pt idx="6629">
                  <c:v>62.186219999999999</c:v>
                </c:pt>
                <c:pt idx="6630">
                  <c:v>62.090350000000001</c:v>
                </c:pt>
                <c:pt idx="6631">
                  <c:v>62.000489999999999</c:v>
                </c:pt>
                <c:pt idx="6632">
                  <c:v>61.920200000000001</c:v>
                </c:pt>
                <c:pt idx="6633">
                  <c:v>61.847990000000003</c:v>
                </c:pt>
                <c:pt idx="6634">
                  <c:v>61.77881</c:v>
                </c:pt>
                <c:pt idx="6635">
                  <c:v>61.70731</c:v>
                </c:pt>
                <c:pt idx="6636">
                  <c:v>61.63138</c:v>
                </c:pt>
                <c:pt idx="6637">
                  <c:v>61.553019999999997</c:v>
                </c:pt>
                <c:pt idx="6638">
                  <c:v>61.47672</c:v>
                </c:pt>
                <c:pt idx="6639">
                  <c:v>61.40587</c:v>
                </c:pt>
                <c:pt idx="6640">
                  <c:v>61.340159999999997</c:v>
                </c:pt>
                <c:pt idx="6641">
                  <c:v>61.274920000000002</c:v>
                </c:pt>
                <c:pt idx="6642">
                  <c:v>61.203470000000003</c:v>
                </c:pt>
                <c:pt idx="6643">
                  <c:v>61.121070000000003</c:v>
                </c:pt>
                <c:pt idx="6644">
                  <c:v>61.027810000000002</c:v>
                </c:pt>
                <c:pt idx="6645">
                  <c:v>60.92897</c:v>
                </c:pt>
                <c:pt idx="6646">
                  <c:v>60.83258</c:v>
                </c:pt>
                <c:pt idx="6647">
                  <c:v>60.744950000000003</c:v>
                </c:pt>
                <c:pt idx="6648">
                  <c:v>60.667389999999997</c:v>
                </c:pt>
                <c:pt idx="6649">
                  <c:v>60.595419999999997</c:v>
                </c:pt>
                <c:pt idx="6650">
                  <c:v>60.521450000000002</c:v>
                </c:pt>
                <c:pt idx="6651">
                  <c:v>60.43909</c:v>
                </c:pt>
                <c:pt idx="6652">
                  <c:v>60.346769999999999</c:v>
                </c:pt>
                <c:pt idx="6653">
                  <c:v>60.248739999999998</c:v>
                </c:pt>
                <c:pt idx="6654">
                  <c:v>60.152569999999997</c:v>
                </c:pt>
                <c:pt idx="6655">
                  <c:v>60.065010000000001</c:v>
                </c:pt>
                <c:pt idx="6656">
                  <c:v>59.98809</c:v>
                </c:pt>
                <c:pt idx="6657">
                  <c:v>59.918210000000002</c:v>
                </c:pt>
                <c:pt idx="6658">
                  <c:v>59.848219999999998</c:v>
                </c:pt>
                <c:pt idx="6659">
                  <c:v>59.771700000000003</c:v>
                </c:pt>
                <c:pt idx="6660">
                  <c:v>59.686459999999997</c:v>
                </c:pt>
                <c:pt idx="6661">
                  <c:v>59.595730000000003</c:v>
                </c:pt>
                <c:pt idx="6662">
                  <c:v>59.506019999999999</c:v>
                </c:pt>
                <c:pt idx="6663">
                  <c:v>59.423180000000002</c:v>
                </c:pt>
                <c:pt idx="6664">
                  <c:v>59.34881</c:v>
                </c:pt>
                <c:pt idx="6665">
                  <c:v>59.279290000000003</c:v>
                </c:pt>
                <c:pt idx="6666">
                  <c:v>59.207979999999999</c:v>
                </c:pt>
                <c:pt idx="6667">
                  <c:v>59.129109999999997</c:v>
                </c:pt>
                <c:pt idx="6668">
                  <c:v>59.041330000000002</c:v>
                </c:pt>
                <c:pt idx="6669">
                  <c:v>58.948549999999997</c:v>
                </c:pt>
                <c:pt idx="6670">
                  <c:v>58.857709999999997</c:v>
                </c:pt>
                <c:pt idx="6671">
                  <c:v>58.774749999999997</c:v>
                </c:pt>
                <c:pt idx="6672">
                  <c:v>58.701070000000001</c:v>
                </c:pt>
                <c:pt idx="6673">
                  <c:v>58.632530000000003</c:v>
                </c:pt>
                <c:pt idx="6674">
                  <c:v>58.561790000000002</c:v>
                </c:pt>
                <c:pt idx="6675">
                  <c:v>58.482489999999999</c:v>
                </c:pt>
                <c:pt idx="6676">
                  <c:v>58.392760000000003</c:v>
                </c:pt>
                <c:pt idx="6677">
                  <c:v>58.29645</c:v>
                </c:pt>
                <c:pt idx="6678">
                  <c:v>58.200749999999999</c:v>
                </c:pt>
                <c:pt idx="6679">
                  <c:v>58.112290000000002</c:v>
                </c:pt>
                <c:pt idx="6680">
                  <c:v>58.033320000000003</c:v>
                </c:pt>
                <c:pt idx="6681">
                  <c:v>57.960520000000002</c:v>
                </c:pt>
                <c:pt idx="6682">
                  <c:v>57.88711</c:v>
                </c:pt>
                <c:pt idx="6683">
                  <c:v>57.806759999999997</c:v>
                </c:pt>
                <c:pt idx="6684">
                  <c:v>57.717190000000002</c:v>
                </c:pt>
                <c:pt idx="6685">
                  <c:v>57.621299999999998</c:v>
                </c:pt>
                <c:pt idx="6686">
                  <c:v>57.525190000000002</c:v>
                </c:pt>
                <c:pt idx="6687">
                  <c:v>57.434330000000003</c:v>
                </c:pt>
                <c:pt idx="6688">
                  <c:v>57.350230000000003</c:v>
                </c:pt>
                <c:pt idx="6689">
                  <c:v>57.269680000000001</c:v>
                </c:pt>
                <c:pt idx="6690">
                  <c:v>57.186979999999998</c:v>
                </c:pt>
                <c:pt idx="6691">
                  <c:v>57.098019999999998</c:v>
                </c:pt>
                <c:pt idx="6692">
                  <c:v>57.003230000000002</c:v>
                </c:pt>
                <c:pt idx="6693">
                  <c:v>56.907870000000003</c:v>
                </c:pt>
                <c:pt idx="6694">
                  <c:v>56.819119999999998</c:v>
                </c:pt>
                <c:pt idx="6695">
                  <c:v>56.741799999999998</c:v>
                </c:pt>
                <c:pt idx="6696">
                  <c:v>56.674979999999998</c:v>
                </c:pt>
                <c:pt idx="6697">
                  <c:v>56.61186</c:v>
                </c:pt>
                <c:pt idx="6698">
                  <c:v>56.543390000000002</c:v>
                </c:pt>
                <c:pt idx="6699">
                  <c:v>56.462429999999998</c:v>
                </c:pt>
                <c:pt idx="6700">
                  <c:v>56.368279999999999</c:v>
                </c:pt>
                <c:pt idx="6701">
                  <c:v>56.266889999999997</c:v>
                </c:pt>
                <c:pt idx="6702">
                  <c:v>56.167569999999998</c:v>
                </c:pt>
                <c:pt idx="6703">
                  <c:v>56.078029999999998</c:v>
                </c:pt>
                <c:pt idx="6704">
                  <c:v>56.000140000000002</c:v>
                </c:pt>
                <c:pt idx="6705">
                  <c:v>55.929229999999997</c:v>
                </c:pt>
                <c:pt idx="6706">
                  <c:v>55.856929999999998</c:v>
                </c:pt>
                <c:pt idx="6707">
                  <c:v>55.776179999999997</c:v>
                </c:pt>
                <c:pt idx="6708">
                  <c:v>55.685209999999998</c:v>
                </c:pt>
                <c:pt idx="6709">
                  <c:v>55.588340000000002</c:v>
                </c:pt>
                <c:pt idx="6710">
                  <c:v>55.493340000000003</c:v>
                </c:pt>
                <c:pt idx="6711">
                  <c:v>55.406829999999999</c:v>
                </c:pt>
                <c:pt idx="6712">
                  <c:v>55.330399999999997</c:v>
                </c:pt>
                <c:pt idx="6713">
                  <c:v>55.259860000000003</c:v>
                </c:pt>
                <c:pt idx="6714">
                  <c:v>55.187899999999999</c:v>
                </c:pt>
                <c:pt idx="6715">
                  <c:v>55.108669999999996</c:v>
                </c:pt>
                <c:pt idx="6716">
                  <c:v>55.021239999999999</c:v>
                </c:pt>
                <c:pt idx="6717">
                  <c:v>54.930160000000001</c:v>
                </c:pt>
                <c:pt idx="6718">
                  <c:v>54.84263</c:v>
                </c:pt>
                <c:pt idx="6719">
                  <c:v>54.763910000000003</c:v>
                </c:pt>
                <c:pt idx="6720">
                  <c:v>54.693750000000001</c:v>
                </c:pt>
                <c:pt idx="6721">
                  <c:v>54.626159999999999</c:v>
                </c:pt>
                <c:pt idx="6722">
                  <c:v>54.552509999999998</c:v>
                </c:pt>
                <c:pt idx="6723">
                  <c:v>54.46649</c:v>
                </c:pt>
                <c:pt idx="6724">
                  <c:v>54.367890000000003</c:v>
                </c:pt>
                <c:pt idx="6725">
                  <c:v>54.262790000000003</c:v>
                </c:pt>
                <c:pt idx="6726">
                  <c:v>54.160440000000001</c:v>
                </c:pt>
                <c:pt idx="6727">
                  <c:v>54.068080000000002</c:v>
                </c:pt>
                <c:pt idx="6728">
                  <c:v>53.986910000000002</c:v>
                </c:pt>
                <c:pt idx="6729">
                  <c:v>53.911499999999997</c:v>
                </c:pt>
                <c:pt idx="6730">
                  <c:v>53.833089999999999</c:v>
                </c:pt>
                <c:pt idx="6731">
                  <c:v>53.744979999999998</c:v>
                </c:pt>
                <c:pt idx="6732">
                  <c:v>53.646540000000002</c:v>
                </c:pt>
                <c:pt idx="6733">
                  <c:v>53.543970000000002</c:v>
                </c:pt>
                <c:pt idx="6734">
                  <c:v>53.447020000000002</c:v>
                </c:pt>
                <c:pt idx="6735">
                  <c:v>53.363509999999998</c:v>
                </c:pt>
                <c:pt idx="6736">
                  <c:v>53.294960000000003</c:v>
                </c:pt>
                <c:pt idx="6737">
                  <c:v>53.23556</c:v>
                </c:pt>
                <c:pt idx="6738">
                  <c:v>53.175449999999998</c:v>
                </c:pt>
                <c:pt idx="6739">
                  <c:v>53.106119999999997</c:v>
                </c:pt>
                <c:pt idx="6740">
                  <c:v>53.024900000000002</c:v>
                </c:pt>
                <c:pt idx="6741">
                  <c:v>52.936199999999999</c:v>
                </c:pt>
                <c:pt idx="6742">
                  <c:v>52.848469999999999</c:v>
                </c:pt>
                <c:pt idx="6743">
                  <c:v>52.769190000000002</c:v>
                </c:pt>
                <c:pt idx="6744">
                  <c:v>52.700229999999998</c:v>
                </c:pt>
                <c:pt idx="6745">
                  <c:v>52.636839999999999</c:v>
                </c:pt>
                <c:pt idx="6746">
                  <c:v>52.57038</c:v>
                </c:pt>
                <c:pt idx="6747">
                  <c:v>52.493470000000002</c:v>
                </c:pt>
                <c:pt idx="6748">
                  <c:v>52.404209999999999</c:v>
                </c:pt>
                <c:pt idx="6749">
                  <c:v>52.307310000000001</c:v>
                </c:pt>
                <c:pt idx="6750">
                  <c:v>52.211269999999999</c:v>
                </c:pt>
                <c:pt idx="6751">
                  <c:v>52.123539999999998</c:v>
                </c:pt>
                <c:pt idx="6752">
                  <c:v>52.046100000000003</c:v>
                </c:pt>
                <c:pt idx="6753">
                  <c:v>51.974640000000001</c:v>
                </c:pt>
                <c:pt idx="6754">
                  <c:v>51.901409999999998</c:v>
                </c:pt>
                <c:pt idx="6755">
                  <c:v>51.820050000000002</c:v>
                </c:pt>
                <c:pt idx="6756">
                  <c:v>51.72983</c:v>
                </c:pt>
                <c:pt idx="6757">
                  <c:v>51.636240000000001</c:v>
                </c:pt>
                <c:pt idx="6758">
                  <c:v>51.547969999999999</c:v>
                </c:pt>
                <c:pt idx="6759">
                  <c:v>51.47175</c:v>
                </c:pt>
                <c:pt idx="6760">
                  <c:v>51.408200000000001</c:v>
                </c:pt>
                <c:pt idx="6761">
                  <c:v>51.351190000000003</c:v>
                </c:pt>
                <c:pt idx="6762">
                  <c:v>51.291440000000001</c:v>
                </c:pt>
                <c:pt idx="6763">
                  <c:v>51.221220000000002</c:v>
                </c:pt>
                <c:pt idx="6764">
                  <c:v>51.139270000000003</c:v>
                </c:pt>
                <c:pt idx="6765">
                  <c:v>51.051209999999998</c:v>
                </c:pt>
                <c:pt idx="6766">
                  <c:v>50.966149999999999</c:v>
                </c:pt>
                <c:pt idx="6767">
                  <c:v>50.891249999999999</c:v>
                </c:pt>
                <c:pt idx="6768">
                  <c:v>50.827309999999997</c:v>
                </c:pt>
                <c:pt idx="6769">
                  <c:v>50.768149999999999</c:v>
                </c:pt>
                <c:pt idx="6770">
                  <c:v>50.704120000000003</c:v>
                </c:pt>
                <c:pt idx="6771">
                  <c:v>50.627719999999997</c:v>
                </c:pt>
                <c:pt idx="6772">
                  <c:v>50.538170000000001</c:v>
                </c:pt>
                <c:pt idx="6773">
                  <c:v>50.442100000000003</c:v>
                </c:pt>
                <c:pt idx="6774">
                  <c:v>50.350110000000001</c:v>
                </c:pt>
                <c:pt idx="6775">
                  <c:v>50.270859999999999</c:v>
                </c:pt>
                <c:pt idx="6776">
                  <c:v>50.206189999999999</c:v>
                </c:pt>
                <c:pt idx="6777">
                  <c:v>50.150010000000002</c:v>
                </c:pt>
                <c:pt idx="6778">
                  <c:v>50.091709999999999</c:v>
                </c:pt>
                <c:pt idx="6779">
                  <c:v>50.021920000000001</c:v>
                </c:pt>
                <c:pt idx="6780">
                  <c:v>49.937489999999997</c:v>
                </c:pt>
                <c:pt idx="6781">
                  <c:v>49.842739999999999</c:v>
                </c:pt>
                <c:pt idx="6782">
                  <c:v>49.74662</c:v>
                </c:pt>
                <c:pt idx="6783">
                  <c:v>49.657179999999997</c:v>
                </c:pt>
                <c:pt idx="6784">
                  <c:v>49.576860000000003</c:v>
                </c:pt>
                <c:pt idx="6785">
                  <c:v>49.501260000000002</c:v>
                </c:pt>
                <c:pt idx="6786">
                  <c:v>49.422040000000003</c:v>
                </c:pt>
                <c:pt idx="6787">
                  <c:v>49.332459999999998</c:v>
                </c:pt>
                <c:pt idx="6788">
                  <c:v>49.231740000000002</c:v>
                </c:pt>
                <c:pt idx="6789">
                  <c:v>49.12603</c:v>
                </c:pt>
                <c:pt idx="6790">
                  <c:v>49.025289999999998</c:v>
                </c:pt>
                <c:pt idx="6791">
                  <c:v>48.937829999999998</c:v>
                </c:pt>
                <c:pt idx="6792">
                  <c:v>48.865639999999999</c:v>
                </c:pt>
                <c:pt idx="6793">
                  <c:v>48.80339</c:v>
                </c:pt>
                <c:pt idx="6794">
                  <c:v>48.74165</c:v>
                </c:pt>
                <c:pt idx="6795">
                  <c:v>48.672269999999997</c:v>
                </c:pt>
                <c:pt idx="6796">
                  <c:v>48.592829999999999</c:v>
                </c:pt>
                <c:pt idx="6797">
                  <c:v>48.507489999999997</c:v>
                </c:pt>
                <c:pt idx="6798">
                  <c:v>48.423960000000001</c:v>
                </c:pt>
                <c:pt idx="6799">
                  <c:v>48.348300000000002</c:v>
                </c:pt>
                <c:pt idx="6800">
                  <c:v>48.28051</c:v>
                </c:pt>
                <c:pt idx="6801">
                  <c:v>48.213859999999997</c:v>
                </c:pt>
                <c:pt idx="6802">
                  <c:v>48.138179999999998</c:v>
                </c:pt>
                <c:pt idx="6803">
                  <c:v>48.045960000000001</c:v>
                </c:pt>
                <c:pt idx="6804">
                  <c:v>47.937359999999998</c:v>
                </c:pt>
                <c:pt idx="6805">
                  <c:v>47.82094</c:v>
                </c:pt>
                <c:pt idx="6806">
                  <c:v>47.709400000000002</c:v>
                </c:pt>
                <c:pt idx="6807">
                  <c:v>47.612819999999999</c:v>
                </c:pt>
                <c:pt idx="6808">
                  <c:v>47.533790000000003</c:v>
                </c:pt>
                <c:pt idx="6809">
                  <c:v>47.466819999999998</c:v>
                </c:pt>
                <c:pt idx="6810">
                  <c:v>47.402340000000002</c:v>
                </c:pt>
                <c:pt idx="6811">
                  <c:v>47.332520000000002</c:v>
                </c:pt>
                <c:pt idx="6812">
                  <c:v>47.255699999999997</c:v>
                </c:pt>
                <c:pt idx="6813">
                  <c:v>47.177059999999997</c:v>
                </c:pt>
                <c:pt idx="6814">
                  <c:v>47.105159999999998</c:v>
                </c:pt>
                <c:pt idx="6815">
                  <c:v>47.046370000000003</c:v>
                </c:pt>
                <c:pt idx="6816">
                  <c:v>47.000450000000001</c:v>
                </c:pt>
                <c:pt idx="6817">
                  <c:v>46.960039999999999</c:v>
                </c:pt>
                <c:pt idx="6818">
                  <c:v>46.914589999999997</c:v>
                </c:pt>
                <c:pt idx="6819">
                  <c:v>46.85622</c:v>
                </c:pt>
                <c:pt idx="6820">
                  <c:v>46.78407</c:v>
                </c:pt>
                <c:pt idx="6821">
                  <c:v>46.70478</c:v>
                </c:pt>
                <c:pt idx="6822">
                  <c:v>46.628419999999998</c:v>
                </c:pt>
                <c:pt idx="6823">
                  <c:v>46.562519999999999</c:v>
                </c:pt>
                <c:pt idx="6824">
                  <c:v>46.507269999999998</c:v>
                </c:pt>
                <c:pt idx="6825">
                  <c:v>46.45534</c:v>
                </c:pt>
                <c:pt idx="6826">
                  <c:v>46.396189999999997</c:v>
                </c:pt>
                <c:pt idx="6827">
                  <c:v>46.32179</c:v>
                </c:pt>
                <c:pt idx="6828">
                  <c:v>46.232010000000002</c:v>
                </c:pt>
                <c:pt idx="6829">
                  <c:v>46.134970000000003</c:v>
                </c:pt>
                <c:pt idx="6830">
                  <c:v>46.042760000000001</c:v>
                </c:pt>
                <c:pt idx="6831">
                  <c:v>45.964770000000001</c:v>
                </c:pt>
                <c:pt idx="6832">
                  <c:v>45.902450000000002</c:v>
                </c:pt>
                <c:pt idx="6833">
                  <c:v>45.848529999999997</c:v>
                </c:pt>
                <c:pt idx="6834">
                  <c:v>45.791220000000003</c:v>
                </c:pt>
                <c:pt idx="6835">
                  <c:v>45.721130000000002</c:v>
                </c:pt>
                <c:pt idx="6836">
                  <c:v>45.636569999999999</c:v>
                </c:pt>
                <c:pt idx="6837">
                  <c:v>45.544530000000002</c:v>
                </c:pt>
                <c:pt idx="6838">
                  <c:v>45.456569999999999</c:v>
                </c:pt>
                <c:pt idx="6839">
                  <c:v>45.382060000000003</c:v>
                </c:pt>
                <c:pt idx="6840">
                  <c:v>45.322699999999998</c:v>
                </c:pt>
                <c:pt idx="6841">
                  <c:v>45.271650000000001</c:v>
                </c:pt>
                <c:pt idx="6842">
                  <c:v>45.217599999999997</c:v>
                </c:pt>
                <c:pt idx="6843">
                  <c:v>45.15157</c:v>
                </c:pt>
                <c:pt idx="6844">
                  <c:v>45.072000000000003</c:v>
                </c:pt>
                <c:pt idx="6845">
                  <c:v>44.985759999999999</c:v>
                </c:pt>
                <c:pt idx="6846">
                  <c:v>44.904089999999997</c:v>
                </c:pt>
                <c:pt idx="6847">
                  <c:v>44.835799999999999</c:v>
                </c:pt>
                <c:pt idx="6848">
                  <c:v>44.781799999999997</c:v>
                </c:pt>
                <c:pt idx="6849">
                  <c:v>44.734340000000003</c:v>
                </c:pt>
                <c:pt idx="6850">
                  <c:v>44.681319999999999</c:v>
                </c:pt>
                <c:pt idx="6851">
                  <c:v>44.613489999999999</c:v>
                </c:pt>
                <c:pt idx="6852">
                  <c:v>44.529989999999998</c:v>
                </c:pt>
                <c:pt idx="6853">
                  <c:v>44.439239999999998</c:v>
                </c:pt>
                <c:pt idx="6854">
                  <c:v>44.35436</c:v>
                </c:pt>
                <c:pt idx="6855">
                  <c:v>44.285879999999999</c:v>
                </c:pt>
                <c:pt idx="6856">
                  <c:v>44.235599999999998</c:v>
                </c:pt>
                <c:pt idx="6857">
                  <c:v>44.195740000000001</c:v>
                </c:pt>
                <c:pt idx="6858">
                  <c:v>44.153469999999999</c:v>
                </c:pt>
                <c:pt idx="6859">
                  <c:v>44.098399999999998</c:v>
                </c:pt>
                <c:pt idx="6860">
                  <c:v>44.028359999999999</c:v>
                </c:pt>
                <c:pt idx="6861">
                  <c:v>43.95044</c:v>
                </c:pt>
                <c:pt idx="6862">
                  <c:v>43.876330000000003</c:v>
                </c:pt>
                <c:pt idx="6863">
                  <c:v>43.81494</c:v>
                </c:pt>
                <c:pt idx="6864">
                  <c:v>43.766289999999998</c:v>
                </c:pt>
                <c:pt idx="6865">
                  <c:v>43.721119999999999</c:v>
                </c:pt>
                <c:pt idx="6866">
                  <c:v>43.665840000000003</c:v>
                </c:pt>
                <c:pt idx="6867">
                  <c:v>43.590800000000002</c:v>
                </c:pt>
                <c:pt idx="6868">
                  <c:v>43.496450000000003</c:v>
                </c:pt>
                <c:pt idx="6869">
                  <c:v>43.394240000000003</c:v>
                </c:pt>
                <c:pt idx="6870">
                  <c:v>43.300780000000003</c:v>
                </c:pt>
                <c:pt idx="6871">
                  <c:v>43.228650000000002</c:v>
                </c:pt>
                <c:pt idx="6872">
                  <c:v>43.179310000000001</c:v>
                </c:pt>
                <c:pt idx="6873">
                  <c:v>43.14228</c:v>
                </c:pt>
                <c:pt idx="6874">
                  <c:v>43.101239999999997</c:v>
                </c:pt>
                <c:pt idx="6875">
                  <c:v>43.04325</c:v>
                </c:pt>
                <c:pt idx="6876">
                  <c:v>42.965829999999997</c:v>
                </c:pt>
                <c:pt idx="6877">
                  <c:v>42.878210000000003</c:v>
                </c:pt>
                <c:pt idx="6878">
                  <c:v>42.795850000000002</c:v>
                </c:pt>
                <c:pt idx="6879">
                  <c:v>42.731360000000002</c:v>
                </c:pt>
                <c:pt idx="6880">
                  <c:v>42.686889999999998</c:v>
                </c:pt>
                <c:pt idx="6881">
                  <c:v>42.652830000000002</c:v>
                </c:pt>
                <c:pt idx="6882">
                  <c:v>42.61345</c:v>
                </c:pt>
                <c:pt idx="6883">
                  <c:v>42.555979999999998</c:v>
                </c:pt>
                <c:pt idx="6884">
                  <c:v>42.477919999999997</c:v>
                </c:pt>
                <c:pt idx="6885">
                  <c:v>42.388370000000002</c:v>
                </c:pt>
                <c:pt idx="6886">
                  <c:v>42.302669999999999</c:v>
                </c:pt>
                <c:pt idx="6887">
                  <c:v>42.2331</c:v>
                </c:pt>
                <c:pt idx="6888">
                  <c:v>42.181600000000003</c:v>
                </c:pt>
                <c:pt idx="6889">
                  <c:v>42.138750000000002</c:v>
                </c:pt>
                <c:pt idx="6890">
                  <c:v>42.089919999999999</c:v>
                </c:pt>
                <c:pt idx="6891">
                  <c:v>42.024050000000003</c:v>
                </c:pt>
                <c:pt idx="6892">
                  <c:v>41.940849999999998</c:v>
                </c:pt>
                <c:pt idx="6893">
                  <c:v>41.851469999999999</c:v>
                </c:pt>
                <c:pt idx="6894">
                  <c:v>41.771880000000003</c:v>
                </c:pt>
                <c:pt idx="6895">
                  <c:v>41.713439999999999</c:v>
                </c:pt>
                <c:pt idx="6896">
                  <c:v>41.675370000000001</c:v>
                </c:pt>
                <c:pt idx="6897">
                  <c:v>41.644930000000002</c:v>
                </c:pt>
                <c:pt idx="6898">
                  <c:v>41.604390000000002</c:v>
                </c:pt>
                <c:pt idx="6899">
                  <c:v>41.541229999999999</c:v>
                </c:pt>
                <c:pt idx="6900">
                  <c:v>41.455480000000001</c:v>
                </c:pt>
                <c:pt idx="6901">
                  <c:v>41.360030000000002</c:v>
                </c:pt>
                <c:pt idx="6902">
                  <c:v>41.273650000000004</c:v>
                </c:pt>
                <c:pt idx="6903">
                  <c:v>41.210799999999999</c:v>
                </c:pt>
                <c:pt idx="6904">
                  <c:v>41.174239999999998</c:v>
                </c:pt>
                <c:pt idx="6905">
                  <c:v>41.153759999999998</c:v>
                </c:pt>
                <c:pt idx="6906">
                  <c:v>41.129899999999999</c:v>
                </c:pt>
                <c:pt idx="6907">
                  <c:v>41.080109999999998</c:v>
                </c:pt>
                <c:pt idx="6908">
                  <c:v>40.986150000000002</c:v>
                </c:pt>
                <c:pt idx="6909">
                  <c:v>40.844160000000002</c:v>
                </c:pt>
                <c:pt idx="6910">
                  <c:v>40.676009999999998</c:v>
                </c:pt>
                <c:pt idx="6911">
                  <c:v>40.526249999999997</c:v>
                </c:pt>
                <c:pt idx="6912">
                  <c:v>40.428519999999999</c:v>
                </c:pt>
                <c:pt idx="6913">
                  <c:v>40.375109999999999</c:v>
                </c:pt>
                <c:pt idx="6914">
                  <c:v>40.333970000000001</c:v>
                </c:pt>
                <c:pt idx="6915">
                  <c:v>40.28248</c:v>
                </c:pt>
                <c:pt idx="6916">
                  <c:v>40.21752</c:v>
                </c:pt>
                <c:pt idx="6917">
                  <c:v>40.148220000000002</c:v>
                </c:pt>
                <c:pt idx="6918">
                  <c:v>40.086640000000003</c:v>
                </c:pt>
                <c:pt idx="6919">
                  <c:v>40.040819999999997</c:v>
                </c:pt>
                <c:pt idx="6920">
                  <c:v>40.010350000000003</c:v>
                </c:pt>
                <c:pt idx="6921">
                  <c:v>39.98592</c:v>
                </c:pt>
                <c:pt idx="6922">
                  <c:v>39.953220000000002</c:v>
                </c:pt>
                <c:pt idx="6923">
                  <c:v>39.901069999999997</c:v>
                </c:pt>
                <c:pt idx="6924">
                  <c:v>39.828409999999998</c:v>
                </c:pt>
                <c:pt idx="6925">
                  <c:v>39.74606</c:v>
                </c:pt>
                <c:pt idx="6926">
                  <c:v>39.670920000000002</c:v>
                </c:pt>
                <c:pt idx="6927">
                  <c:v>39.616370000000003</c:v>
                </c:pt>
                <c:pt idx="6928">
                  <c:v>39.584180000000003</c:v>
                </c:pt>
                <c:pt idx="6929">
                  <c:v>39.563040000000001</c:v>
                </c:pt>
                <c:pt idx="6930">
                  <c:v>39.534559999999999</c:v>
                </c:pt>
                <c:pt idx="6931">
                  <c:v>39.483690000000003</c:v>
                </c:pt>
                <c:pt idx="6932">
                  <c:v>39.407229999999998</c:v>
                </c:pt>
                <c:pt idx="6933">
                  <c:v>39.315719999999999</c:v>
                </c:pt>
                <c:pt idx="6934">
                  <c:v>39.227249999999998</c:v>
                </c:pt>
                <c:pt idx="6935">
                  <c:v>39.157310000000003</c:v>
                </c:pt>
                <c:pt idx="6936">
                  <c:v>39.110149999999997</c:v>
                </c:pt>
                <c:pt idx="6937">
                  <c:v>39.077069999999999</c:v>
                </c:pt>
                <c:pt idx="6938">
                  <c:v>39.042099999999998</c:v>
                </c:pt>
                <c:pt idx="6939">
                  <c:v>38.992190000000001</c:v>
                </c:pt>
                <c:pt idx="6940">
                  <c:v>38.925170000000001</c:v>
                </c:pt>
                <c:pt idx="6941">
                  <c:v>38.851120000000002</c:v>
                </c:pt>
                <c:pt idx="6942">
                  <c:v>38.78595</c:v>
                </c:pt>
                <c:pt idx="6943">
                  <c:v>38.741529999999997</c:v>
                </c:pt>
                <c:pt idx="6944">
                  <c:v>38.717559999999999</c:v>
                </c:pt>
                <c:pt idx="6945">
                  <c:v>38.700789999999998</c:v>
                </c:pt>
                <c:pt idx="6946">
                  <c:v>38.671909999999997</c:v>
                </c:pt>
                <c:pt idx="6947">
                  <c:v>38.61656</c:v>
                </c:pt>
                <c:pt idx="6948">
                  <c:v>38.533610000000003</c:v>
                </c:pt>
                <c:pt idx="6949">
                  <c:v>38.436500000000002</c:v>
                </c:pt>
                <c:pt idx="6950">
                  <c:v>38.346159999999998</c:v>
                </c:pt>
                <c:pt idx="6951">
                  <c:v>38.279670000000003</c:v>
                </c:pt>
                <c:pt idx="6952">
                  <c:v>38.240679999999998</c:v>
                </c:pt>
                <c:pt idx="6953">
                  <c:v>38.217689999999997</c:v>
                </c:pt>
                <c:pt idx="6954">
                  <c:v>38.191139999999997</c:v>
                </c:pt>
                <c:pt idx="6955">
                  <c:v>38.144950000000001</c:v>
                </c:pt>
                <c:pt idx="6956">
                  <c:v>38.075519999999997</c:v>
                </c:pt>
                <c:pt idx="6957">
                  <c:v>37.993180000000002</c:v>
                </c:pt>
                <c:pt idx="6958">
                  <c:v>37.915439999999997</c:v>
                </c:pt>
                <c:pt idx="6959">
                  <c:v>37.856659999999998</c:v>
                </c:pt>
                <c:pt idx="6960">
                  <c:v>37.819580000000002</c:v>
                </c:pt>
                <c:pt idx="6961">
                  <c:v>37.793799999999997</c:v>
                </c:pt>
                <c:pt idx="6962">
                  <c:v>37.761859999999999</c:v>
                </c:pt>
                <c:pt idx="6963">
                  <c:v>37.709580000000003</c:v>
                </c:pt>
                <c:pt idx="6964">
                  <c:v>37.634189999999997</c:v>
                </c:pt>
                <c:pt idx="6965">
                  <c:v>37.545850000000002</c:v>
                </c:pt>
                <c:pt idx="6966">
                  <c:v>37.46161</c:v>
                </c:pt>
                <c:pt idx="6967">
                  <c:v>37.395519999999998</c:v>
                </c:pt>
                <c:pt idx="6968">
                  <c:v>37.35051</c:v>
                </c:pt>
                <c:pt idx="6969">
                  <c:v>37.316879999999998</c:v>
                </c:pt>
                <c:pt idx="6970">
                  <c:v>37.278280000000002</c:v>
                </c:pt>
                <c:pt idx="6971">
                  <c:v>37.221780000000003</c:v>
                </c:pt>
                <c:pt idx="6972">
                  <c:v>37.145510000000002</c:v>
                </c:pt>
                <c:pt idx="6973">
                  <c:v>37.060040000000001</c:v>
                </c:pt>
                <c:pt idx="6974">
                  <c:v>36.982019999999999</c:v>
                </c:pt>
                <c:pt idx="6975">
                  <c:v>36.924469999999999</c:v>
                </c:pt>
                <c:pt idx="6976">
                  <c:v>36.88888</c:v>
                </c:pt>
                <c:pt idx="6977">
                  <c:v>36.864060000000002</c:v>
                </c:pt>
                <c:pt idx="6978">
                  <c:v>36.832520000000002</c:v>
                </c:pt>
                <c:pt idx="6979">
                  <c:v>36.780729999999998</c:v>
                </c:pt>
                <c:pt idx="6980">
                  <c:v>36.707120000000003</c:v>
                </c:pt>
                <c:pt idx="6981">
                  <c:v>36.623289999999997</c:v>
                </c:pt>
                <c:pt idx="6982">
                  <c:v>36.547289999999997</c:v>
                </c:pt>
                <c:pt idx="6983">
                  <c:v>36.493189999999998</c:v>
                </c:pt>
                <c:pt idx="6984">
                  <c:v>36.462870000000002</c:v>
                </c:pt>
                <c:pt idx="6985">
                  <c:v>36.445039999999999</c:v>
                </c:pt>
                <c:pt idx="6986">
                  <c:v>36.422040000000003</c:v>
                </c:pt>
                <c:pt idx="6987">
                  <c:v>36.380200000000002</c:v>
                </c:pt>
                <c:pt idx="6988">
                  <c:v>36.31765</c:v>
                </c:pt>
                <c:pt idx="6989">
                  <c:v>36.24532</c:v>
                </c:pt>
                <c:pt idx="6990">
                  <c:v>36.180259999999997</c:v>
                </c:pt>
                <c:pt idx="6991">
                  <c:v>36.135350000000003</c:v>
                </c:pt>
                <c:pt idx="6992">
                  <c:v>36.111280000000001</c:v>
                </c:pt>
                <c:pt idx="6993">
                  <c:v>36.09563</c:v>
                </c:pt>
                <c:pt idx="6994">
                  <c:v>36.06953</c:v>
                </c:pt>
                <c:pt idx="6995">
                  <c:v>36.018569999999997</c:v>
                </c:pt>
                <c:pt idx="6996">
                  <c:v>35.940899999999999</c:v>
                </c:pt>
                <c:pt idx="6997">
                  <c:v>35.848709999999997</c:v>
                </c:pt>
                <c:pt idx="6998">
                  <c:v>35.761490000000002</c:v>
                </c:pt>
                <c:pt idx="6999">
                  <c:v>35.695219999999999</c:v>
                </c:pt>
                <c:pt idx="7000">
                  <c:v>35.653120000000001</c:v>
                </c:pt>
                <c:pt idx="7001">
                  <c:v>35.624099999999999</c:v>
                </c:pt>
                <c:pt idx="7002">
                  <c:v>35.589660000000002</c:v>
                </c:pt>
                <c:pt idx="7003">
                  <c:v>35.535330000000002</c:v>
                </c:pt>
                <c:pt idx="7004">
                  <c:v>35.45946</c:v>
                </c:pt>
                <c:pt idx="7005">
                  <c:v>35.374409999999997</c:v>
                </c:pt>
                <c:pt idx="7006">
                  <c:v>35.299489999999999</c:v>
                </c:pt>
                <c:pt idx="7007">
                  <c:v>35.249850000000002</c:v>
                </c:pt>
                <c:pt idx="7008">
                  <c:v>35.227519999999998</c:v>
                </c:pt>
                <c:pt idx="7009">
                  <c:v>35.220059999999997</c:v>
                </c:pt>
                <c:pt idx="7010">
                  <c:v>35.207279999999997</c:v>
                </c:pt>
                <c:pt idx="7011">
                  <c:v>35.172550000000001</c:v>
                </c:pt>
                <c:pt idx="7012">
                  <c:v>35.111899999999999</c:v>
                </c:pt>
                <c:pt idx="7013">
                  <c:v>35.036270000000002</c:v>
                </c:pt>
                <c:pt idx="7014">
                  <c:v>34.965249999999997</c:v>
                </c:pt>
                <c:pt idx="7015">
                  <c:v>34.915680000000002</c:v>
                </c:pt>
                <c:pt idx="7016">
                  <c:v>34.891280000000002</c:v>
                </c:pt>
                <c:pt idx="7017">
                  <c:v>34.879939999999998</c:v>
                </c:pt>
                <c:pt idx="7018">
                  <c:v>34.860610000000001</c:v>
                </c:pt>
                <c:pt idx="7019">
                  <c:v>34.816180000000003</c:v>
                </c:pt>
                <c:pt idx="7020">
                  <c:v>34.743589999999998</c:v>
                </c:pt>
                <c:pt idx="7021">
                  <c:v>34.655560000000001</c:v>
                </c:pt>
                <c:pt idx="7022">
                  <c:v>34.572920000000003</c:v>
                </c:pt>
                <c:pt idx="7023">
                  <c:v>34.512889999999999</c:v>
                </c:pt>
                <c:pt idx="7024">
                  <c:v>34.47972</c:v>
                </c:pt>
                <c:pt idx="7025">
                  <c:v>34.463120000000004</c:v>
                </c:pt>
                <c:pt idx="7026">
                  <c:v>34.444839999999999</c:v>
                </c:pt>
                <c:pt idx="7027">
                  <c:v>34.409689999999998</c:v>
                </c:pt>
                <c:pt idx="7028">
                  <c:v>34.354480000000002</c:v>
                </c:pt>
                <c:pt idx="7029">
                  <c:v>34.289639999999999</c:v>
                </c:pt>
                <c:pt idx="7030">
                  <c:v>34.232500000000002</c:v>
                </c:pt>
                <c:pt idx="7031">
                  <c:v>34.196089999999998</c:v>
                </c:pt>
                <c:pt idx="7032">
                  <c:v>34.17998</c:v>
                </c:pt>
                <c:pt idx="7033">
                  <c:v>34.169310000000003</c:v>
                </c:pt>
                <c:pt idx="7034">
                  <c:v>34.142330000000001</c:v>
                </c:pt>
                <c:pt idx="7035">
                  <c:v>34.082790000000003</c:v>
                </c:pt>
                <c:pt idx="7036">
                  <c:v>33.989570000000001</c:v>
                </c:pt>
                <c:pt idx="7037">
                  <c:v>33.878300000000003</c:v>
                </c:pt>
                <c:pt idx="7038">
                  <c:v>33.77355</c:v>
                </c:pt>
                <c:pt idx="7039">
                  <c:v>33.696280000000002</c:v>
                </c:pt>
                <c:pt idx="7040">
                  <c:v>33.653100000000002</c:v>
                </c:pt>
                <c:pt idx="7041">
                  <c:v>33.633879999999998</c:v>
                </c:pt>
                <c:pt idx="7042">
                  <c:v>33.618659999999998</c:v>
                </c:pt>
                <c:pt idx="7043">
                  <c:v>33.589950000000002</c:v>
                </c:pt>
                <c:pt idx="7044">
                  <c:v>33.542839999999998</c:v>
                </c:pt>
                <c:pt idx="7045">
                  <c:v>33.487409999999997</c:v>
                </c:pt>
                <c:pt idx="7046">
                  <c:v>33.441749999999999</c:v>
                </c:pt>
                <c:pt idx="7047">
                  <c:v>33.420299999999997</c:v>
                </c:pt>
                <c:pt idx="7048">
                  <c:v>33.42398</c:v>
                </c:pt>
                <c:pt idx="7049">
                  <c:v>33.438479999999998</c:v>
                </c:pt>
                <c:pt idx="7050">
                  <c:v>33.441549999999999</c:v>
                </c:pt>
                <c:pt idx="7051">
                  <c:v>33.415579999999999</c:v>
                </c:pt>
                <c:pt idx="7052">
                  <c:v>33.357770000000002</c:v>
                </c:pt>
                <c:pt idx="7053">
                  <c:v>33.282179999999997</c:v>
                </c:pt>
                <c:pt idx="7054">
                  <c:v>33.211739999999999</c:v>
                </c:pt>
                <c:pt idx="7055">
                  <c:v>33.165120000000002</c:v>
                </c:pt>
                <c:pt idx="7056">
                  <c:v>33.145910000000001</c:v>
                </c:pt>
                <c:pt idx="7057">
                  <c:v>33.141300000000001</c:v>
                </c:pt>
                <c:pt idx="7058">
                  <c:v>33.130049999999997</c:v>
                </c:pt>
                <c:pt idx="7059">
                  <c:v>33.09554</c:v>
                </c:pt>
                <c:pt idx="7060">
                  <c:v>33.035510000000002</c:v>
                </c:pt>
                <c:pt idx="7061">
                  <c:v>32.963509999999999</c:v>
                </c:pt>
                <c:pt idx="7062">
                  <c:v>32.900709999999997</c:v>
                </c:pt>
                <c:pt idx="7063">
                  <c:v>32.862909999999999</c:v>
                </c:pt>
                <c:pt idx="7064">
                  <c:v>32.850140000000003</c:v>
                </c:pt>
                <c:pt idx="7065">
                  <c:v>32.845649999999999</c:v>
                </c:pt>
                <c:pt idx="7066">
                  <c:v>32.824449999999999</c:v>
                </c:pt>
                <c:pt idx="7067">
                  <c:v>32.767850000000003</c:v>
                </c:pt>
                <c:pt idx="7068">
                  <c:v>32.674790000000002</c:v>
                </c:pt>
                <c:pt idx="7069">
                  <c:v>32.564250000000001</c:v>
                </c:pt>
                <c:pt idx="7070">
                  <c:v>32.465699999999998</c:v>
                </c:pt>
                <c:pt idx="7071">
                  <c:v>32.403060000000004</c:v>
                </c:pt>
                <c:pt idx="7072">
                  <c:v>32.381259999999997</c:v>
                </c:pt>
                <c:pt idx="7073">
                  <c:v>32.384140000000002</c:v>
                </c:pt>
                <c:pt idx="7074">
                  <c:v>32.384520000000002</c:v>
                </c:pt>
                <c:pt idx="7075">
                  <c:v>32.360019999999999</c:v>
                </c:pt>
                <c:pt idx="7076">
                  <c:v>32.305079999999997</c:v>
                </c:pt>
                <c:pt idx="7077">
                  <c:v>32.23319</c:v>
                </c:pt>
                <c:pt idx="7078">
                  <c:v>32.168419999999998</c:v>
                </c:pt>
                <c:pt idx="7079">
                  <c:v>32.131349999999998</c:v>
                </c:pt>
                <c:pt idx="7080">
                  <c:v>32.126710000000003</c:v>
                </c:pt>
                <c:pt idx="7081">
                  <c:v>32.140740000000001</c:v>
                </c:pt>
                <c:pt idx="7082">
                  <c:v>32.14913</c:v>
                </c:pt>
                <c:pt idx="7083">
                  <c:v>32.131790000000002</c:v>
                </c:pt>
                <c:pt idx="7084">
                  <c:v>32.084139999999998</c:v>
                </c:pt>
                <c:pt idx="7085">
                  <c:v>32.019889999999997</c:v>
                </c:pt>
                <c:pt idx="7086">
                  <c:v>31.962140000000002</c:v>
                </c:pt>
                <c:pt idx="7087">
                  <c:v>31.929120000000001</c:v>
                </c:pt>
                <c:pt idx="7088">
                  <c:v>31.922329999999999</c:v>
                </c:pt>
                <c:pt idx="7089">
                  <c:v>31.924849999999999</c:v>
                </c:pt>
                <c:pt idx="7090">
                  <c:v>31.910450000000001</c:v>
                </c:pt>
                <c:pt idx="7091">
                  <c:v>31.858920000000001</c:v>
                </c:pt>
                <c:pt idx="7092">
                  <c:v>31.76867</c:v>
                </c:pt>
                <c:pt idx="7093">
                  <c:v>31.65915</c:v>
                </c:pt>
                <c:pt idx="7094">
                  <c:v>31.561050000000002</c:v>
                </c:pt>
                <c:pt idx="7095">
                  <c:v>31.499639999999999</c:v>
                </c:pt>
                <c:pt idx="7096">
                  <c:v>31.480930000000001</c:v>
                </c:pt>
                <c:pt idx="7097">
                  <c:v>31.489229999999999</c:v>
                </c:pt>
                <c:pt idx="7098">
                  <c:v>31.496749999999999</c:v>
                </c:pt>
                <c:pt idx="7099">
                  <c:v>31.47954</c:v>
                </c:pt>
                <c:pt idx="7100">
                  <c:v>31.430599999999998</c:v>
                </c:pt>
                <c:pt idx="7101">
                  <c:v>31.36384</c:v>
                </c:pt>
                <c:pt idx="7102">
                  <c:v>31.305710000000001</c:v>
                </c:pt>
                <c:pt idx="7103">
                  <c:v>31.27936</c:v>
                </c:pt>
                <c:pt idx="7104">
                  <c:v>31.289670000000001</c:v>
                </c:pt>
                <c:pt idx="7105">
                  <c:v>31.319600000000001</c:v>
                </c:pt>
                <c:pt idx="7106">
                  <c:v>31.340140000000002</c:v>
                </c:pt>
                <c:pt idx="7107">
                  <c:v>31.32724</c:v>
                </c:pt>
                <c:pt idx="7108">
                  <c:v>31.27468</c:v>
                </c:pt>
                <c:pt idx="7109">
                  <c:v>31.196560000000002</c:v>
                </c:pt>
                <c:pt idx="7110">
                  <c:v>31.118539999999999</c:v>
                </c:pt>
                <c:pt idx="7111">
                  <c:v>31.06288</c:v>
                </c:pt>
                <c:pt idx="7112">
                  <c:v>31.035329999999998</c:v>
                </c:pt>
                <c:pt idx="7113">
                  <c:v>31.021979999999999</c:v>
                </c:pt>
                <c:pt idx="7114">
                  <c:v>30.998159999999999</c:v>
                </c:pt>
                <c:pt idx="7115">
                  <c:v>30.94453</c:v>
                </c:pt>
                <c:pt idx="7116">
                  <c:v>30.860320000000002</c:v>
                </c:pt>
                <c:pt idx="7117">
                  <c:v>30.765920000000001</c:v>
                </c:pt>
                <c:pt idx="7118">
                  <c:v>30.692060000000001</c:v>
                </c:pt>
                <c:pt idx="7119">
                  <c:v>30.66187</c:v>
                </c:pt>
                <c:pt idx="7120">
                  <c:v>30.675830000000001</c:v>
                </c:pt>
                <c:pt idx="7121">
                  <c:v>30.710229999999999</c:v>
                </c:pt>
                <c:pt idx="7122">
                  <c:v>30.73002</c:v>
                </c:pt>
                <c:pt idx="7123">
                  <c:v>30.708860000000001</c:v>
                </c:pt>
                <c:pt idx="7124">
                  <c:v>30.643689999999999</c:v>
                </c:pt>
                <c:pt idx="7125">
                  <c:v>30.55639</c:v>
                </c:pt>
                <c:pt idx="7126">
                  <c:v>30.48122</c:v>
                </c:pt>
                <c:pt idx="7127">
                  <c:v>30.445270000000001</c:v>
                </c:pt>
                <c:pt idx="7128">
                  <c:v>30.452310000000001</c:v>
                </c:pt>
                <c:pt idx="7129">
                  <c:v>30.480139999999999</c:v>
                </c:pt>
                <c:pt idx="7130">
                  <c:v>30.493120000000001</c:v>
                </c:pt>
                <c:pt idx="7131">
                  <c:v>30.463100000000001</c:v>
                </c:pt>
                <c:pt idx="7132">
                  <c:v>30.385829999999999</c:v>
                </c:pt>
                <c:pt idx="7133">
                  <c:v>30.284109999999998</c:v>
                </c:pt>
                <c:pt idx="7134">
                  <c:v>30.19501</c:v>
                </c:pt>
                <c:pt idx="7135">
                  <c:v>30.148900000000001</c:v>
                </c:pt>
                <c:pt idx="7136">
                  <c:v>30.151209999999999</c:v>
                </c:pt>
                <c:pt idx="7137">
                  <c:v>30.17896</c:v>
                </c:pt>
                <c:pt idx="7138">
                  <c:v>30.193719999999999</c:v>
                </c:pt>
                <c:pt idx="7139">
                  <c:v>30.16403</c:v>
                </c:pt>
                <c:pt idx="7140">
                  <c:v>30.083300000000001</c:v>
                </c:pt>
                <c:pt idx="7141">
                  <c:v>29.973980000000001</c:v>
                </c:pt>
                <c:pt idx="7142">
                  <c:v>29.874739999999999</c:v>
                </c:pt>
                <c:pt idx="7143">
                  <c:v>29.818390000000001</c:v>
                </c:pt>
                <c:pt idx="7144">
                  <c:v>29.812259999999998</c:v>
                </c:pt>
                <c:pt idx="7145">
                  <c:v>29.834</c:v>
                </c:pt>
                <c:pt idx="7146">
                  <c:v>29.84404</c:v>
                </c:pt>
                <c:pt idx="7147">
                  <c:v>29.810009999999998</c:v>
                </c:pt>
                <c:pt idx="7148">
                  <c:v>29.724309999999999</c:v>
                </c:pt>
                <c:pt idx="7149">
                  <c:v>29.60895</c:v>
                </c:pt>
                <c:pt idx="7150">
                  <c:v>29.502520000000001</c:v>
                </c:pt>
                <c:pt idx="7151">
                  <c:v>29.437830000000002</c:v>
                </c:pt>
                <c:pt idx="7152">
                  <c:v>29.422529999999998</c:v>
                </c:pt>
                <c:pt idx="7153">
                  <c:v>29.43515</c:v>
                </c:pt>
                <c:pt idx="7154">
                  <c:v>29.43788</c:v>
                </c:pt>
                <c:pt idx="7155">
                  <c:v>29.39958</c:v>
                </c:pt>
                <c:pt idx="7156">
                  <c:v>29.314609999999998</c:v>
                </c:pt>
                <c:pt idx="7157">
                  <c:v>29.207529999999998</c:v>
                </c:pt>
                <c:pt idx="7158">
                  <c:v>29.11965</c:v>
                </c:pt>
                <c:pt idx="7159">
                  <c:v>29.085560000000001</c:v>
                </c:pt>
                <c:pt idx="7160">
                  <c:v>29.112290000000002</c:v>
                </c:pt>
                <c:pt idx="7161">
                  <c:v>29.174890000000001</c:v>
                </c:pt>
                <c:pt idx="7162">
                  <c:v>29.230329999999999</c:v>
                </c:pt>
                <c:pt idx="7163">
                  <c:v>29.241820000000001</c:v>
                </c:pt>
                <c:pt idx="7164">
                  <c:v>29.199110000000001</c:v>
                </c:pt>
                <c:pt idx="7165">
                  <c:v>29.12341</c:v>
                </c:pt>
                <c:pt idx="7166">
                  <c:v>29.05416</c:v>
                </c:pt>
                <c:pt idx="7167">
                  <c:v>29.024979999999999</c:v>
                </c:pt>
                <c:pt idx="7168">
                  <c:v>29.043399999999998</c:v>
                </c:pt>
                <c:pt idx="7169">
                  <c:v>29.086970000000001</c:v>
                </c:pt>
                <c:pt idx="7170">
                  <c:v>29.11788</c:v>
                </c:pt>
                <c:pt idx="7171">
                  <c:v>29.105830000000001</c:v>
                </c:pt>
                <c:pt idx="7172">
                  <c:v>29.045780000000001</c:v>
                </c:pt>
                <c:pt idx="7173">
                  <c:v>28.960930000000001</c:v>
                </c:pt>
                <c:pt idx="7174">
                  <c:v>28.889099999999999</c:v>
                </c:pt>
                <c:pt idx="7175">
                  <c:v>28.860240000000001</c:v>
                </c:pt>
                <c:pt idx="7176">
                  <c:v>28.877130000000001</c:v>
                </c:pt>
                <c:pt idx="7177">
                  <c:v>28.912849999999999</c:v>
                </c:pt>
                <c:pt idx="7178">
                  <c:v>28.925809999999998</c:v>
                </c:pt>
                <c:pt idx="7179">
                  <c:v>28.884599999999999</c:v>
                </c:pt>
                <c:pt idx="7180">
                  <c:v>28.786660000000001</c:v>
                </c:pt>
                <c:pt idx="7181">
                  <c:v>28.661359999999998</c:v>
                </c:pt>
                <c:pt idx="7182">
                  <c:v>28.554600000000001</c:v>
                </c:pt>
                <c:pt idx="7183">
                  <c:v>28.50337</c:v>
                </c:pt>
                <c:pt idx="7184">
                  <c:v>28.51389</c:v>
                </c:pt>
                <c:pt idx="7185">
                  <c:v>28.557580000000002</c:v>
                </c:pt>
                <c:pt idx="7186">
                  <c:v>28.586860000000001</c:v>
                </c:pt>
                <c:pt idx="7187">
                  <c:v>28.562550000000002</c:v>
                </c:pt>
                <c:pt idx="7188">
                  <c:v>28.47559</c:v>
                </c:pt>
                <c:pt idx="7189">
                  <c:v>28.3523</c:v>
                </c:pt>
                <c:pt idx="7190">
                  <c:v>28.239239999999999</c:v>
                </c:pt>
                <c:pt idx="7191">
                  <c:v>28.177160000000001</c:v>
                </c:pt>
                <c:pt idx="7192">
                  <c:v>28.177969999999998</c:v>
                </c:pt>
                <c:pt idx="7193">
                  <c:v>28.21922</c:v>
                </c:pt>
                <c:pt idx="7194">
                  <c:v>28.25817</c:v>
                </c:pt>
                <c:pt idx="7195">
                  <c:v>28.257739999999998</c:v>
                </c:pt>
                <c:pt idx="7196">
                  <c:v>28.207540000000002</c:v>
                </c:pt>
                <c:pt idx="7197">
                  <c:v>28.12951</c:v>
                </c:pt>
                <c:pt idx="7198">
                  <c:v>28.064029999999999</c:v>
                </c:pt>
                <c:pt idx="7199">
                  <c:v>28.045380000000002</c:v>
                </c:pt>
                <c:pt idx="7200">
                  <c:v>28.08043</c:v>
                </c:pt>
                <c:pt idx="7201">
                  <c:v>28.143750000000001</c:v>
                </c:pt>
                <c:pt idx="7202">
                  <c:v>28.191299999999998</c:v>
                </c:pt>
                <c:pt idx="7203">
                  <c:v>28.18543</c:v>
                </c:pt>
                <c:pt idx="7204">
                  <c:v>28.116800000000001</c:v>
                </c:pt>
                <c:pt idx="7205">
                  <c:v>28.012440000000002</c:v>
                </c:pt>
                <c:pt idx="7206">
                  <c:v>27.922090000000001</c:v>
                </c:pt>
                <c:pt idx="7207">
                  <c:v>27.88918</c:v>
                </c:pt>
                <c:pt idx="7208">
                  <c:v>27.922920000000001</c:v>
                </c:pt>
                <c:pt idx="7209">
                  <c:v>27.993279999999999</c:v>
                </c:pt>
                <c:pt idx="7210">
                  <c:v>28.0501</c:v>
                </c:pt>
                <c:pt idx="7211">
                  <c:v>28.055319999999998</c:v>
                </c:pt>
                <c:pt idx="7212">
                  <c:v>28.0017</c:v>
                </c:pt>
                <c:pt idx="7213">
                  <c:v>27.91572</c:v>
                </c:pt>
                <c:pt idx="7214">
                  <c:v>27.841139999999999</c:v>
                </c:pt>
                <c:pt idx="7215">
                  <c:v>27.81437</c:v>
                </c:pt>
                <c:pt idx="7216">
                  <c:v>27.842770000000002</c:v>
                </c:pt>
                <c:pt idx="7217">
                  <c:v>27.89941</c:v>
                </c:pt>
                <c:pt idx="7218">
                  <c:v>27.93768</c:v>
                </c:pt>
                <c:pt idx="7219">
                  <c:v>27.919160000000002</c:v>
                </c:pt>
                <c:pt idx="7220">
                  <c:v>27.837689999999998</c:v>
                </c:pt>
                <c:pt idx="7221">
                  <c:v>27.72625</c:v>
                </c:pt>
                <c:pt idx="7222">
                  <c:v>27.64012</c:v>
                </c:pt>
                <c:pt idx="7223">
                  <c:v>27.624269999999999</c:v>
                </c:pt>
                <c:pt idx="7224">
                  <c:v>27.68404</c:v>
                </c:pt>
                <c:pt idx="7225">
                  <c:v>27.779949999999999</c:v>
                </c:pt>
                <c:pt idx="7226">
                  <c:v>27.85134</c:v>
                </c:pt>
                <c:pt idx="7227">
                  <c:v>27.853280000000002</c:v>
                </c:pt>
                <c:pt idx="7228">
                  <c:v>27.782019999999999</c:v>
                </c:pt>
                <c:pt idx="7229">
                  <c:v>27.675840000000001</c:v>
                </c:pt>
                <c:pt idx="7230">
                  <c:v>27.591999999999999</c:v>
                </c:pt>
                <c:pt idx="7231">
                  <c:v>27.574570000000001</c:v>
                </c:pt>
                <c:pt idx="7232">
                  <c:v>27.629670000000001</c:v>
                </c:pt>
                <c:pt idx="7233">
                  <c:v>27.722370000000002</c:v>
                </c:pt>
                <c:pt idx="7234">
                  <c:v>27.79607</c:v>
                </c:pt>
                <c:pt idx="7235">
                  <c:v>27.80416</c:v>
                </c:pt>
                <c:pt idx="7236">
                  <c:v>27.735479999999999</c:v>
                </c:pt>
                <c:pt idx="7237">
                  <c:v>27.620450000000002</c:v>
                </c:pt>
                <c:pt idx="7238">
                  <c:v>27.513089999999998</c:v>
                </c:pt>
                <c:pt idx="7239">
                  <c:v>27.459530000000001</c:v>
                </c:pt>
                <c:pt idx="7240">
                  <c:v>27.47016</c:v>
                </c:pt>
                <c:pt idx="7241">
                  <c:v>27.513919999999999</c:v>
                </c:pt>
                <c:pt idx="7242">
                  <c:v>27.53708</c:v>
                </c:pt>
                <c:pt idx="7243">
                  <c:v>27.49624</c:v>
                </c:pt>
                <c:pt idx="7244">
                  <c:v>27.386189999999999</c:v>
                </c:pt>
                <c:pt idx="7245">
                  <c:v>27.247389999999999</c:v>
                </c:pt>
                <c:pt idx="7246">
                  <c:v>27.145589999999999</c:v>
                </c:pt>
                <c:pt idx="7247">
                  <c:v>27.13372</c:v>
                </c:pt>
                <c:pt idx="7248">
                  <c:v>27.218640000000001</c:v>
                </c:pt>
                <c:pt idx="7249">
                  <c:v>27.35632</c:v>
                </c:pt>
                <c:pt idx="7250">
                  <c:v>27.476120000000002</c:v>
                </c:pt>
                <c:pt idx="7251">
                  <c:v>27.518740000000001</c:v>
                </c:pt>
                <c:pt idx="7252">
                  <c:v>27.465</c:v>
                </c:pt>
                <c:pt idx="7253">
                  <c:v>27.345759999999999</c:v>
                </c:pt>
                <c:pt idx="7254">
                  <c:v>27.226130000000001</c:v>
                </c:pt>
                <c:pt idx="7255">
                  <c:v>27.17042</c:v>
                </c:pt>
                <c:pt idx="7256">
                  <c:v>27.20356</c:v>
                </c:pt>
                <c:pt idx="7257">
                  <c:v>27.29654</c:v>
                </c:pt>
                <c:pt idx="7258">
                  <c:v>27.38777</c:v>
                </c:pt>
                <c:pt idx="7259">
                  <c:v>27.425239999999999</c:v>
                </c:pt>
                <c:pt idx="7260">
                  <c:v>27.397220000000001</c:v>
                </c:pt>
                <c:pt idx="7261">
                  <c:v>27.33587</c:v>
                </c:pt>
                <c:pt idx="7262">
                  <c:v>27.294509999999999</c:v>
                </c:pt>
                <c:pt idx="7263">
                  <c:v>27.314430000000002</c:v>
                </c:pt>
                <c:pt idx="7264">
                  <c:v>27.397490000000001</c:v>
                </c:pt>
                <c:pt idx="7265">
                  <c:v>27.501159999999999</c:v>
                </c:pt>
                <c:pt idx="7266">
                  <c:v>27.560179999999999</c:v>
                </c:pt>
                <c:pt idx="7267">
                  <c:v>27.523150000000001</c:v>
                </c:pt>
                <c:pt idx="7268">
                  <c:v>27.38259</c:v>
                </c:pt>
                <c:pt idx="7269">
                  <c:v>27.181819999999998</c:v>
                </c:pt>
                <c:pt idx="7270">
                  <c:v>26.993819999999999</c:v>
                </c:pt>
                <c:pt idx="7271">
                  <c:v>26.884129999999999</c:v>
                </c:pt>
                <c:pt idx="7272">
                  <c:v>26.876670000000001</c:v>
                </c:pt>
                <c:pt idx="7273">
                  <c:v>26.942409999999999</c:v>
                </c:pt>
                <c:pt idx="7274">
                  <c:v>27.01698</c:v>
                </c:pt>
                <c:pt idx="7275">
                  <c:v>27.04092</c:v>
                </c:pt>
                <c:pt idx="7276">
                  <c:v>26.992360000000001</c:v>
                </c:pt>
                <c:pt idx="7277">
                  <c:v>26.899930000000001</c:v>
                </c:pt>
                <c:pt idx="7278">
                  <c:v>26.823370000000001</c:v>
                </c:pt>
                <c:pt idx="7279">
                  <c:v>26.814520000000002</c:v>
                </c:pt>
                <c:pt idx="7280">
                  <c:v>26.882280000000002</c:v>
                </c:pt>
                <c:pt idx="7281">
                  <c:v>26.986440000000002</c:v>
                </c:pt>
                <c:pt idx="7282">
                  <c:v>27.062000000000001</c:v>
                </c:pt>
                <c:pt idx="7283">
                  <c:v>27.05875</c:v>
                </c:pt>
                <c:pt idx="7284">
                  <c:v>26.97026</c:v>
                </c:pt>
                <c:pt idx="7285">
                  <c:v>26.839130000000001</c:v>
                </c:pt>
                <c:pt idx="7286">
                  <c:v>26.73489</c:v>
                </c:pt>
                <c:pt idx="7287">
                  <c:v>26.71622</c:v>
                </c:pt>
                <c:pt idx="7288">
                  <c:v>26.79616</c:v>
                </c:pt>
                <c:pt idx="7289">
                  <c:v>26.93272</c:v>
                </c:pt>
                <c:pt idx="7290">
                  <c:v>27.051459999999999</c:v>
                </c:pt>
                <c:pt idx="7291">
                  <c:v>27.08869</c:v>
                </c:pt>
                <c:pt idx="7292">
                  <c:v>27.028949999999998</c:v>
                </c:pt>
                <c:pt idx="7293">
                  <c:v>26.91497</c:v>
                </c:pt>
                <c:pt idx="7294">
                  <c:v>26.821819999999999</c:v>
                </c:pt>
                <c:pt idx="7295">
                  <c:v>26.80959</c:v>
                </c:pt>
                <c:pt idx="7296">
                  <c:v>26.883289999999999</c:v>
                </c:pt>
                <c:pt idx="7297">
                  <c:v>26.98912</c:v>
                </c:pt>
                <c:pt idx="7298">
                  <c:v>27.04804</c:v>
                </c:pt>
                <c:pt idx="7299">
                  <c:v>27.004619999999999</c:v>
                </c:pt>
                <c:pt idx="7300">
                  <c:v>26.860199999999999</c:v>
                </c:pt>
                <c:pt idx="7301">
                  <c:v>26.67539</c:v>
                </c:pt>
                <c:pt idx="7302">
                  <c:v>26.539709999999999</c:v>
                </c:pt>
                <c:pt idx="7303">
                  <c:v>26.523779999999999</c:v>
                </c:pt>
                <c:pt idx="7304">
                  <c:v>26.637530000000002</c:v>
                </c:pt>
                <c:pt idx="7305">
                  <c:v>26.821750000000002</c:v>
                </c:pt>
                <c:pt idx="7306">
                  <c:v>26.979299999999999</c:v>
                </c:pt>
                <c:pt idx="7307">
                  <c:v>27.029109999999999</c:v>
                </c:pt>
                <c:pt idx="7308">
                  <c:v>26.949940000000002</c:v>
                </c:pt>
                <c:pt idx="7309">
                  <c:v>26.790579999999999</c:v>
                </c:pt>
                <c:pt idx="7310">
                  <c:v>26.640440000000002</c:v>
                </c:pt>
                <c:pt idx="7311">
                  <c:v>26.57846</c:v>
                </c:pt>
                <c:pt idx="7312">
                  <c:v>26.625869999999999</c:v>
                </c:pt>
                <c:pt idx="7313">
                  <c:v>26.732489999999999</c:v>
                </c:pt>
                <c:pt idx="7314">
                  <c:v>26.802019999999999</c:v>
                </c:pt>
                <c:pt idx="7315">
                  <c:v>26.74823</c:v>
                </c:pt>
                <c:pt idx="7316">
                  <c:v>26.551400000000001</c:v>
                </c:pt>
                <c:pt idx="7317">
                  <c:v>26.285209999999999</c:v>
                </c:pt>
                <c:pt idx="7318">
                  <c:v>26.083369999999999</c:v>
                </c:pt>
                <c:pt idx="7319">
                  <c:v>26.05828</c:v>
                </c:pt>
                <c:pt idx="7320">
                  <c:v>26.226220000000001</c:v>
                </c:pt>
                <c:pt idx="7321">
                  <c:v>26.50074</c:v>
                </c:pt>
                <c:pt idx="7322">
                  <c:v>26.749939999999999</c:v>
                </c:pt>
                <c:pt idx="7323">
                  <c:v>26.870090000000001</c:v>
                </c:pt>
                <c:pt idx="7324">
                  <c:v>26.831420000000001</c:v>
                </c:pt>
                <c:pt idx="7325">
                  <c:v>26.686620000000001</c:v>
                </c:pt>
                <c:pt idx="7326">
                  <c:v>26.541029999999999</c:v>
                </c:pt>
                <c:pt idx="7327">
                  <c:v>26.495180000000001</c:v>
                </c:pt>
                <c:pt idx="7328">
                  <c:v>26.584599999999998</c:v>
                </c:pt>
                <c:pt idx="7329">
                  <c:v>26.75844</c:v>
                </c:pt>
                <c:pt idx="7330">
                  <c:v>26.914490000000001</c:v>
                </c:pt>
                <c:pt idx="7331">
                  <c:v>26.965330000000002</c:v>
                </c:pt>
                <c:pt idx="7332">
                  <c:v>26.888159999999999</c:v>
                </c:pt>
                <c:pt idx="7333">
                  <c:v>26.735800000000001</c:v>
                </c:pt>
                <c:pt idx="7334">
                  <c:v>26.605170000000001</c:v>
                </c:pt>
                <c:pt idx="7335">
                  <c:v>26.58137</c:v>
                </c:pt>
                <c:pt idx="7336">
                  <c:v>26.683949999999999</c:v>
                </c:pt>
                <c:pt idx="7337">
                  <c:v>26.850239999999999</c:v>
                </c:pt>
                <c:pt idx="7338">
                  <c:v>26.96903</c:v>
                </c:pt>
                <c:pt idx="7339">
                  <c:v>26.949269999999999</c:v>
                </c:pt>
                <c:pt idx="7340">
                  <c:v>26.773009999999999</c:v>
                </c:pt>
                <c:pt idx="7341">
                  <c:v>26.50977</c:v>
                </c:pt>
                <c:pt idx="7342">
                  <c:v>26.282</c:v>
                </c:pt>
                <c:pt idx="7343">
                  <c:v>26.20167</c:v>
                </c:pt>
                <c:pt idx="7344">
                  <c:v>26.305879999999998</c:v>
                </c:pt>
                <c:pt idx="7345">
                  <c:v>26.527979999999999</c:v>
                </c:pt>
                <c:pt idx="7346">
                  <c:v>26.72484</c:v>
                </c:pt>
                <c:pt idx="7347">
                  <c:v>26.758600000000001</c:v>
                </c:pt>
                <c:pt idx="7348">
                  <c:v>26.587599999999998</c:v>
                </c:pt>
                <c:pt idx="7349">
                  <c:v>26.305980000000002</c:v>
                </c:pt>
                <c:pt idx="7350">
                  <c:v>26.085760000000001</c:v>
                </c:pt>
                <c:pt idx="7351">
                  <c:v>26.05977</c:v>
                </c:pt>
                <c:pt idx="7352">
                  <c:v>26.23686</c:v>
                </c:pt>
                <c:pt idx="7353">
                  <c:v>26.50967</c:v>
                </c:pt>
                <c:pt idx="7354">
                  <c:v>26.726880000000001</c:v>
                </c:pt>
                <c:pt idx="7355">
                  <c:v>26.77328</c:v>
                </c:pt>
                <c:pt idx="7356">
                  <c:v>26.62171</c:v>
                </c:pt>
                <c:pt idx="7357">
                  <c:v>26.3477</c:v>
                </c:pt>
                <c:pt idx="7358">
                  <c:v>26.094809999999999</c:v>
                </c:pt>
                <c:pt idx="7359">
                  <c:v>25.995460000000001</c:v>
                </c:pt>
                <c:pt idx="7360">
                  <c:v>26.0839</c:v>
                </c:pt>
                <c:pt idx="7361">
                  <c:v>26.273209999999999</c:v>
                </c:pt>
                <c:pt idx="7362">
                  <c:v>26.415050000000001</c:v>
                </c:pt>
                <c:pt idx="7363">
                  <c:v>26.395240000000001</c:v>
                </c:pt>
                <c:pt idx="7364">
                  <c:v>26.197299999999998</c:v>
                </c:pt>
                <c:pt idx="7365">
                  <c:v>25.912510000000001</c:v>
                </c:pt>
                <c:pt idx="7366">
                  <c:v>25.695519999999998</c:v>
                </c:pt>
                <c:pt idx="7367">
                  <c:v>25.683589999999999</c:v>
                </c:pt>
                <c:pt idx="7368">
                  <c:v>25.910699999999999</c:v>
                </c:pt>
                <c:pt idx="7369">
                  <c:v>26.27711</c:v>
                </c:pt>
                <c:pt idx="7370">
                  <c:v>26.60079</c:v>
                </c:pt>
                <c:pt idx="7371">
                  <c:v>26.72138</c:v>
                </c:pt>
                <c:pt idx="7372">
                  <c:v>26.586390000000002</c:v>
                </c:pt>
                <c:pt idx="7373">
                  <c:v>26.276859999999999</c:v>
                </c:pt>
                <c:pt idx="7374">
                  <c:v>25.96275</c:v>
                </c:pt>
                <c:pt idx="7375">
                  <c:v>25.808779999999999</c:v>
                </c:pt>
                <c:pt idx="7376">
                  <c:v>25.874949999999998</c:v>
                </c:pt>
                <c:pt idx="7377">
                  <c:v>26.077729999999999</c:v>
                </c:pt>
                <c:pt idx="7378">
                  <c:v>26.240130000000001</c:v>
                </c:pt>
                <c:pt idx="7379">
                  <c:v>26.205670000000001</c:v>
                </c:pt>
                <c:pt idx="7380">
                  <c:v>25.935970000000001</c:v>
                </c:pt>
                <c:pt idx="7381">
                  <c:v>25.540420000000001</c:v>
                </c:pt>
                <c:pt idx="7382">
                  <c:v>25.212720000000001</c:v>
                </c:pt>
                <c:pt idx="7383">
                  <c:v>25.110910000000001</c:v>
                </c:pt>
                <c:pt idx="7384">
                  <c:v>25.256509999999999</c:v>
                </c:pt>
                <c:pt idx="7385">
                  <c:v>25.525870000000001</c:v>
                </c:pt>
                <c:pt idx="7386">
                  <c:v>25.729649999999999</c:v>
                </c:pt>
                <c:pt idx="7387">
                  <c:v>25.721</c:v>
                </c:pt>
                <c:pt idx="7388">
                  <c:v>25.46923</c:v>
                </c:pt>
                <c:pt idx="7389">
                  <c:v>25.080300000000001</c:v>
                </c:pt>
                <c:pt idx="7390">
                  <c:v>24.750599999999999</c:v>
                </c:pt>
                <c:pt idx="7391">
                  <c:v>24.662739999999999</c:v>
                </c:pt>
                <c:pt idx="7392">
                  <c:v>24.86421</c:v>
                </c:pt>
                <c:pt idx="7393">
                  <c:v>25.222809999999999</c:v>
                </c:pt>
                <c:pt idx="7394">
                  <c:v>25.504380000000001</c:v>
                </c:pt>
                <c:pt idx="7395">
                  <c:v>25.516860000000001</c:v>
                </c:pt>
                <c:pt idx="7396">
                  <c:v>25.217020000000002</c:v>
                </c:pt>
                <c:pt idx="7397">
                  <c:v>24.73142</c:v>
                </c:pt>
                <c:pt idx="7398">
                  <c:v>24.28912</c:v>
                </c:pt>
                <c:pt idx="7399">
                  <c:v>24.096900000000002</c:v>
                </c:pt>
                <c:pt idx="7400">
                  <c:v>24.21491</c:v>
                </c:pt>
                <c:pt idx="7401">
                  <c:v>24.517309999999998</c:v>
                </c:pt>
                <c:pt idx="7402">
                  <c:v>24.769130000000001</c:v>
                </c:pt>
                <c:pt idx="7403">
                  <c:v>24.766539999999999</c:v>
                </c:pt>
                <c:pt idx="7404">
                  <c:v>24.461310000000001</c:v>
                </c:pt>
                <c:pt idx="7405">
                  <c:v>23.999169999999999</c:v>
                </c:pt>
                <c:pt idx="7406">
                  <c:v>23.652419999999999</c:v>
                </c:pt>
                <c:pt idx="7407">
                  <c:v>23.667470000000002</c:v>
                </c:pt>
                <c:pt idx="7408">
                  <c:v>24.101700000000001</c:v>
                </c:pt>
                <c:pt idx="7409">
                  <c:v>24.774090000000001</c:v>
                </c:pt>
                <c:pt idx="7410">
                  <c:v>25.367339999999999</c:v>
                </c:pt>
                <c:pt idx="7411">
                  <c:v>25.604980000000001</c:v>
                </c:pt>
                <c:pt idx="7412">
                  <c:v>25.392189999999999</c:v>
                </c:pt>
                <c:pt idx="7413">
                  <c:v>24.874780000000001</c:v>
                </c:pt>
                <c:pt idx="7414">
                  <c:v>24.392289999999999</c:v>
                </c:pt>
                <c:pt idx="7415">
                  <c:v>24.31493</c:v>
                </c:pt>
                <c:pt idx="7416">
                  <c:v>24.805769999999999</c:v>
                </c:pt>
                <c:pt idx="7417">
                  <c:v>25.684339999999999</c:v>
                </c:pt>
                <c:pt idx="7418">
                  <c:v>26.52854</c:v>
                </c:pt>
                <c:pt idx="7419">
                  <c:v>26.93817</c:v>
                </c:pt>
                <c:pt idx="7420">
                  <c:v>26.755089999999999</c:v>
                </c:pt>
                <c:pt idx="7421">
                  <c:v>26.14593</c:v>
                </c:pt>
                <c:pt idx="7422">
                  <c:v>25.545369999999998</c:v>
                </c:pt>
                <c:pt idx="7423">
                  <c:v>25.463699999999999</c:v>
                </c:pt>
                <c:pt idx="7424">
                  <c:v>26.190300000000001</c:v>
                </c:pt>
                <c:pt idx="7425">
                  <c:v>27.56015</c:v>
                </c:pt>
                <c:pt idx="7426">
                  <c:v>28.978269999999998</c:v>
                </c:pt>
                <c:pt idx="7427">
                  <c:v>29.724430000000002</c:v>
                </c:pt>
                <c:pt idx="7428">
                  <c:v>29.37876</c:v>
                </c:pt>
                <c:pt idx="7429">
                  <c:v>28.194510000000001</c:v>
                </c:pt>
                <c:pt idx="7430">
                  <c:v>27.070060000000002</c:v>
                </c:pt>
                <c:pt idx="7431">
                  <c:v>26.835270000000001</c:v>
                </c:pt>
                <c:pt idx="7432">
                  <c:v>27.48516</c:v>
                </c:pt>
                <c:pt idx="7433">
                  <c:v>28.336040000000001</c:v>
                </c:pt>
                <c:pt idx="7434">
                  <c:v>28.681470000000001</c:v>
                </c:pt>
                <c:pt idx="7435">
                  <c:v>28.164259999999999</c:v>
                </c:pt>
                <c:pt idx="7436">
                  <c:v>26.831440000000001</c:v>
                </c:pt>
                <c:pt idx="7437">
                  <c:v>25.122</c:v>
                </c:pt>
                <c:pt idx="7438">
                  <c:v>23.784179999999999</c:v>
                </c:pt>
                <c:pt idx="7439">
                  <c:v>23.563569999999999</c:v>
                </c:pt>
                <c:pt idx="7440">
                  <c:v>24.674050000000001</c:v>
                </c:pt>
                <c:pt idx="7441">
                  <c:v>26.561489999999999</c:v>
                </c:pt>
                <c:pt idx="7442">
                  <c:v>28.267669999999999</c:v>
                </c:pt>
                <c:pt idx="7443">
                  <c:v>29.02655</c:v>
                </c:pt>
                <c:pt idx="7444">
                  <c:v>28.599540000000001</c:v>
                </c:pt>
                <c:pt idx="7445">
                  <c:v>27.355360000000001</c:v>
                </c:pt>
                <c:pt idx="7446">
                  <c:v>26.17014</c:v>
                </c:pt>
                <c:pt idx="7447">
                  <c:v>26.014939999999999</c:v>
                </c:pt>
                <c:pt idx="7448">
                  <c:v>27.25703</c:v>
                </c:pt>
                <c:pt idx="7449">
                  <c:v>29.334569999999999</c:v>
                </c:pt>
                <c:pt idx="7450">
                  <c:v>31.201540000000001</c:v>
                </c:pt>
                <c:pt idx="7451">
                  <c:v>32.005049999999997</c:v>
                </c:pt>
                <c:pt idx="7452">
                  <c:v>31.411380000000001</c:v>
                </c:pt>
                <c:pt idx="7453">
                  <c:v>29.69172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5C44-462D-A912-AA48A309E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0682880"/>
        <c:axId val="1290674176"/>
      </c:scatterChart>
      <c:valAx>
        <c:axId val="1290682880"/>
        <c:scaling>
          <c:orientation val="maxMin"/>
          <c:max val="4000"/>
          <c:min val="4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Wavenumbers (cm</a:t>
                </a:r>
                <a:r>
                  <a:rPr lang="en-US" sz="1600" b="1" baseline="30000" dirty="0"/>
                  <a:t>-1</a:t>
                </a:r>
                <a:r>
                  <a:rPr lang="en-US" sz="1600" b="1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0674176"/>
        <c:crosses val="autoZero"/>
        <c:crossBetween val="midCat"/>
      </c:valAx>
      <c:valAx>
        <c:axId val="129067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baseline="0">
                    <a:effectLst/>
                  </a:rPr>
                  <a:t>% Transmittance </a:t>
                </a:r>
                <a:r>
                  <a:rPr lang="en-US" sz="2000" b="0" i="0" u="none" strike="noStrike" baseline="0"/>
                  <a:t> </a:t>
                </a:r>
                <a:endParaRPr lang="en-US" sz="2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0682880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FTIR Spectrum of Housefly</a:t>
            </a:r>
            <a:r>
              <a:rPr lang="en-US" sz="1800" baseline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Extract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815048118985127"/>
          <c:y val="0.17171296296296298"/>
          <c:w val="0.81229396325459313"/>
          <c:h val="0.6227161708953047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'E-Mariyam Shafiq-SZABIST'!$B$2</c:f>
              <c:strCache>
                <c:ptCount val="1"/>
                <c:pt idx="0">
                  <c:v>97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253"/>
              <c:layout>
                <c:manualLayout>
                  <c:x val="-4.7222306945087569E-2"/>
                  <c:y val="0.1041695052750952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34E-4898-A784-74DDACC4C4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14"/>
              <c:layout>
                <c:manualLayout>
                  <c:x val="-3.0555555555555555E-2"/>
                  <c:y val="4.166666666666666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34E-4898-A784-74DDACC4C4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37"/>
              <c:layout>
                <c:manualLayout>
                  <c:x val="-5.2777777777777882E-2"/>
                  <c:y val="4.166666666666666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34E-4898-A784-74DDACC4C4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902"/>
              <c:layout>
                <c:manualLayout>
                  <c:x val="-5.0000000000000051E-2"/>
                  <c:y val="7.870370370370366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34E-4898-A784-74DDACC4C4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000"/>
              <c:layout>
                <c:manualLayout>
                  <c:x val="-4.166666666666672E-2"/>
                  <c:y val="5.555555555555546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34E-4898-A784-74DDACC4C4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'E-Mariyam Shafiq-SZABIST'!$A$3:$A$7456</c:f>
              <c:numCache>
                <c:formatCode>0</c:formatCode>
                <c:ptCount val="7454"/>
                <c:pt idx="0">
                  <c:v>428.12670000000003</c:v>
                </c:pt>
                <c:pt idx="1">
                  <c:v>428.60879999999997</c:v>
                </c:pt>
                <c:pt idx="2">
                  <c:v>429.09089999999998</c:v>
                </c:pt>
                <c:pt idx="3">
                  <c:v>429.57299999999998</c:v>
                </c:pt>
                <c:pt idx="4">
                  <c:v>430.05520000000001</c:v>
                </c:pt>
                <c:pt idx="5">
                  <c:v>430.53730000000002</c:v>
                </c:pt>
                <c:pt idx="6">
                  <c:v>431.01940000000002</c:v>
                </c:pt>
                <c:pt idx="7">
                  <c:v>431.50150000000002</c:v>
                </c:pt>
                <c:pt idx="8">
                  <c:v>431.9837</c:v>
                </c:pt>
                <c:pt idx="9">
                  <c:v>432.4658</c:v>
                </c:pt>
                <c:pt idx="10">
                  <c:v>432.9479</c:v>
                </c:pt>
                <c:pt idx="11">
                  <c:v>433.43</c:v>
                </c:pt>
                <c:pt idx="12">
                  <c:v>433.91219999999998</c:v>
                </c:pt>
                <c:pt idx="13">
                  <c:v>434.39429999999999</c:v>
                </c:pt>
                <c:pt idx="14">
                  <c:v>434.87639999999999</c:v>
                </c:pt>
                <c:pt idx="15">
                  <c:v>435.35849999999999</c:v>
                </c:pt>
                <c:pt idx="16">
                  <c:v>435.84070000000003</c:v>
                </c:pt>
                <c:pt idx="17">
                  <c:v>436.32279999999997</c:v>
                </c:pt>
                <c:pt idx="18">
                  <c:v>436.80489999999998</c:v>
                </c:pt>
                <c:pt idx="19">
                  <c:v>437.28699999999998</c:v>
                </c:pt>
                <c:pt idx="20">
                  <c:v>437.76920000000001</c:v>
                </c:pt>
                <c:pt idx="21">
                  <c:v>438.25130000000001</c:v>
                </c:pt>
                <c:pt idx="22">
                  <c:v>438.73340000000002</c:v>
                </c:pt>
                <c:pt idx="23">
                  <c:v>439.21550000000002</c:v>
                </c:pt>
                <c:pt idx="24">
                  <c:v>439.6977</c:v>
                </c:pt>
                <c:pt idx="25">
                  <c:v>440.1798</c:v>
                </c:pt>
                <c:pt idx="26">
                  <c:v>440.6619</c:v>
                </c:pt>
                <c:pt idx="27">
                  <c:v>441.14400000000001</c:v>
                </c:pt>
                <c:pt idx="28">
                  <c:v>441.62619999999998</c:v>
                </c:pt>
                <c:pt idx="29">
                  <c:v>442.10829999999999</c:v>
                </c:pt>
                <c:pt idx="30">
                  <c:v>442.59039999999999</c:v>
                </c:pt>
                <c:pt idx="31">
                  <c:v>443.07249999999999</c:v>
                </c:pt>
                <c:pt idx="32">
                  <c:v>443.55470000000003</c:v>
                </c:pt>
                <c:pt idx="33">
                  <c:v>444.03680000000003</c:v>
                </c:pt>
                <c:pt idx="34">
                  <c:v>444.51889999999997</c:v>
                </c:pt>
                <c:pt idx="35">
                  <c:v>445.00099999999998</c:v>
                </c:pt>
                <c:pt idx="36">
                  <c:v>445.48320000000001</c:v>
                </c:pt>
                <c:pt idx="37">
                  <c:v>445.96530000000001</c:v>
                </c:pt>
                <c:pt idx="38">
                  <c:v>446.44740000000002</c:v>
                </c:pt>
                <c:pt idx="39">
                  <c:v>446.92950000000002</c:v>
                </c:pt>
                <c:pt idx="40">
                  <c:v>447.4117</c:v>
                </c:pt>
                <c:pt idx="41">
                  <c:v>447.8938</c:v>
                </c:pt>
                <c:pt idx="42">
                  <c:v>448.3759</c:v>
                </c:pt>
                <c:pt idx="43">
                  <c:v>448.858</c:v>
                </c:pt>
                <c:pt idx="44">
                  <c:v>449.34010000000001</c:v>
                </c:pt>
                <c:pt idx="45">
                  <c:v>449.82229999999998</c:v>
                </c:pt>
                <c:pt idx="46">
                  <c:v>450.30439999999999</c:v>
                </c:pt>
                <c:pt idx="47">
                  <c:v>450.78649999999999</c:v>
                </c:pt>
                <c:pt idx="48">
                  <c:v>451.26859999999999</c:v>
                </c:pt>
                <c:pt idx="49">
                  <c:v>451.75080000000003</c:v>
                </c:pt>
                <c:pt idx="50">
                  <c:v>452.23289999999997</c:v>
                </c:pt>
                <c:pt idx="51">
                  <c:v>452.71499999999997</c:v>
                </c:pt>
                <c:pt idx="52">
                  <c:v>453.19709999999998</c:v>
                </c:pt>
                <c:pt idx="53">
                  <c:v>453.67930000000001</c:v>
                </c:pt>
                <c:pt idx="54">
                  <c:v>454.16140000000001</c:v>
                </c:pt>
                <c:pt idx="55">
                  <c:v>454.64350000000002</c:v>
                </c:pt>
                <c:pt idx="56">
                  <c:v>455.12560000000002</c:v>
                </c:pt>
                <c:pt idx="57">
                  <c:v>455.6078</c:v>
                </c:pt>
                <c:pt idx="58">
                  <c:v>456.0899</c:v>
                </c:pt>
                <c:pt idx="59">
                  <c:v>456.572</c:v>
                </c:pt>
                <c:pt idx="60">
                  <c:v>457.05410000000001</c:v>
                </c:pt>
                <c:pt idx="61">
                  <c:v>457.53629999999998</c:v>
                </c:pt>
                <c:pt idx="62">
                  <c:v>458.01839999999999</c:v>
                </c:pt>
                <c:pt idx="63">
                  <c:v>458.50049999999999</c:v>
                </c:pt>
                <c:pt idx="64">
                  <c:v>458.98259999999999</c:v>
                </c:pt>
                <c:pt idx="65">
                  <c:v>459.46480000000003</c:v>
                </c:pt>
                <c:pt idx="66">
                  <c:v>459.94690000000003</c:v>
                </c:pt>
                <c:pt idx="67">
                  <c:v>460.42899999999997</c:v>
                </c:pt>
                <c:pt idx="68">
                  <c:v>460.91109999999998</c:v>
                </c:pt>
                <c:pt idx="69">
                  <c:v>461.39319999999998</c:v>
                </c:pt>
                <c:pt idx="70">
                  <c:v>461.87540000000001</c:v>
                </c:pt>
                <c:pt idx="71">
                  <c:v>462.35750000000002</c:v>
                </c:pt>
                <c:pt idx="72">
                  <c:v>462.83960000000002</c:v>
                </c:pt>
                <c:pt idx="73">
                  <c:v>463.32170000000002</c:v>
                </c:pt>
                <c:pt idx="74">
                  <c:v>463.8039</c:v>
                </c:pt>
                <c:pt idx="75">
                  <c:v>464.286</c:v>
                </c:pt>
                <c:pt idx="76">
                  <c:v>464.7681</c:v>
                </c:pt>
                <c:pt idx="77">
                  <c:v>465.25020000000001</c:v>
                </c:pt>
                <c:pt idx="78">
                  <c:v>465.73239999999998</c:v>
                </c:pt>
                <c:pt idx="79">
                  <c:v>466.21449999999999</c:v>
                </c:pt>
                <c:pt idx="80">
                  <c:v>466.69659999999999</c:v>
                </c:pt>
                <c:pt idx="81">
                  <c:v>467.17869999999999</c:v>
                </c:pt>
                <c:pt idx="82">
                  <c:v>467.66090000000003</c:v>
                </c:pt>
                <c:pt idx="83">
                  <c:v>468.14299999999997</c:v>
                </c:pt>
                <c:pt idx="84">
                  <c:v>468.62509999999997</c:v>
                </c:pt>
                <c:pt idx="85">
                  <c:v>469.10719999999998</c:v>
                </c:pt>
                <c:pt idx="86">
                  <c:v>469.58940000000001</c:v>
                </c:pt>
                <c:pt idx="87">
                  <c:v>470.07150000000001</c:v>
                </c:pt>
                <c:pt idx="88">
                  <c:v>470.55360000000002</c:v>
                </c:pt>
                <c:pt idx="89">
                  <c:v>471.03579999999999</c:v>
                </c:pt>
                <c:pt idx="90">
                  <c:v>471.5179</c:v>
                </c:pt>
                <c:pt idx="91">
                  <c:v>472</c:v>
                </c:pt>
                <c:pt idx="92">
                  <c:v>472.4821</c:v>
                </c:pt>
                <c:pt idx="93">
                  <c:v>472.96420000000001</c:v>
                </c:pt>
                <c:pt idx="94">
                  <c:v>473.44639999999998</c:v>
                </c:pt>
                <c:pt idx="95">
                  <c:v>473.92849999999999</c:v>
                </c:pt>
                <c:pt idx="96">
                  <c:v>474.41059999999999</c:v>
                </c:pt>
                <c:pt idx="97">
                  <c:v>474.89280000000002</c:v>
                </c:pt>
                <c:pt idx="98">
                  <c:v>475.37490000000003</c:v>
                </c:pt>
                <c:pt idx="99">
                  <c:v>475.85700000000003</c:v>
                </c:pt>
                <c:pt idx="100">
                  <c:v>476.33909999999997</c:v>
                </c:pt>
                <c:pt idx="101">
                  <c:v>476.82119999999998</c:v>
                </c:pt>
                <c:pt idx="102">
                  <c:v>477.30340000000001</c:v>
                </c:pt>
                <c:pt idx="103">
                  <c:v>477.78550000000001</c:v>
                </c:pt>
                <c:pt idx="104">
                  <c:v>478.26760000000002</c:v>
                </c:pt>
                <c:pt idx="105">
                  <c:v>478.74979999999999</c:v>
                </c:pt>
                <c:pt idx="106">
                  <c:v>479.2319</c:v>
                </c:pt>
                <c:pt idx="107">
                  <c:v>479.714</c:v>
                </c:pt>
                <c:pt idx="108">
                  <c:v>480.1961</c:v>
                </c:pt>
                <c:pt idx="109">
                  <c:v>480.67829999999998</c:v>
                </c:pt>
                <c:pt idx="110">
                  <c:v>481.16039999999998</c:v>
                </c:pt>
                <c:pt idx="111">
                  <c:v>481.64249999999998</c:v>
                </c:pt>
                <c:pt idx="112">
                  <c:v>482.12459999999999</c:v>
                </c:pt>
                <c:pt idx="113">
                  <c:v>482.60680000000002</c:v>
                </c:pt>
                <c:pt idx="114">
                  <c:v>483.08890000000002</c:v>
                </c:pt>
                <c:pt idx="115">
                  <c:v>483.57100000000003</c:v>
                </c:pt>
                <c:pt idx="116">
                  <c:v>484.05309999999997</c:v>
                </c:pt>
                <c:pt idx="117">
                  <c:v>484.53519999999997</c:v>
                </c:pt>
                <c:pt idx="118">
                  <c:v>485.01740000000001</c:v>
                </c:pt>
                <c:pt idx="119">
                  <c:v>485.49950000000001</c:v>
                </c:pt>
                <c:pt idx="120">
                  <c:v>485.98160000000001</c:v>
                </c:pt>
                <c:pt idx="121">
                  <c:v>486.46370000000002</c:v>
                </c:pt>
                <c:pt idx="122">
                  <c:v>486.94589999999999</c:v>
                </c:pt>
                <c:pt idx="123">
                  <c:v>487.428</c:v>
                </c:pt>
                <c:pt idx="124">
                  <c:v>487.9101</c:v>
                </c:pt>
                <c:pt idx="125">
                  <c:v>488.3922</c:v>
                </c:pt>
                <c:pt idx="126">
                  <c:v>488.87439999999998</c:v>
                </c:pt>
                <c:pt idx="127">
                  <c:v>489.35649999999998</c:v>
                </c:pt>
                <c:pt idx="128">
                  <c:v>489.83859999999999</c:v>
                </c:pt>
                <c:pt idx="129">
                  <c:v>490.32069999999999</c:v>
                </c:pt>
                <c:pt idx="130">
                  <c:v>490.80290000000002</c:v>
                </c:pt>
                <c:pt idx="131">
                  <c:v>491.28500000000003</c:v>
                </c:pt>
                <c:pt idx="132">
                  <c:v>491.76710000000003</c:v>
                </c:pt>
                <c:pt idx="133">
                  <c:v>492.24919999999997</c:v>
                </c:pt>
                <c:pt idx="134">
                  <c:v>492.73140000000001</c:v>
                </c:pt>
                <c:pt idx="135">
                  <c:v>493.21350000000001</c:v>
                </c:pt>
                <c:pt idx="136">
                  <c:v>493.69560000000001</c:v>
                </c:pt>
                <c:pt idx="137">
                  <c:v>494.17770000000002</c:v>
                </c:pt>
                <c:pt idx="138">
                  <c:v>494.65989999999999</c:v>
                </c:pt>
                <c:pt idx="139">
                  <c:v>495.142</c:v>
                </c:pt>
                <c:pt idx="140">
                  <c:v>495.6241</c:v>
                </c:pt>
                <c:pt idx="141">
                  <c:v>496.1062</c:v>
                </c:pt>
                <c:pt idx="142">
                  <c:v>496.5883</c:v>
                </c:pt>
                <c:pt idx="143">
                  <c:v>497.07049999999998</c:v>
                </c:pt>
                <c:pt idx="144">
                  <c:v>497.55259999999998</c:v>
                </c:pt>
                <c:pt idx="145">
                  <c:v>498.03469999999999</c:v>
                </c:pt>
                <c:pt idx="146">
                  <c:v>498.51679999999999</c:v>
                </c:pt>
                <c:pt idx="147">
                  <c:v>498.99900000000002</c:v>
                </c:pt>
                <c:pt idx="148">
                  <c:v>499.48110000000003</c:v>
                </c:pt>
                <c:pt idx="149">
                  <c:v>499.96319999999997</c:v>
                </c:pt>
                <c:pt idx="150">
                  <c:v>500.44529999999997</c:v>
                </c:pt>
                <c:pt idx="151">
                  <c:v>500.92750000000001</c:v>
                </c:pt>
                <c:pt idx="152">
                  <c:v>501.40960000000001</c:v>
                </c:pt>
                <c:pt idx="153">
                  <c:v>501.89170000000001</c:v>
                </c:pt>
                <c:pt idx="154">
                  <c:v>502.37380000000002</c:v>
                </c:pt>
                <c:pt idx="155">
                  <c:v>502.85599999999999</c:v>
                </c:pt>
                <c:pt idx="156">
                  <c:v>503.3381</c:v>
                </c:pt>
                <c:pt idx="157">
                  <c:v>503.8202</c:v>
                </c:pt>
                <c:pt idx="158">
                  <c:v>504.3023</c:v>
                </c:pt>
                <c:pt idx="159">
                  <c:v>504.78449999999998</c:v>
                </c:pt>
                <c:pt idx="160">
                  <c:v>505.26659999999998</c:v>
                </c:pt>
                <c:pt idx="161">
                  <c:v>505.74869999999999</c:v>
                </c:pt>
                <c:pt idx="162">
                  <c:v>506.23079999999999</c:v>
                </c:pt>
                <c:pt idx="163">
                  <c:v>506.71300000000002</c:v>
                </c:pt>
                <c:pt idx="164">
                  <c:v>507.19510000000002</c:v>
                </c:pt>
                <c:pt idx="165">
                  <c:v>507.67720000000003</c:v>
                </c:pt>
                <c:pt idx="166">
                  <c:v>508.15929999999997</c:v>
                </c:pt>
                <c:pt idx="167">
                  <c:v>508.64150000000001</c:v>
                </c:pt>
                <c:pt idx="168">
                  <c:v>509.12360000000001</c:v>
                </c:pt>
                <c:pt idx="169">
                  <c:v>509.60570000000001</c:v>
                </c:pt>
                <c:pt idx="170">
                  <c:v>510.08780000000002</c:v>
                </c:pt>
                <c:pt idx="171">
                  <c:v>510.56990000000002</c:v>
                </c:pt>
                <c:pt idx="172">
                  <c:v>511.0521</c:v>
                </c:pt>
                <c:pt idx="173">
                  <c:v>511.5342</c:v>
                </c:pt>
                <c:pt idx="174">
                  <c:v>512.01639999999998</c:v>
                </c:pt>
                <c:pt idx="175">
                  <c:v>512.49850000000004</c:v>
                </c:pt>
                <c:pt idx="176">
                  <c:v>512.98059999999998</c:v>
                </c:pt>
                <c:pt idx="177">
                  <c:v>513.46270000000004</c:v>
                </c:pt>
                <c:pt idx="178">
                  <c:v>513.94479999999999</c:v>
                </c:pt>
                <c:pt idx="179">
                  <c:v>514.42690000000005</c:v>
                </c:pt>
                <c:pt idx="180">
                  <c:v>514.90909999999997</c:v>
                </c:pt>
                <c:pt idx="181">
                  <c:v>515.39120000000003</c:v>
                </c:pt>
                <c:pt idx="182">
                  <c:v>515.87339999999995</c:v>
                </c:pt>
                <c:pt idx="183">
                  <c:v>516.35550000000001</c:v>
                </c:pt>
                <c:pt idx="184">
                  <c:v>516.83759999999995</c:v>
                </c:pt>
                <c:pt idx="185">
                  <c:v>517.31970000000001</c:v>
                </c:pt>
                <c:pt idx="186">
                  <c:v>517.80179999999996</c:v>
                </c:pt>
                <c:pt idx="187">
                  <c:v>518.28390000000002</c:v>
                </c:pt>
                <c:pt idx="188">
                  <c:v>518.76610000000005</c:v>
                </c:pt>
                <c:pt idx="189">
                  <c:v>519.2482</c:v>
                </c:pt>
                <c:pt idx="190">
                  <c:v>519.73030000000006</c:v>
                </c:pt>
                <c:pt idx="191">
                  <c:v>520.21249999999998</c:v>
                </c:pt>
                <c:pt idx="192">
                  <c:v>520.69460000000004</c:v>
                </c:pt>
                <c:pt idx="193">
                  <c:v>521.17669999999998</c:v>
                </c:pt>
                <c:pt idx="194">
                  <c:v>521.65880000000004</c:v>
                </c:pt>
                <c:pt idx="195">
                  <c:v>522.14089999999999</c:v>
                </c:pt>
                <c:pt idx="196">
                  <c:v>522.62300000000005</c:v>
                </c:pt>
                <c:pt idx="197">
                  <c:v>523.10519999999997</c:v>
                </c:pt>
                <c:pt idx="198">
                  <c:v>523.58730000000003</c:v>
                </c:pt>
                <c:pt idx="199">
                  <c:v>524.06949999999995</c:v>
                </c:pt>
                <c:pt idx="200">
                  <c:v>524.55160000000001</c:v>
                </c:pt>
                <c:pt idx="201">
                  <c:v>525.03369999999995</c:v>
                </c:pt>
                <c:pt idx="202">
                  <c:v>525.51580000000001</c:v>
                </c:pt>
                <c:pt idx="203">
                  <c:v>525.99789999999996</c:v>
                </c:pt>
                <c:pt idx="204">
                  <c:v>526.48009999999999</c:v>
                </c:pt>
                <c:pt idx="205">
                  <c:v>526.96220000000005</c:v>
                </c:pt>
                <c:pt idx="206">
                  <c:v>527.4443</c:v>
                </c:pt>
                <c:pt idx="207">
                  <c:v>527.92650000000003</c:v>
                </c:pt>
                <c:pt idx="208">
                  <c:v>528.40859999999998</c:v>
                </c:pt>
                <c:pt idx="209">
                  <c:v>528.89070000000004</c:v>
                </c:pt>
                <c:pt idx="210">
                  <c:v>529.37279999999998</c:v>
                </c:pt>
                <c:pt idx="211">
                  <c:v>529.85500000000002</c:v>
                </c:pt>
                <c:pt idx="212">
                  <c:v>530.33709999999996</c:v>
                </c:pt>
                <c:pt idx="213">
                  <c:v>530.81920000000002</c:v>
                </c:pt>
                <c:pt idx="214">
                  <c:v>531.30129999999997</c:v>
                </c:pt>
                <c:pt idx="215">
                  <c:v>531.78340000000003</c:v>
                </c:pt>
                <c:pt idx="216">
                  <c:v>532.26559999999995</c:v>
                </c:pt>
                <c:pt idx="217">
                  <c:v>532.74770000000001</c:v>
                </c:pt>
                <c:pt idx="218">
                  <c:v>533.22979999999995</c:v>
                </c:pt>
                <c:pt idx="219">
                  <c:v>533.71190000000001</c:v>
                </c:pt>
                <c:pt idx="220">
                  <c:v>534.19410000000005</c:v>
                </c:pt>
                <c:pt idx="221">
                  <c:v>534.67619999999999</c:v>
                </c:pt>
                <c:pt idx="222">
                  <c:v>535.15830000000005</c:v>
                </c:pt>
                <c:pt idx="223">
                  <c:v>535.6404</c:v>
                </c:pt>
                <c:pt idx="224">
                  <c:v>536.12260000000003</c:v>
                </c:pt>
                <c:pt idx="225">
                  <c:v>536.60469999999998</c:v>
                </c:pt>
                <c:pt idx="226">
                  <c:v>537.08680000000004</c:v>
                </c:pt>
                <c:pt idx="227">
                  <c:v>537.56899999999996</c:v>
                </c:pt>
                <c:pt idx="228">
                  <c:v>538.05110000000002</c:v>
                </c:pt>
                <c:pt idx="229">
                  <c:v>538.53319999999997</c:v>
                </c:pt>
                <c:pt idx="230">
                  <c:v>539.01530000000002</c:v>
                </c:pt>
                <c:pt idx="231">
                  <c:v>539.49739999999997</c:v>
                </c:pt>
                <c:pt idx="232">
                  <c:v>539.9796</c:v>
                </c:pt>
                <c:pt idx="233">
                  <c:v>540.46169999999995</c:v>
                </c:pt>
                <c:pt idx="234">
                  <c:v>540.94380000000001</c:v>
                </c:pt>
                <c:pt idx="235">
                  <c:v>541.42589999999996</c:v>
                </c:pt>
                <c:pt idx="236">
                  <c:v>541.90809999999999</c:v>
                </c:pt>
                <c:pt idx="237">
                  <c:v>542.39020000000005</c:v>
                </c:pt>
                <c:pt idx="238">
                  <c:v>542.8723</c:v>
                </c:pt>
                <c:pt idx="239">
                  <c:v>543.35440000000006</c:v>
                </c:pt>
                <c:pt idx="240">
                  <c:v>543.8365</c:v>
                </c:pt>
                <c:pt idx="241">
                  <c:v>544.31870000000004</c:v>
                </c:pt>
                <c:pt idx="242">
                  <c:v>544.80079999999998</c:v>
                </c:pt>
                <c:pt idx="243">
                  <c:v>545.28300000000002</c:v>
                </c:pt>
                <c:pt idx="244">
                  <c:v>545.76509999999996</c:v>
                </c:pt>
                <c:pt idx="245">
                  <c:v>546.24720000000002</c:v>
                </c:pt>
                <c:pt idx="246">
                  <c:v>546.72929999999997</c:v>
                </c:pt>
                <c:pt idx="247">
                  <c:v>547.21140000000003</c:v>
                </c:pt>
                <c:pt idx="248">
                  <c:v>547.69349999999997</c:v>
                </c:pt>
                <c:pt idx="249">
                  <c:v>548.17570000000001</c:v>
                </c:pt>
                <c:pt idx="250">
                  <c:v>548.65779999999995</c:v>
                </c:pt>
                <c:pt idx="251">
                  <c:v>549.14</c:v>
                </c:pt>
                <c:pt idx="252">
                  <c:v>549.62210000000005</c:v>
                </c:pt>
                <c:pt idx="253">
                  <c:v>550.10419999999999</c:v>
                </c:pt>
                <c:pt idx="254">
                  <c:v>550.58630000000005</c:v>
                </c:pt>
                <c:pt idx="255">
                  <c:v>551.0684</c:v>
                </c:pt>
                <c:pt idx="256">
                  <c:v>551.55050000000006</c:v>
                </c:pt>
                <c:pt idx="257">
                  <c:v>552.03269999999998</c:v>
                </c:pt>
                <c:pt idx="258">
                  <c:v>552.51480000000004</c:v>
                </c:pt>
                <c:pt idx="259">
                  <c:v>552.99689999999998</c:v>
                </c:pt>
                <c:pt idx="260">
                  <c:v>553.47910000000002</c:v>
                </c:pt>
                <c:pt idx="261">
                  <c:v>553.96119999999996</c:v>
                </c:pt>
                <c:pt idx="262">
                  <c:v>554.44330000000002</c:v>
                </c:pt>
                <c:pt idx="263">
                  <c:v>554.92539999999997</c:v>
                </c:pt>
                <c:pt idx="264">
                  <c:v>555.40750000000003</c:v>
                </c:pt>
                <c:pt idx="265">
                  <c:v>555.88959999999997</c:v>
                </c:pt>
                <c:pt idx="266">
                  <c:v>556.37180000000001</c:v>
                </c:pt>
                <c:pt idx="267">
                  <c:v>556.85389999999995</c:v>
                </c:pt>
                <c:pt idx="268">
                  <c:v>557.33609999999999</c:v>
                </c:pt>
                <c:pt idx="269">
                  <c:v>557.81820000000005</c:v>
                </c:pt>
                <c:pt idx="270">
                  <c:v>558.30029999999999</c:v>
                </c:pt>
                <c:pt idx="271">
                  <c:v>558.78240000000005</c:v>
                </c:pt>
                <c:pt idx="272">
                  <c:v>559.2645</c:v>
                </c:pt>
                <c:pt idx="273">
                  <c:v>559.74670000000003</c:v>
                </c:pt>
                <c:pt idx="274">
                  <c:v>560.22879999999998</c:v>
                </c:pt>
                <c:pt idx="275">
                  <c:v>560.71090000000004</c:v>
                </c:pt>
                <c:pt idx="276">
                  <c:v>561.19309999999996</c:v>
                </c:pt>
                <c:pt idx="277">
                  <c:v>561.67520000000002</c:v>
                </c:pt>
                <c:pt idx="278">
                  <c:v>562.15729999999996</c:v>
                </c:pt>
                <c:pt idx="279">
                  <c:v>562.63940000000002</c:v>
                </c:pt>
                <c:pt idx="280">
                  <c:v>563.12149999999997</c:v>
                </c:pt>
                <c:pt idx="281">
                  <c:v>563.60360000000003</c:v>
                </c:pt>
                <c:pt idx="282">
                  <c:v>564.08579999999995</c:v>
                </c:pt>
                <c:pt idx="283">
                  <c:v>564.56790000000001</c:v>
                </c:pt>
                <c:pt idx="284">
                  <c:v>565.04999999999995</c:v>
                </c:pt>
                <c:pt idx="285">
                  <c:v>565.53219999999999</c:v>
                </c:pt>
                <c:pt idx="286">
                  <c:v>566.01430000000005</c:v>
                </c:pt>
                <c:pt idx="287">
                  <c:v>566.49639999999999</c:v>
                </c:pt>
                <c:pt idx="288">
                  <c:v>566.97850000000005</c:v>
                </c:pt>
                <c:pt idx="289">
                  <c:v>567.46069999999997</c:v>
                </c:pt>
                <c:pt idx="290">
                  <c:v>567.94280000000003</c:v>
                </c:pt>
                <c:pt idx="291">
                  <c:v>568.42489999999998</c:v>
                </c:pt>
                <c:pt idx="292">
                  <c:v>568.90700000000004</c:v>
                </c:pt>
                <c:pt idx="293">
                  <c:v>569.38919999999996</c:v>
                </c:pt>
                <c:pt idx="294">
                  <c:v>569.87130000000002</c:v>
                </c:pt>
                <c:pt idx="295">
                  <c:v>570.35339999999997</c:v>
                </c:pt>
                <c:pt idx="296">
                  <c:v>570.8356</c:v>
                </c:pt>
                <c:pt idx="297">
                  <c:v>571.31759999999997</c:v>
                </c:pt>
                <c:pt idx="298">
                  <c:v>571.7998</c:v>
                </c:pt>
                <c:pt idx="299">
                  <c:v>572.28189999999995</c:v>
                </c:pt>
                <c:pt idx="300">
                  <c:v>572.76400000000001</c:v>
                </c:pt>
                <c:pt idx="301">
                  <c:v>573.24620000000004</c:v>
                </c:pt>
                <c:pt idx="302">
                  <c:v>573.72829999999999</c:v>
                </c:pt>
                <c:pt idx="303">
                  <c:v>574.21040000000005</c:v>
                </c:pt>
                <c:pt idx="304">
                  <c:v>574.6925</c:v>
                </c:pt>
                <c:pt idx="305">
                  <c:v>575.17470000000003</c:v>
                </c:pt>
                <c:pt idx="306">
                  <c:v>575.65679999999998</c:v>
                </c:pt>
                <c:pt idx="307">
                  <c:v>576.13890000000004</c:v>
                </c:pt>
                <c:pt idx="308">
                  <c:v>576.62099999999998</c:v>
                </c:pt>
                <c:pt idx="309">
                  <c:v>577.10310000000004</c:v>
                </c:pt>
                <c:pt idx="310">
                  <c:v>577.58529999999996</c:v>
                </c:pt>
                <c:pt idx="311">
                  <c:v>578.06740000000002</c:v>
                </c:pt>
                <c:pt idx="312">
                  <c:v>578.54960000000005</c:v>
                </c:pt>
                <c:pt idx="313">
                  <c:v>579.03160000000003</c:v>
                </c:pt>
                <c:pt idx="314">
                  <c:v>579.51379999999995</c:v>
                </c:pt>
                <c:pt idx="315">
                  <c:v>579.99590000000001</c:v>
                </c:pt>
                <c:pt idx="316">
                  <c:v>580.47799999999995</c:v>
                </c:pt>
                <c:pt idx="317">
                  <c:v>580.96010000000001</c:v>
                </c:pt>
                <c:pt idx="318">
                  <c:v>581.44230000000005</c:v>
                </c:pt>
                <c:pt idx="319">
                  <c:v>581.92439999999999</c:v>
                </c:pt>
                <c:pt idx="320">
                  <c:v>582.40650000000005</c:v>
                </c:pt>
                <c:pt idx="321">
                  <c:v>582.88869999999997</c:v>
                </c:pt>
                <c:pt idx="322">
                  <c:v>583.37080000000003</c:v>
                </c:pt>
                <c:pt idx="323">
                  <c:v>583.85289999999998</c:v>
                </c:pt>
                <c:pt idx="324">
                  <c:v>584.33500000000004</c:v>
                </c:pt>
                <c:pt idx="325">
                  <c:v>584.81709999999998</c:v>
                </c:pt>
                <c:pt idx="326">
                  <c:v>585.29930000000002</c:v>
                </c:pt>
                <c:pt idx="327">
                  <c:v>585.78139999999996</c:v>
                </c:pt>
                <c:pt idx="328">
                  <c:v>586.26350000000002</c:v>
                </c:pt>
                <c:pt idx="329">
                  <c:v>586.74570000000006</c:v>
                </c:pt>
                <c:pt idx="330">
                  <c:v>587.2278</c:v>
                </c:pt>
                <c:pt idx="331">
                  <c:v>587.70989999999995</c:v>
                </c:pt>
                <c:pt idx="332">
                  <c:v>588.19200000000001</c:v>
                </c:pt>
                <c:pt idx="333">
                  <c:v>588.67409999999995</c:v>
                </c:pt>
                <c:pt idx="334">
                  <c:v>589.15620000000001</c:v>
                </c:pt>
                <c:pt idx="335">
                  <c:v>589.63840000000005</c:v>
                </c:pt>
                <c:pt idx="336">
                  <c:v>590.12049999999999</c:v>
                </c:pt>
                <c:pt idx="337">
                  <c:v>590.60270000000003</c:v>
                </c:pt>
                <c:pt idx="338">
                  <c:v>591.08479999999997</c:v>
                </c:pt>
                <c:pt idx="339">
                  <c:v>591.56690000000003</c:v>
                </c:pt>
                <c:pt idx="340">
                  <c:v>592.04899999999998</c:v>
                </c:pt>
                <c:pt idx="341">
                  <c:v>592.53110000000004</c:v>
                </c:pt>
                <c:pt idx="342">
                  <c:v>593.01319999999998</c:v>
                </c:pt>
                <c:pt idx="343">
                  <c:v>593.49540000000002</c:v>
                </c:pt>
                <c:pt idx="344">
                  <c:v>593.97749999999996</c:v>
                </c:pt>
                <c:pt idx="345">
                  <c:v>594.4597</c:v>
                </c:pt>
                <c:pt idx="346">
                  <c:v>594.94179999999994</c:v>
                </c:pt>
                <c:pt idx="347">
                  <c:v>595.4239</c:v>
                </c:pt>
                <c:pt idx="348">
                  <c:v>595.90599999999995</c:v>
                </c:pt>
                <c:pt idx="349">
                  <c:v>596.38810000000001</c:v>
                </c:pt>
                <c:pt idx="350">
                  <c:v>596.87019999999995</c:v>
                </c:pt>
                <c:pt idx="351">
                  <c:v>597.35239999999999</c:v>
                </c:pt>
                <c:pt idx="352">
                  <c:v>597.83450000000005</c:v>
                </c:pt>
                <c:pt idx="353">
                  <c:v>598.31669999999997</c:v>
                </c:pt>
                <c:pt idx="354">
                  <c:v>598.79880000000003</c:v>
                </c:pt>
                <c:pt idx="355">
                  <c:v>599.28089999999997</c:v>
                </c:pt>
                <c:pt idx="356">
                  <c:v>599.76300000000003</c:v>
                </c:pt>
                <c:pt idx="357">
                  <c:v>600.24509999999998</c:v>
                </c:pt>
                <c:pt idx="358">
                  <c:v>600.72730000000001</c:v>
                </c:pt>
                <c:pt idx="359">
                  <c:v>601.20939999999996</c:v>
                </c:pt>
                <c:pt idx="360">
                  <c:v>601.69150000000002</c:v>
                </c:pt>
                <c:pt idx="361">
                  <c:v>602.17359999999996</c:v>
                </c:pt>
                <c:pt idx="362">
                  <c:v>602.6558</c:v>
                </c:pt>
                <c:pt idx="363">
                  <c:v>603.13789999999995</c:v>
                </c:pt>
                <c:pt idx="364">
                  <c:v>603.62</c:v>
                </c:pt>
                <c:pt idx="365">
                  <c:v>604.10209999999995</c:v>
                </c:pt>
                <c:pt idx="366">
                  <c:v>604.58420000000001</c:v>
                </c:pt>
                <c:pt idx="367">
                  <c:v>605.06640000000004</c:v>
                </c:pt>
                <c:pt idx="368">
                  <c:v>605.54849999999999</c:v>
                </c:pt>
                <c:pt idx="369">
                  <c:v>606.03060000000005</c:v>
                </c:pt>
                <c:pt idx="370">
                  <c:v>606.51279999999997</c:v>
                </c:pt>
                <c:pt idx="371">
                  <c:v>606.99490000000003</c:v>
                </c:pt>
                <c:pt idx="372">
                  <c:v>607.47699999999998</c:v>
                </c:pt>
                <c:pt idx="373">
                  <c:v>607.95910000000003</c:v>
                </c:pt>
                <c:pt idx="374">
                  <c:v>608.44129999999996</c:v>
                </c:pt>
                <c:pt idx="375">
                  <c:v>608.92330000000004</c:v>
                </c:pt>
                <c:pt idx="376">
                  <c:v>609.40549999999996</c:v>
                </c:pt>
                <c:pt idx="377">
                  <c:v>609.88760000000002</c:v>
                </c:pt>
                <c:pt idx="378">
                  <c:v>610.36980000000005</c:v>
                </c:pt>
                <c:pt idx="379">
                  <c:v>610.8519</c:v>
                </c:pt>
                <c:pt idx="380">
                  <c:v>611.33399999999995</c:v>
                </c:pt>
                <c:pt idx="381">
                  <c:v>611.81610000000001</c:v>
                </c:pt>
                <c:pt idx="382">
                  <c:v>612.29819999999995</c:v>
                </c:pt>
                <c:pt idx="383">
                  <c:v>612.78039999999999</c:v>
                </c:pt>
                <c:pt idx="384">
                  <c:v>613.26250000000005</c:v>
                </c:pt>
                <c:pt idx="385">
                  <c:v>613.74459999999999</c:v>
                </c:pt>
                <c:pt idx="386">
                  <c:v>614.22670000000005</c:v>
                </c:pt>
                <c:pt idx="387">
                  <c:v>614.70889999999997</c:v>
                </c:pt>
                <c:pt idx="388">
                  <c:v>615.19100000000003</c:v>
                </c:pt>
                <c:pt idx="389">
                  <c:v>615.67309999999998</c:v>
                </c:pt>
                <c:pt idx="390">
                  <c:v>616.15530000000001</c:v>
                </c:pt>
                <c:pt idx="391">
                  <c:v>616.63739999999996</c:v>
                </c:pt>
                <c:pt idx="392">
                  <c:v>617.11950000000002</c:v>
                </c:pt>
                <c:pt idx="393">
                  <c:v>617.60159999999996</c:v>
                </c:pt>
                <c:pt idx="394">
                  <c:v>618.08370000000002</c:v>
                </c:pt>
                <c:pt idx="395">
                  <c:v>618.56590000000006</c:v>
                </c:pt>
                <c:pt idx="396">
                  <c:v>619.048</c:v>
                </c:pt>
                <c:pt idx="397">
                  <c:v>619.53020000000004</c:v>
                </c:pt>
                <c:pt idx="398">
                  <c:v>620.01220000000001</c:v>
                </c:pt>
                <c:pt idx="399">
                  <c:v>620.49440000000004</c:v>
                </c:pt>
                <c:pt idx="400">
                  <c:v>620.97649999999999</c:v>
                </c:pt>
                <c:pt idx="401">
                  <c:v>621.45860000000005</c:v>
                </c:pt>
                <c:pt idx="402">
                  <c:v>621.94069999999999</c:v>
                </c:pt>
                <c:pt idx="403">
                  <c:v>622.42290000000003</c:v>
                </c:pt>
                <c:pt idx="404">
                  <c:v>622.90499999999997</c:v>
                </c:pt>
                <c:pt idx="405">
                  <c:v>623.38710000000003</c:v>
                </c:pt>
                <c:pt idx="406">
                  <c:v>623.86929999999995</c:v>
                </c:pt>
                <c:pt idx="407">
                  <c:v>624.35140000000001</c:v>
                </c:pt>
                <c:pt idx="408">
                  <c:v>624.83349999999996</c:v>
                </c:pt>
                <c:pt idx="409">
                  <c:v>625.31560000000002</c:v>
                </c:pt>
                <c:pt idx="410">
                  <c:v>625.79769999999996</c:v>
                </c:pt>
                <c:pt idx="411">
                  <c:v>626.27980000000002</c:v>
                </c:pt>
                <c:pt idx="412">
                  <c:v>626.76199999999994</c:v>
                </c:pt>
                <c:pt idx="413">
                  <c:v>627.2441</c:v>
                </c:pt>
                <c:pt idx="414">
                  <c:v>627.72619999999995</c:v>
                </c:pt>
                <c:pt idx="415">
                  <c:v>628.20839999999998</c:v>
                </c:pt>
                <c:pt idx="416">
                  <c:v>628.69050000000004</c:v>
                </c:pt>
                <c:pt idx="417">
                  <c:v>629.17259999999999</c:v>
                </c:pt>
                <c:pt idx="418">
                  <c:v>629.65470000000005</c:v>
                </c:pt>
                <c:pt idx="419">
                  <c:v>630.13679999999999</c:v>
                </c:pt>
                <c:pt idx="420">
                  <c:v>630.61900000000003</c:v>
                </c:pt>
                <c:pt idx="421">
                  <c:v>631.10109999999997</c:v>
                </c:pt>
                <c:pt idx="422">
                  <c:v>631.58330000000001</c:v>
                </c:pt>
                <c:pt idx="423">
                  <c:v>632.06539999999995</c:v>
                </c:pt>
                <c:pt idx="424">
                  <c:v>632.54750000000001</c:v>
                </c:pt>
                <c:pt idx="425">
                  <c:v>633.02959999999996</c:v>
                </c:pt>
                <c:pt idx="426">
                  <c:v>633.51170000000002</c:v>
                </c:pt>
                <c:pt idx="427">
                  <c:v>633.99379999999996</c:v>
                </c:pt>
                <c:pt idx="428">
                  <c:v>634.476</c:v>
                </c:pt>
                <c:pt idx="429">
                  <c:v>634.95809999999994</c:v>
                </c:pt>
                <c:pt idx="430">
                  <c:v>635.4402</c:v>
                </c:pt>
                <c:pt idx="431">
                  <c:v>635.92240000000004</c:v>
                </c:pt>
                <c:pt idx="432">
                  <c:v>636.40449999999998</c:v>
                </c:pt>
                <c:pt idx="433">
                  <c:v>636.88660000000004</c:v>
                </c:pt>
                <c:pt idx="434">
                  <c:v>637.36869999999999</c:v>
                </c:pt>
                <c:pt idx="435">
                  <c:v>637.85080000000005</c:v>
                </c:pt>
                <c:pt idx="436">
                  <c:v>638.33299999999997</c:v>
                </c:pt>
                <c:pt idx="437">
                  <c:v>638.81510000000003</c:v>
                </c:pt>
                <c:pt idx="438">
                  <c:v>639.29719999999998</c:v>
                </c:pt>
                <c:pt idx="439">
                  <c:v>639.77940000000001</c:v>
                </c:pt>
                <c:pt idx="440">
                  <c:v>640.26149999999996</c:v>
                </c:pt>
                <c:pt idx="441">
                  <c:v>640.74360000000001</c:v>
                </c:pt>
                <c:pt idx="442">
                  <c:v>641.22569999999996</c:v>
                </c:pt>
                <c:pt idx="443">
                  <c:v>641.70780000000002</c:v>
                </c:pt>
                <c:pt idx="444">
                  <c:v>642.18989999999997</c:v>
                </c:pt>
                <c:pt idx="445">
                  <c:v>642.6721</c:v>
                </c:pt>
                <c:pt idx="446">
                  <c:v>643.15419999999995</c:v>
                </c:pt>
                <c:pt idx="447">
                  <c:v>643.63639999999998</c:v>
                </c:pt>
                <c:pt idx="448">
                  <c:v>644.11850000000004</c:v>
                </c:pt>
                <c:pt idx="449">
                  <c:v>644.60059999999999</c:v>
                </c:pt>
                <c:pt idx="450">
                  <c:v>645.08270000000005</c:v>
                </c:pt>
                <c:pt idx="451">
                  <c:v>645.56479999999999</c:v>
                </c:pt>
                <c:pt idx="452">
                  <c:v>646.04700000000003</c:v>
                </c:pt>
                <c:pt idx="453">
                  <c:v>646.52909999999997</c:v>
                </c:pt>
                <c:pt idx="454">
                  <c:v>647.01120000000003</c:v>
                </c:pt>
                <c:pt idx="455">
                  <c:v>647.49329999999998</c:v>
                </c:pt>
                <c:pt idx="456">
                  <c:v>647.97550000000001</c:v>
                </c:pt>
                <c:pt idx="457">
                  <c:v>648.45759999999996</c:v>
                </c:pt>
                <c:pt idx="458">
                  <c:v>648.93970000000002</c:v>
                </c:pt>
                <c:pt idx="459">
                  <c:v>649.42190000000005</c:v>
                </c:pt>
                <c:pt idx="460">
                  <c:v>649.90390000000002</c:v>
                </c:pt>
                <c:pt idx="461">
                  <c:v>650.38610000000006</c:v>
                </c:pt>
                <c:pt idx="462">
                  <c:v>650.8682</c:v>
                </c:pt>
                <c:pt idx="463">
                  <c:v>651.35029999999995</c:v>
                </c:pt>
                <c:pt idx="464">
                  <c:v>651.83249999999998</c:v>
                </c:pt>
                <c:pt idx="465">
                  <c:v>652.31460000000004</c:v>
                </c:pt>
                <c:pt idx="466">
                  <c:v>652.79669999999999</c:v>
                </c:pt>
                <c:pt idx="467">
                  <c:v>653.27880000000005</c:v>
                </c:pt>
                <c:pt idx="468">
                  <c:v>653.76099999999997</c:v>
                </c:pt>
                <c:pt idx="469">
                  <c:v>654.24310000000003</c:v>
                </c:pt>
                <c:pt idx="470">
                  <c:v>654.72519999999997</c:v>
                </c:pt>
                <c:pt idx="471">
                  <c:v>655.20730000000003</c:v>
                </c:pt>
                <c:pt idx="472">
                  <c:v>655.68949999999995</c:v>
                </c:pt>
                <c:pt idx="473">
                  <c:v>656.17160000000001</c:v>
                </c:pt>
                <c:pt idx="474">
                  <c:v>656.65369999999996</c:v>
                </c:pt>
                <c:pt idx="475">
                  <c:v>657.13589999999999</c:v>
                </c:pt>
                <c:pt idx="476">
                  <c:v>657.61789999999996</c:v>
                </c:pt>
                <c:pt idx="477">
                  <c:v>658.1001</c:v>
                </c:pt>
                <c:pt idx="478">
                  <c:v>658.58219999999994</c:v>
                </c:pt>
                <c:pt idx="479">
                  <c:v>659.0643</c:v>
                </c:pt>
                <c:pt idx="480">
                  <c:v>659.54639999999995</c:v>
                </c:pt>
                <c:pt idx="481">
                  <c:v>660.02859999999998</c:v>
                </c:pt>
                <c:pt idx="482">
                  <c:v>660.51070000000004</c:v>
                </c:pt>
                <c:pt idx="483">
                  <c:v>660.99279999999999</c:v>
                </c:pt>
                <c:pt idx="484">
                  <c:v>661.47500000000002</c:v>
                </c:pt>
                <c:pt idx="485">
                  <c:v>661.95709999999997</c:v>
                </c:pt>
                <c:pt idx="486">
                  <c:v>662.43920000000003</c:v>
                </c:pt>
                <c:pt idx="487">
                  <c:v>662.92129999999997</c:v>
                </c:pt>
                <c:pt idx="488">
                  <c:v>663.40340000000003</c:v>
                </c:pt>
                <c:pt idx="489">
                  <c:v>663.88559999999995</c:v>
                </c:pt>
                <c:pt idx="490">
                  <c:v>664.36770000000001</c:v>
                </c:pt>
                <c:pt idx="491">
                  <c:v>664.84990000000005</c:v>
                </c:pt>
                <c:pt idx="492">
                  <c:v>665.33199999999999</c:v>
                </c:pt>
                <c:pt idx="493">
                  <c:v>665.81410000000005</c:v>
                </c:pt>
                <c:pt idx="494">
                  <c:v>666.2962</c:v>
                </c:pt>
                <c:pt idx="495">
                  <c:v>666.77829999999994</c:v>
                </c:pt>
                <c:pt idx="496">
                  <c:v>667.2604</c:v>
                </c:pt>
                <c:pt idx="497">
                  <c:v>667.74260000000004</c:v>
                </c:pt>
                <c:pt idx="498">
                  <c:v>668.22469999999998</c:v>
                </c:pt>
                <c:pt idx="499">
                  <c:v>668.70680000000004</c:v>
                </c:pt>
                <c:pt idx="500">
                  <c:v>669.18899999999996</c:v>
                </c:pt>
                <c:pt idx="501">
                  <c:v>669.67110000000002</c:v>
                </c:pt>
                <c:pt idx="502">
                  <c:v>670.15319999999997</c:v>
                </c:pt>
                <c:pt idx="503">
                  <c:v>670.63530000000003</c:v>
                </c:pt>
                <c:pt idx="504">
                  <c:v>671.11739999999998</c:v>
                </c:pt>
                <c:pt idx="505">
                  <c:v>671.59950000000003</c:v>
                </c:pt>
                <c:pt idx="506">
                  <c:v>672.08169999999996</c:v>
                </c:pt>
                <c:pt idx="507">
                  <c:v>672.56380000000001</c:v>
                </c:pt>
                <c:pt idx="508">
                  <c:v>673.04600000000005</c:v>
                </c:pt>
                <c:pt idx="509">
                  <c:v>673.52809999999999</c:v>
                </c:pt>
                <c:pt idx="510">
                  <c:v>674.01020000000005</c:v>
                </c:pt>
                <c:pt idx="511">
                  <c:v>674.4923</c:v>
                </c:pt>
                <c:pt idx="512">
                  <c:v>674.97439999999995</c:v>
                </c:pt>
                <c:pt idx="513">
                  <c:v>675.45650000000001</c:v>
                </c:pt>
                <c:pt idx="514">
                  <c:v>675.93870000000004</c:v>
                </c:pt>
                <c:pt idx="515">
                  <c:v>676.42079999999999</c:v>
                </c:pt>
                <c:pt idx="516">
                  <c:v>676.90300000000002</c:v>
                </c:pt>
                <c:pt idx="517">
                  <c:v>677.38509999999997</c:v>
                </c:pt>
                <c:pt idx="518">
                  <c:v>677.86720000000003</c:v>
                </c:pt>
                <c:pt idx="519">
                  <c:v>678.34929999999997</c:v>
                </c:pt>
                <c:pt idx="520">
                  <c:v>678.83140000000003</c:v>
                </c:pt>
                <c:pt idx="521">
                  <c:v>679.31359999999995</c:v>
                </c:pt>
                <c:pt idx="522">
                  <c:v>679.79570000000001</c:v>
                </c:pt>
                <c:pt idx="523">
                  <c:v>680.27779999999996</c:v>
                </c:pt>
                <c:pt idx="524">
                  <c:v>680.75990000000002</c:v>
                </c:pt>
                <c:pt idx="525">
                  <c:v>681.24210000000005</c:v>
                </c:pt>
                <c:pt idx="526">
                  <c:v>681.7242</c:v>
                </c:pt>
                <c:pt idx="527">
                  <c:v>682.20630000000006</c:v>
                </c:pt>
                <c:pt idx="528">
                  <c:v>682.6884</c:v>
                </c:pt>
                <c:pt idx="529">
                  <c:v>683.17049999999995</c:v>
                </c:pt>
                <c:pt idx="530">
                  <c:v>683.65269999999998</c:v>
                </c:pt>
                <c:pt idx="531">
                  <c:v>684.13480000000004</c:v>
                </c:pt>
                <c:pt idx="532">
                  <c:v>684.61689999999999</c:v>
                </c:pt>
                <c:pt idx="533">
                  <c:v>685.09910000000002</c:v>
                </c:pt>
                <c:pt idx="534">
                  <c:v>685.58119999999997</c:v>
                </c:pt>
                <c:pt idx="535">
                  <c:v>686.06330000000003</c:v>
                </c:pt>
                <c:pt idx="536">
                  <c:v>686.54539999999997</c:v>
                </c:pt>
                <c:pt idx="537">
                  <c:v>687.02760000000001</c:v>
                </c:pt>
                <c:pt idx="538">
                  <c:v>687.50959999999998</c:v>
                </c:pt>
                <c:pt idx="539">
                  <c:v>687.99180000000001</c:v>
                </c:pt>
                <c:pt idx="540">
                  <c:v>688.47389999999996</c:v>
                </c:pt>
                <c:pt idx="541">
                  <c:v>688.95609999999999</c:v>
                </c:pt>
                <c:pt idx="542">
                  <c:v>689.43820000000005</c:v>
                </c:pt>
                <c:pt idx="543">
                  <c:v>689.9203</c:v>
                </c:pt>
                <c:pt idx="544">
                  <c:v>690.40250000000003</c:v>
                </c:pt>
                <c:pt idx="545">
                  <c:v>690.8845</c:v>
                </c:pt>
                <c:pt idx="546">
                  <c:v>691.36670000000004</c:v>
                </c:pt>
                <c:pt idx="547">
                  <c:v>691.84879999999998</c:v>
                </c:pt>
                <c:pt idx="548">
                  <c:v>692.33090000000004</c:v>
                </c:pt>
                <c:pt idx="549">
                  <c:v>692.81299999999999</c:v>
                </c:pt>
                <c:pt idx="550">
                  <c:v>693.29520000000002</c:v>
                </c:pt>
                <c:pt idx="551">
                  <c:v>693.77729999999997</c:v>
                </c:pt>
                <c:pt idx="552">
                  <c:v>694.25940000000003</c:v>
                </c:pt>
                <c:pt idx="553">
                  <c:v>694.74159999999995</c:v>
                </c:pt>
                <c:pt idx="554">
                  <c:v>695.22360000000003</c:v>
                </c:pt>
                <c:pt idx="555">
                  <c:v>695.70579999999995</c:v>
                </c:pt>
                <c:pt idx="556">
                  <c:v>696.18790000000001</c:v>
                </c:pt>
                <c:pt idx="557">
                  <c:v>696.67</c:v>
                </c:pt>
                <c:pt idx="558">
                  <c:v>697.15219999999999</c:v>
                </c:pt>
                <c:pt idx="559">
                  <c:v>697.63430000000005</c:v>
                </c:pt>
                <c:pt idx="560">
                  <c:v>698.11649999999997</c:v>
                </c:pt>
                <c:pt idx="561">
                  <c:v>698.59849999999994</c:v>
                </c:pt>
                <c:pt idx="562">
                  <c:v>699.08069999999998</c:v>
                </c:pt>
                <c:pt idx="563">
                  <c:v>699.56280000000004</c:v>
                </c:pt>
                <c:pt idx="564">
                  <c:v>700.04489999999998</c:v>
                </c:pt>
                <c:pt idx="565">
                  <c:v>700.52700000000004</c:v>
                </c:pt>
                <c:pt idx="566">
                  <c:v>701.00919999999996</c:v>
                </c:pt>
                <c:pt idx="567">
                  <c:v>701.49130000000002</c:v>
                </c:pt>
                <c:pt idx="568">
                  <c:v>701.97339999999997</c:v>
                </c:pt>
                <c:pt idx="569">
                  <c:v>702.4556</c:v>
                </c:pt>
                <c:pt idx="570">
                  <c:v>702.93759999999997</c:v>
                </c:pt>
                <c:pt idx="571">
                  <c:v>703.41980000000001</c:v>
                </c:pt>
                <c:pt idx="572">
                  <c:v>703.90189999999996</c:v>
                </c:pt>
                <c:pt idx="573">
                  <c:v>704.38400000000001</c:v>
                </c:pt>
                <c:pt idx="574">
                  <c:v>704.86609999999996</c:v>
                </c:pt>
                <c:pt idx="575">
                  <c:v>705.34829999999999</c:v>
                </c:pt>
                <c:pt idx="576">
                  <c:v>705.83040000000005</c:v>
                </c:pt>
                <c:pt idx="577">
                  <c:v>706.3125</c:v>
                </c:pt>
                <c:pt idx="578">
                  <c:v>706.79470000000003</c:v>
                </c:pt>
                <c:pt idx="579">
                  <c:v>707.27679999999998</c:v>
                </c:pt>
                <c:pt idx="580">
                  <c:v>707.75890000000004</c:v>
                </c:pt>
                <c:pt idx="581">
                  <c:v>708.24099999999999</c:v>
                </c:pt>
                <c:pt idx="582">
                  <c:v>708.72310000000004</c:v>
                </c:pt>
                <c:pt idx="583">
                  <c:v>709.20529999999997</c:v>
                </c:pt>
                <c:pt idx="584">
                  <c:v>709.68740000000003</c:v>
                </c:pt>
                <c:pt idx="585">
                  <c:v>710.16959999999995</c:v>
                </c:pt>
                <c:pt idx="586">
                  <c:v>710.65170000000001</c:v>
                </c:pt>
                <c:pt idx="587">
                  <c:v>711.13379999999995</c:v>
                </c:pt>
                <c:pt idx="588">
                  <c:v>711.61590000000001</c:v>
                </c:pt>
                <c:pt idx="589">
                  <c:v>712.09799999999996</c:v>
                </c:pt>
                <c:pt idx="590">
                  <c:v>712.58019999999999</c:v>
                </c:pt>
                <c:pt idx="591">
                  <c:v>713.06230000000005</c:v>
                </c:pt>
                <c:pt idx="592">
                  <c:v>713.5444</c:v>
                </c:pt>
                <c:pt idx="593">
                  <c:v>714.02650000000006</c:v>
                </c:pt>
                <c:pt idx="594">
                  <c:v>714.50869999999998</c:v>
                </c:pt>
                <c:pt idx="595">
                  <c:v>714.99080000000004</c:v>
                </c:pt>
                <c:pt idx="596">
                  <c:v>715.47289999999998</c:v>
                </c:pt>
                <c:pt idx="597">
                  <c:v>715.95500000000004</c:v>
                </c:pt>
                <c:pt idx="598">
                  <c:v>716.43709999999999</c:v>
                </c:pt>
                <c:pt idx="599">
                  <c:v>716.91930000000002</c:v>
                </c:pt>
                <c:pt idx="600">
                  <c:v>717.40139999999997</c:v>
                </c:pt>
                <c:pt idx="601">
                  <c:v>717.88350000000003</c:v>
                </c:pt>
                <c:pt idx="602">
                  <c:v>718.36569999999995</c:v>
                </c:pt>
                <c:pt idx="603">
                  <c:v>718.84780000000001</c:v>
                </c:pt>
                <c:pt idx="604">
                  <c:v>719.32989999999995</c:v>
                </c:pt>
                <c:pt idx="605">
                  <c:v>719.81200000000001</c:v>
                </c:pt>
                <c:pt idx="606">
                  <c:v>720.29420000000005</c:v>
                </c:pt>
                <c:pt idx="607">
                  <c:v>720.77620000000002</c:v>
                </c:pt>
                <c:pt idx="608">
                  <c:v>721.25840000000005</c:v>
                </c:pt>
                <c:pt idx="609">
                  <c:v>721.7405</c:v>
                </c:pt>
                <c:pt idx="610">
                  <c:v>722.22270000000003</c:v>
                </c:pt>
                <c:pt idx="611">
                  <c:v>722.70479999999998</c:v>
                </c:pt>
                <c:pt idx="612">
                  <c:v>723.18690000000004</c:v>
                </c:pt>
                <c:pt idx="613">
                  <c:v>723.66909999999996</c:v>
                </c:pt>
                <c:pt idx="614">
                  <c:v>724.15110000000004</c:v>
                </c:pt>
                <c:pt idx="615">
                  <c:v>724.63329999999996</c:v>
                </c:pt>
                <c:pt idx="616">
                  <c:v>725.11540000000002</c:v>
                </c:pt>
                <c:pt idx="617">
                  <c:v>725.59749999999997</c:v>
                </c:pt>
                <c:pt idx="618">
                  <c:v>726.0797</c:v>
                </c:pt>
                <c:pt idx="619">
                  <c:v>726.56179999999995</c:v>
                </c:pt>
                <c:pt idx="620">
                  <c:v>727.04390000000001</c:v>
                </c:pt>
                <c:pt idx="621">
                  <c:v>727.52599999999995</c:v>
                </c:pt>
                <c:pt idx="622">
                  <c:v>728.00819999999999</c:v>
                </c:pt>
                <c:pt idx="623">
                  <c:v>728.49019999999996</c:v>
                </c:pt>
                <c:pt idx="624">
                  <c:v>728.97239999999999</c:v>
                </c:pt>
                <c:pt idx="625">
                  <c:v>729.45450000000005</c:v>
                </c:pt>
                <c:pt idx="626">
                  <c:v>729.9366</c:v>
                </c:pt>
                <c:pt idx="627">
                  <c:v>730.41880000000003</c:v>
                </c:pt>
                <c:pt idx="628">
                  <c:v>730.90089999999998</c:v>
                </c:pt>
                <c:pt idx="629">
                  <c:v>731.38310000000001</c:v>
                </c:pt>
                <c:pt idx="630">
                  <c:v>731.86509999999998</c:v>
                </c:pt>
                <c:pt idx="631">
                  <c:v>732.34730000000002</c:v>
                </c:pt>
                <c:pt idx="632">
                  <c:v>732.82929999999999</c:v>
                </c:pt>
                <c:pt idx="633">
                  <c:v>733.31150000000002</c:v>
                </c:pt>
                <c:pt idx="634">
                  <c:v>733.79359999999997</c:v>
                </c:pt>
                <c:pt idx="635">
                  <c:v>734.2758</c:v>
                </c:pt>
                <c:pt idx="636">
                  <c:v>734.75789999999995</c:v>
                </c:pt>
                <c:pt idx="637">
                  <c:v>735.24</c:v>
                </c:pt>
                <c:pt idx="638">
                  <c:v>735.72220000000004</c:v>
                </c:pt>
                <c:pt idx="639">
                  <c:v>736.20420000000001</c:v>
                </c:pt>
                <c:pt idx="640">
                  <c:v>736.68640000000005</c:v>
                </c:pt>
                <c:pt idx="641">
                  <c:v>737.16849999999999</c:v>
                </c:pt>
                <c:pt idx="642">
                  <c:v>737.65060000000005</c:v>
                </c:pt>
                <c:pt idx="643">
                  <c:v>738.13279999999997</c:v>
                </c:pt>
                <c:pt idx="644">
                  <c:v>738.61490000000003</c:v>
                </c:pt>
                <c:pt idx="645">
                  <c:v>739.09699999999998</c:v>
                </c:pt>
                <c:pt idx="646">
                  <c:v>739.57910000000004</c:v>
                </c:pt>
                <c:pt idx="647">
                  <c:v>740.06129999999996</c:v>
                </c:pt>
                <c:pt idx="648">
                  <c:v>740.54340000000002</c:v>
                </c:pt>
                <c:pt idx="649">
                  <c:v>741.02549999999997</c:v>
                </c:pt>
                <c:pt idx="650">
                  <c:v>741.50760000000002</c:v>
                </c:pt>
                <c:pt idx="651">
                  <c:v>741.98969999999997</c:v>
                </c:pt>
                <c:pt idx="652">
                  <c:v>742.47190000000001</c:v>
                </c:pt>
                <c:pt idx="653">
                  <c:v>742.95399999999995</c:v>
                </c:pt>
                <c:pt idx="654">
                  <c:v>743.43619999999999</c:v>
                </c:pt>
                <c:pt idx="655">
                  <c:v>743.91819999999996</c:v>
                </c:pt>
                <c:pt idx="656">
                  <c:v>744.40039999999999</c:v>
                </c:pt>
                <c:pt idx="657">
                  <c:v>744.88250000000005</c:v>
                </c:pt>
                <c:pt idx="658">
                  <c:v>745.3646</c:v>
                </c:pt>
                <c:pt idx="659">
                  <c:v>745.84670000000006</c:v>
                </c:pt>
                <c:pt idx="660">
                  <c:v>746.32889999999998</c:v>
                </c:pt>
                <c:pt idx="661">
                  <c:v>746.81100000000004</c:v>
                </c:pt>
                <c:pt idx="662">
                  <c:v>747.29309999999998</c:v>
                </c:pt>
                <c:pt idx="663">
                  <c:v>747.77530000000002</c:v>
                </c:pt>
                <c:pt idx="664">
                  <c:v>748.25739999999996</c:v>
                </c:pt>
                <c:pt idx="665">
                  <c:v>748.73950000000002</c:v>
                </c:pt>
                <c:pt idx="666">
                  <c:v>749.22159999999997</c:v>
                </c:pt>
                <c:pt idx="667">
                  <c:v>749.70370000000003</c:v>
                </c:pt>
                <c:pt idx="668">
                  <c:v>750.18589999999995</c:v>
                </c:pt>
                <c:pt idx="669">
                  <c:v>750.66800000000001</c:v>
                </c:pt>
                <c:pt idx="670">
                  <c:v>751.15009999999995</c:v>
                </c:pt>
                <c:pt idx="671">
                  <c:v>751.63229999999999</c:v>
                </c:pt>
                <c:pt idx="672">
                  <c:v>752.11440000000005</c:v>
                </c:pt>
                <c:pt idx="673">
                  <c:v>752.59649999999999</c:v>
                </c:pt>
                <c:pt idx="674">
                  <c:v>753.07860000000005</c:v>
                </c:pt>
                <c:pt idx="675">
                  <c:v>753.56079999999997</c:v>
                </c:pt>
                <c:pt idx="676">
                  <c:v>754.04280000000006</c:v>
                </c:pt>
                <c:pt idx="677">
                  <c:v>754.52499999999998</c:v>
                </c:pt>
                <c:pt idx="678">
                  <c:v>755.00710000000004</c:v>
                </c:pt>
                <c:pt idx="679">
                  <c:v>755.48929999999996</c:v>
                </c:pt>
                <c:pt idx="680">
                  <c:v>755.97140000000002</c:v>
                </c:pt>
                <c:pt idx="681">
                  <c:v>756.45349999999996</c:v>
                </c:pt>
                <c:pt idx="682">
                  <c:v>756.93560000000002</c:v>
                </c:pt>
                <c:pt idx="683">
                  <c:v>757.41769999999997</c:v>
                </c:pt>
                <c:pt idx="684">
                  <c:v>757.8999</c:v>
                </c:pt>
                <c:pt idx="685">
                  <c:v>758.38199999999995</c:v>
                </c:pt>
                <c:pt idx="686">
                  <c:v>758.86410000000001</c:v>
                </c:pt>
                <c:pt idx="687">
                  <c:v>759.34630000000004</c:v>
                </c:pt>
                <c:pt idx="688">
                  <c:v>759.82839999999999</c:v>
                </c:pt>
                <c:pt idx="689">
                  <c:v>760.31050000000005</c:v>
                </c:pt>
                <c:pt idx="690">
                  <c:v>760.79259999999999</c:v>
                </c:pt>
                <c:pt idx="691">
                  <c:v>761.27480000000003</c:v>
                </c:pt>
                <c:pt idx="692">
                  <c:v>761.7568</c:v>
                </c:pt>
                <c:pt idx="693">
                  <c:v>762.23900000000003</c:v>
                </c:pt>
                <c:pt idx="694">
                  <c:v>762.72109999999998</c:v>
                </c:pt>
                <c:pt idx="695">
                  <c:v>763.20320000000004</c:v>
                </c:pt>
                <c:pt idx="696">
                  <c:v>763.68539999999996</c:v>
                </c:pt>
                <c:pt idx="697">
                  <c:v>764.16750000000002</c:v>
                </c:pt>
                <c:pt idx="698">
                  <c:v>764.64959999999996</c:v>
                </c:pt>
                <c:pt idx="699">
                  <c:v>765.13170000000002</c:v>
                </c:pt>
                <c:pt idx="700">
                  <c:v>765.61389999999994</c:v>
                </c:pt>
                <c:pt idx="701">
                  <c:v>766.09590000000003</c:v>
                </c:pt>
                <c:pt idx="702">
                  <c:v>766.57809999999995</c:v>
                </c:pt>
                <c:pt idx="703">
                  <c:v>767.06020000000001</c:v>
                </c:pt>
                <c:pt idx="704">
                  <c:v>767.54240000000004</c:v>
                </c:pt>
                <c:pt idx="705">
                  <c:v>768.02449999999999</c:v>
                </c:pt>
                <c:pt idx="706">
                  <c:v>768.50660000000005</c:v>
                </c:pt>
                <c:pt idx="707">
                  <c:v>768.98879999999997</c:v>
                </c:pt>
                <c:pt idx="708">
                  <c:v>769.47080000000005</c:v>
                </c:pt>
                <c:pt idx="709">
                  <c:v>769.95299999999997</c:v>
                </c:pt>
                <c:pt idx="710">
                  <c:v>770.43510000000003</c:v>
                </c:pt>
                <c:pt idx="711">
                  <c:v>770.91719999999998</c:v>
                </c:pt>
                <c:pt idx="712">
                  <c:v>771.39940000000001</c:v>
                </c:pt>
                <c:pt idx="713">
                  <c:v>771.88149999999996</c:v>
                </c:pt>
                <c:pt idx="714">
                  <c:v>772.36360000000002</c:v>
                </c:pt>
                <c:pt idx="715">
                  <c:v>772.84569999999997</c:v>
                </c:pt>
                <c:pt idx="716">
                  <c:v>773.3279</c:v>
                </c:pt>
                <c:pt idx="717">
                  <c:v>773.80989999999997</c:v>
                </c:pt>
                <c:pt idx="718">
                  <c:v>774.2921</c:v>
                </c:pt>
                <c:pt idx="719">
                  <c:v>774.77419999999995</c:v>
                </c:pt>
                <c:pt idx="720">
                  <c:v>775.25630000000001</c:v>
                </c:pt>
                <c:pt idx="721">
                  <c:v>775.73850000000004</c:v>
                </c:pt>
                <c:pt idx="722">
                  <c:v>776.22059999999999</c:v>
                </c:pt>
                <c:pt idx="723">
                  <c:v>776.70280000000002</c:v>
                </c:pt>
                <c:pt idx="724">
                  <c:v>777.1848</c:v>
                </c:pt>
                <c:pt idx="725">
                  <c:v>777.66700000000003</c:v>
                </c:pt>
                <c:pt idx="726">
                  <c:v>778.14909999999998</c:v>
                </c:pt>
                <c:pt idx="727">
                  <c:v>778.63120000000004</c:v>
                </c:pt>
                <c:pt idx="728">
                  <c:v>779.11329999999998</c:v>
                </c:pt>
                <c:pt idx="729">
                  <c:v>779.59550000000002</c:v>
                </c:pt>
                <c:pt idx="730">
                  <c:v>780.07759999999996</c:v>
                </c:pt>
                <c:pt idx="731">
                  <c:v>780.55970000000002</c:v>
                </c:pt>
                <c:pt idx="732">
                  <c:v>781.04190000000006</c:v>
                </c:pt>
                <c:pt idx="733">
                  <c:v>781.52390000000003</c:v>
                </c:pt>
                <c:pt idx="734">
                  <c:v>782.00609999999995</c:v>
                </c:pt>
                <c:pt idx="735">
                  <c:v>782.48820000000001</c:v>
                </c:pt>
                <c:pt idx="736">
                  <c:v>782.97029999999995</c:v>
                </c:pt>
                <c:pt idx="737">
                  <c:v>783.45249999999999</c:v>
                </c:pt>
                <c:pt idx="738">
                  <c:v>783.93460000000005</c:v>
                </c:pt>
                <c:pt idx="739">
                  <c:v>784.41669999999999</c:v>
                </c:pt>
                <c:pt idx="740">
                  <c:v>784.89880000000005</c:v>
                </c:pt>
                <c:pt idx="741">
                  <c:v>785.38099999999997</c:v>
                </c:pt>
                <c:pt idx="742">
                  <c:v>785.86310000000003</c:v>
                </c:pt>
                <c:pt idx="743">
                  <c:v>786.34519999999998</c:v>
                </c:pt>
                <c:pt idx="744">
                  <c:v>786.82730000000004</c:v>
                </c:pt>
                <c:pt idx="745">
                  <c:v>787.30939999999998</c:v>
                </c:pt>
                <c:pt idx="746">
                  <c:v>787.79160000000002</c:v>
                </c:pt>
                <c:pt idx="747">
                  <c:v>788.27369999999996</c:v>
                </c:pt>
                <c:pt idx="748">
                  <c:v>788.7559</c:v>
                </c:pt>
                <c:pt idx="749">
                  <c:v>789.23800000000006</c:v>
                </c:pt>
                <c:pt idx="750">
                  <c:v>789.7201</c:v>
                </c:pt>
                <c:pt idx="751">
                  <c:v>790.20219999999995</c:v>
                </c:pt>
                <c:pt idx="752">
                  <c:v>790.68430000000001</c:v>
                </c:pt>
                <c:pt idx="753">
                  <c:v>791.16650000000004</c:v>
                </c:pt>
                <c:pt idx="754">
                  <c:v>791.64859999999999</c:v>
                </c:pt>
                <c:pt idx="755">
                  <c:v>792.13070000000005</c:v>
                </c:pt>
                <c:pt idx="756">
                  <c:v>792.61279999999999</c:v>
                </c:pt>
                <c:pt idx="757">
                  <c:v>793.09500000000003</c:v>
                </c:pt>
                <c:pt idx="758">
                  <c:v>793.57709999999997</c:v>
                </c:pt>
                <c:pt idx="759">
                  <c:v>794.05920000000003</c:v>
                </c:pt>
                <c:pt idx="760">
                  <c:v>794.54129999999998</c:v>
                </c:pt>
                <c:pt idx="761">
                  <c:v>795.02340000000004</c:v>
                </c:pt>
                <c:pt idx="762">
                  <c:v>795.50559999999996</c:v>
                </c:pt>
                <c:pt idx="763">
                  <c:v>795.98770000000002</c:v>
                </c:pt>
                <c:pt idx="764">
                  <c:v>796.46979999999996</c:v>
                </c:pt>
                <c:pt idx="765">
                  <c:v>796.952</c:v>
                </c:pt>
                <c:pt idx="766">
                  <c:v>797.43409999999994</c:v>
                </c:pt>
                <c:pt idx="767">
                  <c:v>797.9162</c:v>
                </c:pt>
                <c:pt idx="768">
                  <c:v>798.39829999999995</c:v>
                </c:pt>
                <c:pt idx="769">
                  <c:v>798.88049999999998</c:v>
                </c:pt>
                <c:pt idx="770">
                  <c:v>799.36249999999995</c:v>
                </c:pt>
                <c:pt idx="771">
                  <c:v>799.84469999999999</c:v>
                </c:pt>
                <c:pt idx="772">
                  <c:v>800.32680000000005</c:v>
                </c:pt>
                <c:pt idx="773">
                  <c:v>800.80899999999997</c:v>
                </c:pt>
                <c:pt idx="774">
                  <c:v>801.29110000000003</c:v>
                </c:pt>
                <c:pt idx="775">
                  <c:v>801.77319999999997</c:v>
                </c:pt>
                <c:pt idx="776">
                  <c:v>802.25540000000001</c:v>
                </c:pt>
                <c:pt idx="777">
                  <c:v>802.73739999999998</c:v>
                </c:pt>
                <c:pt idx="778">
                  <c:v>803.21960000000001</c:v>
                </c:pt>
                <c:pt idx="779">
                  <c:v>803.70169999999996</c:v>
                </c:pt>
                <c:pt idx="780">
                  <c:v>804.18380000000002</c:v>
                </c:pt>
                <c:pt idx="781">
                  <c:v>804.66600000000005</c:v>
                </c:pt>
                <c:pt idx="782">
                  <c:v>805.1481</c:v>
                </c:pt>
                <c:pt idx="783">
                  <c:v>805.63019999999995</c:v>
                </c:pt>
                <c:pt idx="784">
                  <c:v>806.1123</c:v>
                </c:pt>
                <c:pt idx="785">
                  <c:v>806.59450000000004</c:v>
                </c:pt>
                <c:pt idx="786">
                  <c:v>807.07650000000001</c:v>
                </c:pt>
                <c:pt idx="787">
                  <c:v>807.55870000000004</c:v>
                </c:pt>
                <c:pt idx="788">
                  <c:v>808.04079999999999</c:v>
                </c:pt>
                <c:pt idx="789">
                  <c:v>808.52290000000005</c:v>
                </c:pt>
                <c:pt idx="790">
                  <c:v>809.00509999999997</c:v>
                </c:pt>
                <c:pt idx="791">
                  <c:v>809.48720000000003</c:v>
                </c:pt>
                <c:pt idx="792">
                  <c:v>809.96939999999995</c:v>
                </c:pt>
                <c:pt idx="793">
                  <c:v>810.45140000000004</c:v>
                </c:pt>
                <c:pt idx="794">
                  <c:v>810.93359999999996</c:v>
                </c:pt>
                <c:pt idx="795">
                  <c:v>811.41560000000004</c:v>
                </c:pt>
                <c:pt idx="796">
                  <c:v>811.89779999999996</c:v>
                </c:pt>
                <c:pt idx="797">
                  <c:v>812.37990000000002</c:v>
                </c:pt>
                <c:pt idx="798">
                  <c:v>812.86210000000005</c:v>
                </c:pt>
                <c:pt idx="799">
                  <c:v>813.3442</c:v>
                </c:pt>
                <c:pt idx="800">
                  <c:v>813.82629999999995</c:v>
                </c:pt>
                <c:pt idx="801">
                  <c:v>814.30849999999998</c:v>
                </c:pt>
                <c:pt idx="802">
                  <c:v>814.79049999999995</c:v>
                </c:pt>
                <c:pt idx="803">
                  <c:v>815.27269999999999</c:v>
                </c:pt>
                <c:pt idx="804">
                  <c:v>815.75480000000005</c:v>
                </c:pt>
                <c:pt idx="805">
                  <c:v>816.23689999999999</c:v>
                </c:pt>
                <c:pt idx="806">
                  <c:v>816.71910000000003</c:v>
                </c:pt>
                <c:pt idx="807">
                  <c:v>817.20119999999997</c:v>
                </c:pt>
                <c:pt idx="808">
                  <c:v>817.68330000000003</c:v>
                </c:pt>
                <c:pt idx="809">
                  <c:v>818.16539999999998</c:v>
                </c:pt>
                <c:pt idx="810">
                  <c:v>818.64760000000001</c:v>
                </c:pt>
                <c:pt idx="811">
                  <c:v>819.12969999999996</c:v>
                </c:pt>
                <c:pt idx="812">
                  <c:v>819.61180000000002</c:v>
                </c:pt>
                <c:pt idx="813">
                  <c:v>820.09389999999996</c:v>
                </c:pt>
                <c:pt idx="814">
                  <c:v>820.57600000000002</c:v>
                </c:pt>
                <c:pt idx="815">
                  <c:v>821.05820000000006</c:v>
                </c:pt>
                <c:pt idx="816">
                  <c:v>821.5403</c:v>
                </c:pt>
                <c:pt idx="817">
                  <c:v>822.02250000000004</c:v>
                </c:pt>
                <c:pt idx="818">
                  <c:v>822.50450000000001</c:v>
                </c:pt>
                <c:pt idx="819">
                  <c:v>822.98670000000004</c:v>
                </c:pt>
                <c:pt idx="820">
                  <c:v>823.46879999999999</c:v>
                </c:pt>
                <c:pt idx="821">
                  <c:v>823.95090000000005</c:v>
                </c:pt>
                <c:pt idx="822">
                  <c:v>824.43299999999999</c:v>
                </c:pt>
                <c:pt idx="823">
                  <c:v>824.91520000000003</c:v>
                </c:pt>
                <c:pt idx="824">
                  <c:v>825.39729999999997</c:v>
                </c:pt>
                <c:pt idx="825">
                  <c:v>825.87940000000003</c:v>
                </c:pt>
                <c:pt idx="826">
                  <c:v>826.36159999999995</c:v>
                </c:pt>
                <c:pt idx="827">
                  <c:v>826.84370000000001</c:v>
                </c:pt>
                <c:pt idx="828">
                  <c:v>827.32579999999996</c:v>
                </c:pt>
                <c:pt idx="829">
                  <c:v>827.80790000000002</c:v>
                </c:pt>
                <c:pt idx="830">
                  <c:v>828.29</c:v>
                </c:pt>
                <c:pt idx="831">
                  <c:v>828.7722</c:v>
                </c:pt>
                <c:pt idx="832">
                  <c:v>829.25429999999994</c:v>
                </c:pt>
                <c:pt idx="833">
                  <c:v>829.73649999999998</c:v>
                </c:pt>
                <c:pt idx="834">
                  <c:v>830.21860000000004</c:v>
                </c:pt>
                <c:pt idx="835">
                  <c:v>830.70069999999998</c:v>
                </c:pt>
                <c:pt idx="836">
                  <c:v>831.18280000000004</c:v>
                </c:pt>
                <c:pt idx="837">
                  <c:v>831.66489999999999</c:v>
                </c:pt>
                <c:pt idx="838">
                  <c:v>832.14710000000002</c:v>
                </c:pt>
                <c:pt idx="839">
                  <c:v>832.62919999999997</c:v>
                </c:pt>
                <c:pt idx="840">
                  <c:v>833.11130000000003</c:v>
                </c:pt>
                <c:pt idx="841">
                  <c:v>833.59339999999997</c:v>
                </c:pt>
                <c:pt idx="842">
                  <c:v>834.07560000000001</c:v>
                </c:pt>
                <c:pt idx="843">
                  <c:v>834.55769999999995</c:v>
                </c:pt>
                <c:pt idx="844">
                  <c:v>835.03980000000001</c:v>
                </c:pt>
                <c:pt idx="845">
                  <c:v>835.52189999999996</c:v>
                </c:pt>
                <c:pt idx="846">
                  <c:v>836.00400000000002</c:v>
                </c:pt>
                <c:pt idx="847">
                  <c:v>836.48620000000005</c:v>
                </c:pt>
                <c:pt idx="848">
                  <c:v>836.9683</c:v>
                </c:pt>
                <c:pt idx="849">
                  <c:v>837.45039999999995</c:v>
                </c:pt>
                <c:pt idx="850">
                  <c:v>837.93259999999998</c:v>
                </c:pt>
                <c:pt idx="851">
                  <c:v>838.41470000000004</c:v>
                </c:pt>
                <c:pt idx="852">
                  <c:v>838.89679999999998</c:v>
                </c:pt>
                <c:pt idx="853">
                  <c:v>839.37890000000004</c:v>
                </c:pt>
                <c:pt idx="854">
                  <c:v>839.86109999999996</c:v>
                </c:pt>
                <c:pt idx="855">
                  <c:v>840.34310000000005</c:v>
                </c:pt>
                <c:pt idx="856">
                  <c:v>840.82529999999997</c:v>
                </c:pt>
                <c:pt idx="857">
                  <c:v>841.30740000000003</c:v>
                </c:pt>
                <c:pt idx="858">
                  <c:v>841.78959999999995</c:v>
                </c:pt>
                <c:pt idx="859">
                  <c:v>842.27170000000001</c:v>
                </c:pt>
                <c:pt idx="860">
                  <c:v>842.75379999999996</c:v>
                </c:pt>
                <c:pt idx="861">
                  <c:v>843.23590000000002</c:v>
                </c:pt>
                <c:pt idx="862">
                  <c:v>843.71799999999996</c:v>
                </c:pt>
                <c:pt idx="863">
                  <c:v>844.2002</c:v>
                </c:pt>
                <c:pt idx="864">
                  <c:v>844.68230000000005</c:v>
                </c:pt>
                <c:pt idx="865">
                  <c:v>845.1644</c:v>
                </c:pt>
                <c:pt idx="866">
                  <c:v>845.64649999999995</c:v>
                </c:pt>
                <c:pt idx="867">
                  <c:v>846.12869999999998</c:v>
                </c:pt>
                <c:pt idx="868">
                  <c:v>846.61080000000004</c:v>
                </c:pt>
                <c:pt idx="869">
                  <c:v>847.09289999999999</c:v>
                </c:pt>
                <c:pt idx="870">
                  <c:v>847.57510000000002</c:v>
                </c:pt>
                <c:pt idx="871">
                  <c:v>848.05709999999999</c:v>
                </c:pt>
                <c:pt idx="872">
                  <c:v>848.53930000000003</c:v>
                </c:pt>
                <c:pt idx="873">
                  <c:v>849.02139999999997</c:v>
                </c:pt>
                <c:pt idx="874">
                  <c:v>849.50350000000003</c:v>
                </c:pt>
                <c:pt idx="875">
                  <c:v>849.98569999999995</c:v>
                </c:pt>
                <c:pt idx="876">
                  <c:v>850.46780000000001</c:v>
                </c:pt>
                <c:pt idx="877">
                  <c:v>850.95</c:v>
                </c:pt>
                <c:pt idx="878">
                  <c:v>851.43200000000002</c:v>
                </c:pt>
                <c:pt idx="879">
                  <c:v>851.91420000000005</c:v>
                </c:pt>
                <c:pt idx="880">
                  <c:v>852.39620000000002</c:v>
                </c:pt>
                <c:pt idx="881">
                  <c:v>852.87840000000006</c:v>
                </c:pt>
                <c:pt idx="882">
                  <c:v>853.3605</c:v>
                </c:pt>
                <c:pt idx="883">
                  <c:v>853.84270000000004</c:v>
                </c:pt>
                <c:pt idx="884">
                  <c:v>854.32479999999998</c:v>
                </c:pt>
                <c:pt idx="885">
                  <c:v>854.80690000000004</c:v>
                </c:pt>
                <c:pt idx="886">
                  <c:v>855.28909999999996</c:v>
                </c:pt>
                <c:pt idx="887">
                  <c:v>855.77110000000005</c:v>
                </c:pt>
                <c:pt idx="888">
                  <c:v>856.25329999999997</c:v>
                </c:pt>
                <c:pt idx="889">
                  <c:v>856.73540000000003</c:v>
                </c:pt>
                <c:pt idx="890">
                  <c:v>857.21749999999997</c:v>
                </c:pt>
                <c:pt idx="891">
                  <c:v>857.69960000000003</c:v>
                </c:pt>
                <c:pt idx="892">
                  <c:v>858.18179999999995</c:v>
                </c:pt>
                <c:pt idx="893">
                  <c:v>858.66390000000001</c:v>
                </c:pt>
                <c:pt idx="894">
                  <c:v>859.14599999999996</c:v>
                </c:pt>
                <c:pt idx="895">
                  <c:v>859.62819999999999</c:v>
                </c:pt>
                <c:pt idx="896">
                  <c:v>860.11030000000005</c:v>
                </c:pt>
                <c:pt idx="897">
                  <c:v>860.5924</c:v>
                </c:pt>
                <c:pt idx="898">
                  <c:v>861.07449999999994</c:v>
                </c:pt>
                <c:pt idx="899">
                  <c:v>861.5566</c:v>
                </c:pt>
                <c:pt idx="900">
                  <c:v>862.03880000000004</c:v>
                </c:pt>
                <c:pt idx="901">
                  <c:v>862.52089999999998</c:v>
                </c:pt>
                <c:pt idx="902">
                  <c:v>863.00310000000002</c:v>
                </c:pt>
                <c:pt idx="903">
                  <c:v>863.48509999999999</c:v>
                </c:pt>
                <c:pt idx="904">
                  <c:v>863.96730000000002</c:v>
                </c:pt>
                <c:pt idx="905">
                  <c:v>864.44939999999997</c:v>
                </c:pt>
                <c:pt idx="906">
                  <c:v>864.93150000000003</c:v>
                </c:pt>
                <c:pt idx="907">
                  <c:v>865.41359999999997</c:v>
                </c:pt>
                <c:pt idx="908">
                  <c:v>865.89580000000001</c:v>
                </c:pt>
                <c:pt idx="909">
                  <c:v>866.37789999999995</c:v>
                </c:pt>
                <c:pt idx="910">
                  <c:v>866.86</c:v>
                </c:pt>
                <c:pt idx="911">
                  <c:v>867.34220000000005</c:v>
                </c:pt>
                <c:pt idx="912">
                  <c:v>867.82429999999999</c:v>
                </c:pt>
                <c:pt idx="913">
                  <c:v>868.30640000000005</c:v>
                </c:pt>
                <c:pt idx="914">
                  <c:v>868.7885</c:v>
                </c:pt>
                <c:pt idx="915">
                  <c:v>869.27059999999994</c:v>
                </c:pt>
                <c:pt idx="916">
                  <c:v>869.75279999999998</c:v>
                </c:pt>
                <c:pt idx="917">
                  <c:v>870.23490000000004</c:v>
                </c:pt>
                <c:pt idx="918">
                  <c:v>870.71699999999998</c:v>
                </c:pt>
                <c:pt idx="919">
                  <c:v>871.19910000000004</c:v>
                </c:pt>
                <c:pt idx="920">
                  <c:v>871.68129999999996</c:v>
                </c:pt>
                <c:pt idx="921">
                  <c:v>872.16340000000002</c:v>
                </c:pt>
                <c:pt idx="922">
                  <c:v>872.64549999999997</c:v>
                </c:pt>
                <c:pt idx="923">
                  <c:v>873.12760000000003</c:v>
                </c:pt>
                <c:pt idx="924">
                  <c:v>873.60969999999998</c:v>
                </c:pt>
                <c:pt idx="925">
                  <c:v>874.09190000000001</c:v>
                </c:pt>
                <c:pt idx="926">
                  <c:v>874.57399999999996</c:v>
                </c:pt>
                <c:pt idx="927">
                  <c:v>875.05619999999999</c:v>
                </c:pt>
                <c:pt idx="928">
                  <c:v>875.53830000000005</c:v>
                </c:pt>
                <c:pt idx="929">
                  <c:v>876.0204</c:v>
                </c:pt>
                <c:pt idx="930">
                  <c:v>876.50250000000005</c:v>
                </c:pt>
                <c:pt idx="931">
                  <c:v>876.9846</c:v>
                </c:pt>
                <c:pt idx="932">
                  <c:v>877.46680000000003</c:v>
                </c:pt>
                <c:pt idx="933">
                  <c:v>877.94889999999998</c:v>
                </c:pt>
                <c:pt idx="934">
                  <c:v>878.43100000000004</c:v>
                </c:pt>
                <c:pt idx="935">
                  <c:v>878.91309999999999</c:v>
                </c:pt>
                <c:pt idx="936">
                  <c:v>879.39530000000002</c:v>
                </c:pt>
                <c:pt idx="937">
                  <c:v>879.87739999999997</c:v>
                </c:pt>
                <c:pt idx="938">
                  <c:v>880.35950000000003</c:v>
                </c:pt>
                <c:pt idx="939">
                  <c:v>880.84169999999995</c:v>
                </c:pt>
                <c:pt idx="940">
                  <c:v>881.32370000000003</c:v>
                </c:pt>
                <c:pt idx="941">
                  <c:v>881.80589999999995</c:v>
                </c:pt>
                <c:pt idx="942">
                  <c:v>882.28800000000001</c:v>
                </c:pt>
                <c:pt idx="943">
                  <c:v>882.77009999999996</c:v>
                </c:pt>
                <c:pt idx="944">
                  <c:v>883.25229999999999</c:v>
                </c:pt>
                <c:pt idx="945">
                  <c:v>883.73440000000005</c:v>
                </c:pt>
                <c:pt idx="946">
                  <c:v>884.2165</c:v>
                </c:pt>
                <c:pt idx="947">
                  <c:v>884.69860000000006</c:v>
                </c:pt>
                <c:pt idx="948">
                  <c:v>885.18079999999998</c:v>
                </c:pt>
                <c:pt idx="949">
                  <c:v>885.66279999999995</c:v>
                </c:pt>
                <c:pt idx="950">
                  <c:v>886.14499999999998</c:v>
                </c:pt>
                <c:pt idx="951">
                  <c:v>886.62710000000004</c:v>
                </c:pt>
                <c:pt idx="952">
                  <c:v>887.10929999999996</c:v>
                </c:pt>
                <c:pt idx="953">
                  <c:v>887.59140000000002</c:v>
                </c:pt>
                <c:pt idx="954">
                  <c:v>888.07349999999997</c:v>
                </c:pt>
                <c:pt idx="955">
                  <c:v>888.5557</c:v>
                </c:pt>
                <c:pt idx="956">
                  <c:v>889.03769999999997</c:v>
                </c:pt>
                <c:pt idx="957">
                  <c:v>889.51990000000001</c:v>
                </c:pt>
                <c:pt idx="958">
                  <c:v>890.00199999999995</c:v>
                </c:pt>
                <c:pt idx="959">
                  <c:v>890.48410000000001</c:v>
                </c:pt>
                <c:pt idx="960">
                  <c:v>890.96619999999996</c:v>
                </c:pt>
                <c:pt idx="961">
                  <c:v>891.44839999999999</c:v>
                </c:pt>
                <c:pt idx="962">
                  <c:v>891.93050000000005</c:v>
                </c:pt>
                <c:pt idx="963">
                  <c:v>892.4126</c:v>
                </c:pt>
                <c:pt idx="964">
                  <c:v>892.89480000000003</c:v>
                </c:pt>
                <c:pt idx="965">
                  <c:v>893.3768</c:v>
                </c:pt>
                <c:pt idx="966">
                  <c:v>893.85900000000004</c:v>
                </c:pt>
                <c:pt idx="967">
                  <c:v>894.34109999999998</c:v>
                </c:pt>
                <c:pt idx="968">
                  <c:v>894.82320000000004</c:v>
                </c:pt>
                <c:pt idx="969">
                  <c:v>895.30539999999996</c:v>
                </c:pt>
                <c:pt idx="970">
                  <c:v>895.78750000000002</c:v>
                </c:pt>
                <c:pt idx="971">
                  <c:v>896.26969999999994</c:v>
                </c:pt>
                <c:pt idx="972">
                  <c:v>896.75170000000003</c:v>
                </c:pt>
                <c:pt idx="973">
                  <c:v>897.23389999999995</c:v>
                </c:pt>
                <c:pt idx="974">
                  <c:v>897.71600000000001</c:v>
                </c:pt>
                <c:pt idx="975">
                  <c:v>898.19809999999995</c:v>
                </c:pt>
                <c:pt idx="976">
                  <c:v>898.68020000000001</c:v>
                </c:pt>
                <c:pt idx="977">
                  <c:v>899.16240000000005</c:v>
                </c:pt>
                <c:pt idx="978">
                  <c:v>899.64449999999999</c:v>
                </c:pt>
                <c:pt idx="979">
                  <c:v>900.12660000000005</c:v>
                </c:pt>
                <c:pt idx="980">
                  <c:v>900.60879999999997</c:v>
                </c:pt>
                <c:pt idx="981">
                  <c:v>901.09079999999994</c:v>
                </c:pt>
                <c:pt idx="982">
                  <c:v>901.57299999999998</c:v>
                </c:pt>
                <c:pt idx="983">
                  <c:v>902.05510000000004</c:v>
                </c:pt>
                <c:pt idx="984">
                  <c:v>902.53719999999998</c:v>
                </c:pt>
                <c:pt idx="985">
                  <c:v>903.01930000000004</c:v>
                </c:pt>
                <c:pt idx="986">
                  <c:v>903.50149999999996</c:v>
                </c:pt>
                <c:pt idx="987">
                  <c:v>903.98360000000002</c:v>
                </c:pt>
                <c:pt idx="988">
                  <c:v>904.46569999999997</c:v>
                </c:pt>
                <c:pt idx="989">
                  <c:v>904.9479</c:v>
                </c:pt>
                <c:pt idx="990">
                  <c:v>905.43</c:v>
                </c:pt>
                <c:pt idx="991">
                  <c:v>905.91210000000001</c:v>
                </c:pt>
                <c:pt idx="992">
                  <c:v>906.39419999999996</c:v>
                </c:pt>
                <c:pt idx="993">
                  <c:v>906.87630000000001</c:v>
                </c:pt>
                <c:pt idx="994">
                  <c:v>907.35850000000005</c:v>
                </c:pt>
                <c:pt idx="995">
                  <c:v>907.84059999999999</c:v>
                </c:pt>
                <c:pt idx="996">
                  <c:v>908.32280000000003</c:v>
                </c:pt>
                <c:pt idx="997">
                  <c:v>908.80489999999998</c:v>
                </c:pt>
                <c:pt idx="998">
                  <c:v>909.28700000000003</c:v>
                </c:pt>
                <c:pt idx="999">
                  <c:v>909.76909999999998</c:v>
                </c:pt>
                <c:pt idx="1000">
                  <c:v>910.25120000000004</c:v>
                </c:pt>
                <c:pt idx="1001">
                  <c:v>910.73339999999996</c:v>
                </c:pt>
                <c:pt idx="1002">
                  <c:v>911.21550000000002</c:v>
                </c:pt>
                <c:pt idx="1003">
                  <c:v>911.69759999999997</c:v>
                </c:pt>
                <c:pt idx="1004">
                  <c:v>912.17970000000003</c:v>
                </c:pt>
                <c:pt idx="1005">
                  <c:v>912.66189999999995</c:v>
                </c:pt>
                <c:pt idx="1006">
                  <c:v>913.14400000000001</c:v>
                </c:pt>
                <c:pt idx="1007">
                  <c:v>913.62609999999995</c:v>
                </c:pt>
                <c:pt idx="1008">
                  <c:v>914.10820000000001</c:v>
                </c:pt>
                <c:pt idx="1009">
                  <c:v>914.59029999999996</c:v>
                </c:pt>
                <c:pt idx="1010">
                  <c:v>915.07249999999999</c:v>
                </c:pt>
                <c:pt idx="1011">
                  <c:v>915.55460000000005</c:v>
                </c:pt>
                <c:pt idx="1012">
                  <c:v>916.0367</c:v>
                </c:pt>
                <c:pt idx="1013">
                  <c:v>916.51890000000003</c:v>
                </c:pt>
                <c:pt idx="1014">
                  <c:v>917.00099999999998</c:v>
                </c:pt>
                <c:pt idx="1015">
                  <c:v>917.48310000000004</c:v>
                </c:pt>
                <c:pt idx="1016">
                  <c:v>917.96519999999998</c:v>
                </c:pt>
                <c:pt idx="1017">
                  <c:v>918.44740000000002</c:v>
                </c:pt>
                <c:pt idx="1018">
                  <c:v>918.92939999999999</c:v>
                </c:pt>
                <c:pt idx="1019">
                  <c:v>919.41160000000002</c:v>
                </c:pt>
                <c:pt idx="1020">
                  <c:v>919.89369999999997</c:v>
                </c:pt>
                <c:pt idx="1021">
                  <c:v>920.3759</c:v>
                </c:pt>
                <c:pt idx="1022">
                  <c:v>920.85799999999995</c:v>
                </c:pt>
                <c:pt idx="1023">
                  <c:v>921.34010000000001</c:v>
                </c:pt>
                <c:pt idx="1024">
                  <c:v>921.82230000000004</c:v>
                </c:pt>
                <c:pt idx="1025">
                  <c:v>922.30430000000001</c:v>
                </c:pt>
                <c:pt idx="1026">
                  <c:v>922.78650000000005</c:v>
                </c:pt>
                <c:pt idx="1027">
                  <c:v>923.26859999999999</c:v>
                </c:pt>
                <c:pt idx="1028">
                  <c:v>923.75070000000005</c:v>
                </c:pt>
                <c:pt idx="1029">
                  <c:v>924.2328</c:v>
                </c:pt>
                <c:pt idx="1030">
                  <c:v>924.71500000000003</c:v>
                </c:pt>
                <c:pt idx="1031">
                  <c:v>925.19709999999998</c:v>
                </c:pt>
                <c:pt idx="1032">
                  <c:v>925.67920000000004</c:v>
                </c:pt>
                <c:pt idx="1033">
                  <c:v>926.16139999999996</c:v>
                </c:pt>
                <c:pt idx="1034">
                  <c:v>926.64340000000004</c:v>
                </c:pt>
                <c:pt idx="1035">
                  <c:v>927.12559999999996</c:v>
                </c:pt>
                <c:pt idx="1036">
                  <c:v>927.60770000000002</c:v>
                </c:pt>
                <c:pt idx="1037">
                  <c:v>928.08979999999997</c:v>
                </c:pt>
                <c:pt idx="1038">
                  <c:v>928.572</c:v>
                </c:pt>
                <c:pt idx="1039">
                  <c:v>929.05409999999995</c:v>
                </c:pt>
                <c:pt idx="1040">
                  <c:v>929.53629999999998</c:v>
                </c:pt>
                <c:pt idx="1041">
                  <c:v>930.01829999999995</c:v>
                </c:pt>
                <c:pt idx="1042">
                  <c:v>930.50049999999999</c:v>
                </c:pt>
                <c:pt idx="1043">
                  <c:v>930.98249999999996</c:v>
                </c:pt>
                <c:pt idx="1044">
                  <c:v>931.46469999999999</c:v>
                </c:pt>
                <c:pt idx="1045">
                  <c:v>931.94680000000005</c:v>
                </c:pt>
                <c:pt idx="1046">
                  <c:v>932.42899999999997</c:v>
                </c:pt>
                <c:pt idx="1047">
                  <c:v>932.91110000000003</c:v>
                </c:pt>
                <c:pt idx="1048">
                  <c:v>933.39319999999998</c:v>
                </c:pt>
                <c:pt idx="1049">
                  <c:v>933.87540000000001</c:v>
                </c:pt>
                <c:pt idx="1050">
                  <c:v>934.35739999999998</c:v>
                </c:pt>
                <c:pt idx="1051">
                  <c:v>934.83960000000002</c:v>
                </c:pt>
                <c:pt idx="1052">
                  <c:v>935.32169999999996</c:v>
                </c:pt>
                <c:pt idx="1053">
                  <c:v>935.80380000000002</c:v>
                </c:pt>
                <c:pt idx="1054">
                  <c:v>936.28589999999997</c:v>
                </c:pt>
                <c:pt idx="1055">
                  <c:v>936.7681</c:v>
                </c:pt>
                <c:pt idx="1056">
                  <c:v>937.25019999999995</c:v>
                </c:pt>
                <c:pt idx="1057">
                  <c:v>937.73230000000001</c:v>
                </c:pt>
                <c:pt idx="1058">
                  <c:v>938.21450000000004</c:v>
                </c:pt>
                <c:pt idx="1059">
                  <c:v>938.69659999999999</c:v>
                </c:pt>
                <c:pt idx="1060">
                  <c:v>939.17870000000005</c:v>
                </c:pt>
                <c:pt idx="1061">
                  <c:v>939.66079999999999</c:v>
                </c:pt>
                <c:pt idx="1062">
                  <c:v>940.14290000000005</c:v>
                </c:pt>
                <c:pt idx="1063">
                  <c:v>940.62509999999997</c:v>
                </c:pt>
                <c:pt idx="1064">
                  <c:v>941.10720000000003</c:v>
                </c:pt>
                <c:pt idx="1065">
                  <c:v>941.58939999999996</c:v>
                </c:pt>
                <c:pt idx="1066">
                  <c:v>942.07150000000001</c:v>
                </c:pt>
                <c:pt idx="1067">
                  <c:v>942.55359999999996</c:v>
                </c:pt>
                <c:pt idx="1068">
                  <c:v>943.03570000000002</c:v>
                </c:pt>
                <c:pt idx="1069">
                  <c:v>943.51779999999997</c:v>
                </c:pt>
                <c:pt idx="1070">
                  <c:v>943.99990000000003</c:v>
                </c:pt>
                <c:pt idx="1071">
                  <c:v>944.48209999999995</c:v>
                </c:pt>
                <c:pt idx="1072">
                  <c:v>944.96420000000001</c:v>
                </c:pt>
                <c:pt idx="1073">
                  <c:v>945.44640000000004</c:v>
                </c:pt>
                <c:pt idx="1074">
                  <c:v>945.92849999999999</c:v>
                </c:pt>
                <c:pt idx="1075">
                  <c:v>946.41060000000004</c:v>
                </c:pt>
                <c:pt idx="1076">
                  <c:v>946.89269999999999</c:v>
                </c:pt>
                <c:pt idx="1077">
                  <c:v>947.37480000000005</c:v>
                </c:pt>
                <c:pt idx="1078">
                  <c:v>947.8569</c:v>
                </c:pt>
                <c:pt idx="1079">
                  <c:v>948.33910000000003</c:v>
                </c:pt>
                <c:pt idx="1080">
                  <c:v>948.82119999999998</c:v>
                </c:pt>
                <c:pt idx="1081">
                  <c:v>949.30330000000004</c:v>
                </c:pt>
                <c:pt idx="1082">
                  <c:v>949.78549999999996</c:v>
                </c:pt>
                <c:pt idx="1083">
                  <c:v>950.26760000000002</c:v>
                </c:pt>
                <c:pt idx="1084">
                  <c:v>950.74969999999996</c:v>
                </c:pt>
                <c:pt idx="1085">
                  <c:v>951.23180000000002</c:v>
                </c:pt>
                <c:pt idx="1086">
                  <c:v>951.71389999999997</c:v>
                </c:pt>
                <c:pt idx="1087">
                  <c:v>952.19600000000003</c:v>
                </c:pt>
                <c:pt idx="1088">
                  <c:v>952.67819999999995</c:v>
                </c:pt>
                <c:pt idx="1089">
                  <c:v>953.16030000000001</c:v>
                </c:pt>
                <c:pt idx="1090">
                  <c:v>953.64250000000004</c:v>
                </c:pt>
                <c:pt idx="1091">
                  <c:v>954.12459999999999</c:v>
                </c:pt>
                <c:pt idx="1092">
                  <c:v>954.60670000000005</c:v>
                </c:pt>
                <c:pt idx="1093">
                  <c:v>955.08879999999999</c:v>
                </c:pt>
                <c:pt idx="1094">
                  <c:v>955.57090000000005</c:v>
                </c:pt>
                <c:pt idx="1095">
                  <c:v>956.053</c:v>
                </c:pt>
                <c:pt idx="1096">
                  <c:v>956.53520000000003</c:v>
                </c:pt>
                <c:pt idx="1097">
                  <c:v>957.01729999999998</c:v>
                </c:pt>
                <c:pt idx="1098">
                  <c:v>957.49950000000001</c:v>
                </c:pt>
                <c:pt idx="1099">
                  <c:v>957.98159999999996</c:v>
                </c:pt>
                <c:pt idx="1100">
                  <c:v>958.46370000000002</c:v>
                </c:pt>
                <c:pt idx="1101">
                  <c:v>958.94579999999996</c:v>
                </c:pt>
                <c:pt idx="1102">
                  <c:v>959.42790000000002</c:v>
                </c:pt>
                <c:pt idx="1103">
                  <c:v>959.91</c:v>
                </c:pt>
                <c:pt idx="1104">
                  <c:v>960.3922</c:v>
                </c:pt>
                <c:pt idx="1105">
                  <c:v>960.87429999999995</c:v>
                </c:pt>
                <c:pt idx="1106">
                  <c:v>961.35640000000001</c:v>
                </c:pt>
                <c:pt idx="1107">
                  <c:v>961.83860000000004</c:v>
                </c:pt>
                <c:pt idx="1108">
                  <c:v>962.32069999999999</c:v>
                </c:pt>
                <c:pt idx="1109">
                  <c:v>962.80280000000005</c:v>
                </c:pt>
                <c:pt idx="1110">
                  <c:v>963.28489999999999</c:v>
                </c:pt>
                <c:pt idx="1111">
                  <c:v>963.76700000000005</c:v>
                </c:pt>
                <c:pt idx="1112">
                  <c:v>964.24919999999997</c:v>
                </c:pt>
                <c:pt idx="1113">
                  <c:v>964.73130000000003</c:v>
                </c:pt>
                <c:pt idx="1114">
                  <c:v>965.21339999999998</c:v>
                </c:pt>
                <c:pt idx="1115">
                  <c:v>965.69560000000001</c:v>
                </c:pt>
                <c:pt idx="1116">
                  <c:v>966.17769999999996</c:v>
                </c:pt>
                <c:pt idx="1117">
                  <c:v>966.65980000000002</c:v>
                </c:pt>
                <c:pt idx="1118">
                  <c:v>967.14189999999996</c:v>
                </c:pt>
                <c:pt idx="1119">
                  <c:v>967.6241</c:v>
                </c:pt>
                <c:pt idx="1120">
                  <c:v>968.10619999999994</c:v>
                </c:pt>
                <c:pt idx="1121">
                  <c:v>968.5883</c:v>
                </c:pt>
                <c:pt idx="1122">
                  <c:v>969.07039999999995</c:v>
                </c:pt>
                <c:pt idx="1123">
                  <c:v>969.55259999999998</c:v>
                </c:pt>
                <c:pt idx="1124">
                  <c:v>970.03470000000004</c:v>
                </c:pt>
                <c:pt idx="1125">
                  <c:v>970.51679999999999</c:v>
                </c:pt>
                <c:pt idx="1126">
                  <c:v>970.99890000000005</c:v>
                </c:pt>
                <c:pt idx="1127">
                  <c:v>971.48109999999997</c:v>
                </c:pt>
                <c:pt idx="1128">
                  <c:v>971.96320000000003</c:v>
                </c:pt>
                <c:pt idx="1129">
                  <c:v>972.44529999999997</c:v>
                </c:pt>
                <c:pt idx="1130">
                  <c:v>972.92740000000003</c:v>
                </c:pt>
                <c:pt idx="1131">
                  <c:v>973.40949999999998</c:v>
                </c:pt>
                <c:pt idx="1132">
                  <c:v>973.89170000000001</c:v>
                </c:pt>
                <c:pt idx="1133">
                  <c:v>974.37379999999996</c:v>
                </c:pt>
                <c:pt idx="1134">
                  <c:v>974.85590000000002</c:v>
                </c:pt>
                <c:pt idx="1135">
                  <c:v>975.33810000000005</c:v>
                </c:pt>
                <c:pt idx="1136">
                  <c:v>975.8202</c:v>
                </c:pt>
                <c:pt idx="1137">
                  <c:v>976.30229999999995</c:v>
                </c:pt>
                <c:pt idx="1138">
                  <c:v>976.78440000000001</c:v>
                </c:pt>
                <c:pt idx="1139">
                  <c:v>977.26649999999995</c:v>
                </c:pt>
                <c:pt idx="1140">
                  <c:v>977.74869999999999</c:v>
                </c:pt>
                <c:pt idx="1141">
                  <c:v>978.23080000000004</c:v>
                </c:pt>
                <c:pt idx="1142">
                  <c:v>978.71289999999999</c:v>
                </c:pt>
                <c:pt idx="1143">
                  <c:v>979.19510000000002</c:v>
                </c:pt>
                <c:pt idx="1144">
                  <c:v>979.67719999999997</c:v>
                </c:pt>
                <c:pt idx="1145">
                  <c:v>980.15930000000003</c:v>
                </c:pt>
                <c:pt idx="1146">
                  <c:v>980.64139999999998</c:v>
                </c:pt>
                <c:pt idx="1147">
                  <c:v>981.12350000000004</c:v>
                </c:pt>
                <c:pt idx="1148">
                  <c:v>981.60569999999996</c:v>
                </c:pt>
                <c:pt idx="1149">
                  <c:v>982.08780000000002</c:v>
                </c:pt>
                <c:pt idx="1150">
                  <c:v>982.56989999999996</c:v>
                </c:pt>
                <c:pt idx="1151">
                  <c:v>983.0521</c:v>
                </c:pt>
                <c:pt idx="1152">
                  <c:v>983.53420000000006</c:v>
                </c:pt>
                <c:pt idx="1153">
                  <c:v>984.0163</c:v>
                </c:pt>
                <c:pt idx="1154">
                  <c:v>984.49839999999995</c:v>
                </c:pt>
                <c:pt idx="1155">
                  <c:v>984.98050000000001</c:v>
                </c:pt>
                <c:pt idx="1156">
                  <c:v>985.46259999999995</c:v>
                </c:pt>
                <c:pt idx="1157">
                  <c:v>985.94479999999999</c:v>
                </c:pt>
                <c:pt idx="1158">
                  <c:v>986.42690000000005</c:v>
                </c:pt>
                <c:pt idx="1159">
                  <c:v>986.90909999999997</c:v>
                </c:pt>
                <c:pt idx="1160">
                  <c:v>987.39120000000003</c:v>
                </c:pt>
                <c:pt idx="1161">
                  <c:v>987.87329999999997</c:v>
                </c:pt>
                <c:pt idx="1162">
                  <c:v>988.35540000000003</c:v>
                </c:pt>
                <c:pt idx="1163">
                  <c:v>988.83749999999998</c:v>
                </c:pt>
                <c:pt idx="1164">
                  <c:v>989.31960000000004</c:v>
                </c:pt>
                <c:pt idx="1165">
                  <c:v>989.80179999999996</c:v>
                </c:pt>
                <c:pt idx="1166">
                  <c:v>990.28390000000002</c:v>
                </c:pt>
                <c:pt idx="1167">
                  <c:v>990.76610000000005</c:v>
                </c:pt>
                <c:pt idx="1168">
                  <c:v>991.2482</c:v>
                </c:pt>
                <c:pt idx="1169">
                  <c:v>991.73030000000006</c:v>
                </c:pt>
                <c:pt idx="1170">
                  <c:v>992.2124</c:v>
                </c:pt>
                <c:pt idx="1171">
                  <c:v>992.69449999999995</c:v>
                </c:pt>
                <c:pt idx="1172">
                  <c:v>993.17660000000001</c:v>
                </c:pt>
                <c:pt idx="1173">
                  <c:v>993.65880000000004</c:v>
                </c:pt>
                <c:pt idx="1174">
                  <c:v>994.14089999999999</c:v>
                </c:pt>
                <c:pt idx="1175">
                  <c:v>994.62300000000005</c:v>
                </c:pt>
                <c:pt idx="1176">
                  <c:v>995.10519999999997</c:v>
                </c:pt>
                <c:pt idx="1177">
                  <c:v>995.58730000000003</c:v>
                </c:pt>
                <c:pt idx="1178">
                  <c:v>996.06939999999997</c:v>
                </c:pt>
                <c:pt idx="1179">
                  <c:v>996.55150000000003</c:v>
                </c:pt>
                <c:pt idx="1180">
                  <c:v>997.03359999999998</c:v>
                </c:pt>
                <c:pt idx="1181">
                  <c:v>997.51570000000004</c:v>
                </c:pt>
                <c:pt idx="1182">
                  <c:v>997.99789999999996</c:v>
                </c:pt>
                <c:pt idx="1183">
                  <c:v>998.48</c:v>
                </c:pt>
                <c:pt idx="1184">
                  <c:v>998.96220000000005</c:v>
                </c:pt>
                <c:pt idx="1185">
                  <c:v>999.4443</c:v>
                </c:pt>
                <c:pt idx="1186">
                  <c:v>999.92639999999994</c:v>
                </c:pt>
                <c:pt idx="1187">
                  <c:v>1000.409</c:v>
                </c:pt>
                <c:pt idx="1188">
                  <c:v>1000.891</c:v>
                </c:pt>
                <c:pt idx="1189">
                  <c:v>1001.373</c:v>
                </c:pt>
                <c:pt idx="1190">
                  <c:v>1001.855</c:v>
                </c:pt>
                <c:pt idx="1191">
                  <c:v>1002.337</c:v>
                </c:pt>
                <c:pt idx="1192">
                  <c:v>1002.819</c:v>
                </c:pt>
                <c:pt idx="1193">
                  <c:v>1003.301</c:v>
                </c:pt>
                <c:pt idx="1194">
                  <c:v>1003.783</c:v>
                </c:pt>
                <c:pt idx="1195">
                  <c:v>1004.266</c:v>
                </c:pt>
                <c:pt idx="1196">
                  <c:v>1004.748</c:v>
                </c:pt>
                <c:pt idx="1197">
                  <c:v>1005.23</c:v>
                </c:pt>
                <c:pt idx="1198">
                  <c:v>1005.712</c:v>
                </c:pt>
                <c:pt idx="1199">
                  <c:v>1006.194</c:v>
                </c:pt>
                <c:pt idx="1200">
                  <c:v>1006.676</c:v>
                </c:pt>
                <c:pt idx="1201">
                  <c:v>1007.158</c:v>
                </c:pt>
                <c:pt idx="1202">
                  <c:v>1007.64</c:v>
                </c:pt>
                <c:pt idx="1203">
                  <c:v>1008.122</c:v>
                </c:pt>
                <c:pt idx="1204">
                  <c:v>1008.605</c:v>
                </c:pt>
                <c:pt idx="1205">
                  <c:v>1009.087</c:v>
                </c:pt>
                <c:pt idx="1206">
                  <c:v>1009.569</c:v>
                </c:pt>
                <c:pt idx="1207">
                  <c:v>1010.051</c:v>
                </c:pt>
                <c:pt idx="1208">
                  <c:v>1010.533</c:v>
                </c:pt>
                <c:pt idx="1209">
                  <c:v>1011.015</c:v>
                </c:pt>
                <c:pt idx="1210">
                  <c:v>1011.497</c:v>
                </c:pt>
                <c:pt idx="1211">
                  <c:v>1011.979</c:v>
                </c:pt>
                <c:pt idx="1212">
                  <c:v>1012.462</c:v>
                </c:pt>
                <c:pt idx="1213">
                  <c:v>1012.944</c:v>
                </c:pt>
                <c:pt idx="1214">
                  <c:v>1013.426</c:v>
                </c:pt>
                <c:pt idx="1215">
                  <c:v>1013.908</c:v>
                </c:pt>
                <c:pt idx="1216">
                  <c:v>1014.39</c:v>
                </c:pt>
                <c:pt idx="1217">
                  <c:v>1014.872</c:v>
                </c:pt>
                <c:pt idx="1218">
                  <c:v>1015.354</c:v>
                </c:pt>
                <c:pt idx="1219">
                  <c:v>1015.836</c:v>
                </c:pt>
                <c:pt idx="1220">
                  <c:v>1016.319</c:v>
                </c:pt>
                <c:pt idx="1221">
                  <c:v>1016.801</c:v>
                </c:pt>
                <c:pt idx="1222">
                  <c:v>1017.283</c:v>
                </c:pt>
                <c:pt idx="1223">
                  <c:v>1017.765</c:v>
                </c:pt>
                <c:pt idx="1224">
                  <c:v>1018.247</c:v>
                </c:pt>
                <c:pt idx="1225">
                  <c:v>1018.729</c:v>
                </c:pt>
                <c:pt idx="1226">
                  <c:v>1019.211</c:v>
                </c:pt>
                <c:pt idx="1227">
                  <c:v>1019.693</c:v>
                </c:pt>
                <c:pt idx="1228">
                  <c:v>1020.176</c:v>
                </c:pt>
                <c:pt idx="1229">
                  <c:v>1020.658</c:v>
                </c:pt>
                <c:pt idx="1230">
                  <c:v>1021.14</c:v>
                </c:pt>
                <c:pt idx="1231">
                  <c:v>1021.622</c:v>
                </c:pt>
                <c:pt idx="1232">
                  <c:v>1022.104</c:v>
                </c:pt>
                <c:pt idx="1233">
                  <c:v>1022.586</c:v>
                </c:pt>
                <c:pt idx="1234">
                  <c:v>1023.068</c:v>
                </c:pt>
                <c:pt idx="1235">
                  <c:v>1023.55</c:v>
                </c:pt>
                <c:pt idx="1236">
                  <c:v>1024.0329999999999</c:v>
                </c:pt>
                <c:pt idx="1237">
                  <c:v>1024.5150000000001</c:v>
                </c:pt>
                <c:pt idx="1238">
                  <c:v>1024.9970000000001</c:v>
                </c:pt>
                <c:pt idx="1239">
                  <c:v>1025.479</c:v>
                </c:pt>
                <c:pt idx="1240">
                  <c:v>1025.961</c:v>
                </c:pt>
                <c:pt idx="1241">
                  <c:v>1026.443</c:v>
                </c:pt>
                <c:pt idx="1242">
                  <c:v>1026.925</c:v>
                </c:pt>
                <c:pt idx="1243">
                  <c:v>1027.4069999999999</c:v>
                </c:pt>
                <c:pt idx="1244">
                  <c:v>1027.8900000000001</c:v>
                </c:pt>
                <c:pt idx="1245">
                  <c:v>1028.3720000000001</c:v>
                </c:pt>
                <c:pt idx="1246">
                  <c:v>1028.854</c:v>
                </c:pt>
                <c:pt idx="1247">
                  <c:v>1029.336</c:v>
                </c:pt>
                <c:pt idx="1248">
                  <c:v>1029.818</c:v>
                </c:pt>
                <c:pt idx="1249">
                  <c:v>1030.3</c:v>
                </c:pt>
                <c:pt idx="1250">
                  <c:v>1030.7819999999999</c:v>
                </c:pt>
                <c:pt idx="1251">
                  <c:v>1031.2650000000001</c:v>
                </c:pt>
                <c:pt idx="1252">
                  <c:v>1031.7470000000001</c:v>
                </c:pt>
                <c:pt idx="1253">
                  <c:v>1032.229</c:v>
                </c:pt>
                <c:pt idx="1254">
                  <c:v>1032.711</c:v>
                </c:pt>
                <c:pt idx="1255">
                  <c:v>1033.193</c:v>
                </c:pt>
                <c:pt idx="1256">
                  <c:v>1033.675</c:v>
                </c:pt>
                <c:pt idx="1257">
                  <c:v>1034.1569999999999</c:v>
                </c:pt>
                <c:pt idx="1258">
                  <c:v>1034.6389999999999</c:v>
                </c:pt>
                <c:pt idx="1259">
                  <c:v>1035.1220000000001</c:v>
                </c:pt>
                <c:pt idx="1260">
                  <c:v>1035.604</c:v>
                </c:pt>
                <c:pt idx="1261">
                  <c:v>1036.086</c:v>
                </c:pt>
                <c:pt idx="1262">
                  <c:v>1036.568</c:v>
                </c:pt>
                <c:pt idx="1263">
                  <c:v>1037.05</c:v>
                </c:pt>
                <c:pt idx="1264">
                  <c:v>1037.5319999999999</c:v>
                </c:pt>
                <c:pt idx="1265">
                  <c:v>1038.0139999999999</c:v>
                </c:pt>
                <c:pt idx="1266">
                  <c:v>1038.4960000000001</c:v>
                </c:pt>
                <c:pt idx="1267">
                  <c:v>1038.979</c:v>
                </c:pt>
                <c:pt idx="1268">
                  <c:v>1039.461</c:v>
                </c:pt>
                <c:pt idx="1269">
                  <c:v>1039.943</c:v>
                </c:pt>
                <c:pt idx="1270">
                  <c:v>1040.425</c:v>
                </c:pt>
                <c:pt idx="1271">
                  <c:v>1040.9069999999999</c:v>
                </c:pt>
                <c:pt idx="1272">
                  <c:v>1041.3889999999999</c:v>
                </c:pt>
                <c:pt idx="1273">
                  <c:v>1041.8710000000001</c:v>
                </c:pt>
                <c:pt idx="1274">
                  <c:v>1042.3530000000001</c:v>
                </c:pt>
                <c:pt idx="1275">
                  <c:v>1042.835</c:v>
                </c:pt>
                <c:pt idx="1276">
                  <c:v>1043.318</c:v>
                </c:pt>
                <c:pt idx="1277">
                  <c:v>1043.8</c:v>
                </c:pt>
                <c:pt idx="1278">
                  <c:v>1044.2819999999999</c:v>
                </c:pt>
                <c:pt idx="1279">
                  <c:v>1044.7639999999999</c:v>
                </c:pt>
                <c:pt idx="1280">
                  <c:v>1045.2460000000001</c:v>
                </c:pt>
                <c:pt idx="1281">
                  <c:v>1045.7280000000001</c:v>
                </c:pt>
                <c:pt idx="1282">
                  <c:v>1046.21</c:v>
                </c:pt>
                <c:pt idx="1283">
                  <c:v>1046.693</c:v>
                </c:pt>
                <c:pt idx="1284">
                  <c:v>1047.175</c:v>
                </c:pt>
                <c:pt idx="1285">
                  <c:v>1047.6569999999999</c:v>
                </c:pt>
                <c:pt idx="1286">
                  <c:v>1048.1389999999999</c:v>
                </c:pt>
                <c:pt idx="1287">
                  <c:v>1048.6210000000001</c:v>
                </c:pt>
                <c:pt idx="1288">
                  <c:v>1049.1030000000001</c:v>
                </c:pt>
                <c:pt idx="1289">
                  <c:v>1049.585</c:v>
                </c:pt>
                <c:pt idx="1290">
                  <c:v>1050.067</c:v>
                </c:pt>
                <c:pt idx="1291">
                  <c:v>1050.55</c:v>
                </c:pt>
                <c:pt idx="1292">
                  <c:v>1051.0319999999999</c:v>
                </c:pt>
                <c:pt idx="1293">
                  <c:v>1051.5139999999999</c:v>
                </c:pt>
                <c:pt idx="1294">
                  <c:v>1051.9960000000001</c:v>
                </c:pt>
                <c:pt idx="1295">
                  <c:v>1052.4780000000001</c:v>
                </c:pt>
                <c:pt idx="1296">
                  <c:v>1052.96</c:v>
                </c:pt>
                <c:pt idx="1297">
                  <c:v>1053.442</c:v>
                </c:pt>
                <c:pt idx="1298">
                  <c:v>1053.924</c:v>
                </c:pt>
                <c:pt idx="1299">
                  <c:v>1054.4059999999999</c:v>
                </c:pt>
                <c:pt idx="1300">
                  <c:v>1054.8889999999999</c:v>
                </c:pt>
                <c:pt idx="1301">
                  <c:v>1055.3710000000001</c:v>
                </c:pt>
                <c:pt idx="1302">
                  <c:v>1055.8530000000001</c:v>
                </c:pt>
                <c:pt idx="1303">
                  <c:v>1056.335</c:v>
                </c:pt>
                <c:pt idx="1304">
                  <c:v>1056.817</c:v>
                </c:pt>
                <c:pt idx="1305">
                  <c:v>1057.299</c:v>
                </c:pt>
                <c:pt idx="1306">
                  <c:v>1057.7809999999999</c:v>
                </c:pt>
                <c:pt idx="1307">
                  <c:v>1058.2629999999999</c:v>
                </c:pt>
                <c:pt idx="1308">
                  <c:v>1058.7460000000001</c:v>
                </c:pt>
                <c:pt idx="1309">
                  <c:v>1059.2280000000001</c:v>
                </c:pt>
                <c:pt idx="1310">
                  <c:v>1059.71</c:v>
                </c:pt>
                <c:pt idx="1311">
                  <c:v>1060.192</c:v>
                </c:pt>
                <c:pt idx="1312">
                  <c:v>1060.674</c:v>
                </c:pt>
                <c:pt idx="1313">
                  <c:v>1061.1559999999999</c:v>
                </c:pt>
                <c:pt idx="1314">
                  <c:v>1061.6379999999999</c:v>
                </c:pt>
                <c:pt idx="1315">
                  <c:v>1062.1199999999999</c:v>
                </c:pt>
                <c:pt idx="1316">
                  <c:v>1062.6030000000001</c:v>
                </c:pt>
                <c:pt idx="1317">
                  <c:v>1063.085</c:v>
                </c:pt>
                <c:pt idx="1318">
                  <c:v>1063.567</c:v>
                </c:pt>
                <c:pt idx="1319">
                  <c:v>1064.049</c:v>
                </c:pt>
                <c:pt idx="1320">
                  <c:v>1064.5309999999999</c:v>
                </c:pt>
                <c:pt idx="1321">
                  <c:v>1065.0129999999999</c:v>
                </c:pt>
                <c:pt idx="1322">
                  <c:v>1065.4949999999999</c:v>
                </c:pt>
                <c:pt idx="1323">
                  <c:v>1065.9780000000001</c:v>
                </c:pt>
                <c:pt idx="1324">
                  <c:v>1066.46</c:v>
                </c:pt>
                <c:pt idx="1325">
                  <c:v>1066.942</c:v>
                </c:pt>
                <c:pt idx="1326">
                  <c:v>1067.424</c:v>
                </c:pt>
                <c:pt idx="1327">
                  <c:v>1067.9059999999999</c:v>
                </c:pt>
                <c:pt idx="1328">
                  <c:v>1068.3879999999999</c:v>
                </c:pt>
                <c:pt idx="1329">
                  <c:v>1068.8699999999999</c:v>
                </c:pt>
                <c:pt idx="1330">
                  <c:v>1069.3520000000001</c:v>
                </c:pt>
                <c:pt idx="1331">
                  <c:v>1069.8340000000001</c:v>
                </c:pt>
                <c:pt idx="1332">
                  <c:v>1070.317</c:v>
                </c:pt>
                <c:pt idx="1333">
                  <c:v>1070.799</c:v>
                </c:pt>
                <c:pt idx="1334">
                  <c:v>1071.2809999999999</c:v>
                </c:pt>
                <c:pt idx="1335">
                  <c:v>1071.7629999999999</c:v>
                </c:pt>
                <c:pt idx="1336">
                  <c:v>1072.2449999999999</c:v>
                </c:pt>
                <c:pt idx="1337">
                  <c:v>1072.7270000000001</c:v>
                </c:pt>
                <c:pt idx="1338">
                  <c:v>1073.2090000000001</c:v>
                </c:pt>
                <c:pt idx="1339">
                  <c:v>1073.691</c:v>
                </c:pt>
                <c:pt idx="1340">
                  <c:v>1074.174</c:v>
                </c:pt>
                <c:pt idx="1341">
                  <c:v>1074.6559999999999</c:v>
                </c:pt>
                <c:pt idx="1342">
                  <c:v>1075.1379999999999</c:v>
                </c:pt>
                <c:pt idx="1343">
                  <c:v>1075.6199999999999</c:v>
                </c:pt>
                <c:pt idx="1344">
                  <c:v>1076.1020000000001</c:v>
                </c:pt>
                <c:pt idx="1345">
                  <c:v>1076.5840000000001</c:v>
                </c:pt>
                <c:pt idx="1346">
                  <c:v>1077.066</c:v>
                </c:pt>
                <c:pt idx="1347">
                  <c:v>1077.548</c:v>
                </c:pt>
                <c:pt idx="1348">
                  <c:v>1078.0309999999999</c:v>
                </c:pt>
                <c:pt idx="1349">
                  <c:v>1078.5129999999999</c:v>
                </c:pt>
                <c:pt idx="1350">
                  <c:v>1078.9949999999999</c:v>
                </c:pt>
                <c:pt idx="1351">
                  <c:v>1079.4770000000001</c:v>
                </c:pt>
                <c:pt idx="1352">
                  <c:v>1079.9590000000001</c:v>
                </c:pt>
                <c:pt idx="1353">
                  <c:v>1080.441</c:v>
                </c:pt>
                <c:pt idx="1354">
                  <c:v>1080.923</c:v>
                </c:pt>
                <c:pt idx="1355">
                  <c:v>1081.4059999999999</c:v>
                </c:pt>
                <c:pt idx="1356">
                  <c:v>1081.8879999999999</c:v>
                </c:pt>
                <c:pt idx="1357">
                  <c:v>1082.3699999999999</c:v>
                </c:pt>
                <c:pt idx="1358">
                  <c:v>1082.8520000000001</c:v>
                </c:pt>
                <c:pt idx="1359">
                  <c:v>1083.3340000000001</c:v>
                </c:pt>
                <c:pt idx="1360">
                  <c:v>1083.816</c:v>
                </c:pt>
                <c:pt idx="1361">
                  <c:v>1084.298</c:v>
                </c:pt>
                <c:pt idx="1362">
                  <c:v>1084.78</c:v>
                </c:pt>
                <c:pt idx="1363">
                  <c:v>1085.2619999999999</c:v>
                </c:pt>
                <c:pt idx="1364">
                  <c:v>1085.7449999999999</c:v>
                </c:pt>
                <c:pt idx="1365">
                  <c:v>1086.2270000000001</c:v>
                </c:pt>
                <c:pt idx="1366">
                  <c:v>1086.7090000000001</c:v>
                </c:pt>
                <c:pt idx="1367">
                  <c:v>1087.191</c:v>
                </c:pt>
                <c:pt idx="1368">
                  <c:v>1087.673</c:v>
                </c:pt>
                <c:pt idx="1369">
                  <c:v>1088.155</c:v>
                </c:pt>
                <c:pt idx="1370">
                  <c:v>1088.6369999999999</c:v>
                </c:pt>
                <c:pt idx="1371">
                  <c:v>1089.1189999999999</c:v>
                </c:pt>
                <c:pt idx="1372">
                  <c:v>1089.6020000000001</c:v>
                </c:pt>
                <c:pt idx="1373">
                  <c:v>1090.0840000000001</c:v>
                </c:pt>
                <c:pt idx="1374">
                  <c:v>1090.566</c:v>
                </c:pt>
                <c:pt idx="1375">
                  <c:v>1091.048</c:v>
                </c:pt>
                <c:pt idx="1376">
                  <c:v>1091.53</c:v>
                </c:pt>
                <c:pt idx="1377">
                  <c:v>1092.0119999999999</c:v>
                </c:pt>
                <c:pt idx="1378">
                  <c:v>1092.4939999999999</c:v>
                </c:pt>
                <c:pt idx="1379">
                  <c:v>1092.9760000000001</c:v>
                </c:pt>
                <c:pt idx="1380">
                  <c:v>1093.4580000000001</c:v>
                </c:pt>
                <c:pt idx="1381">
                  <c:v>1093.941</c:v>
                </c:pt>
                <c:pt idx="1382">
                  <c:v>1094.423</c:v>
                </c:pt>
                <c:pt idx="1383">
                  <c:v>1094.905</c:v>
                </c:pt>
                <c:pt idx="1384">
                  <c:v>1095.3869999999999</c:v>
                </c:pt>
                <c:pt idx="1385">
                  <c:v>1095.8689999999999</c:v>
                </c:pt>
                <c:pt idx="1386">
                  <c:v>1096.3510000000001</c:v>
                </c:pt>
                <c:pt idx="1387">
                  <c:v>1096.8330000000001</c:v>
                </c:pt>
                <c:pt idx="1388">
                  <c:v>1097.316</c:v>
                </c:pt>
                <c:pt idx="1389">
                  <c:v>1097.798</c:v>
                </c:pt>
                <c:pt idx="1390">
                  <c:v>1098.28</c:v>
                </c:pt>
                <c:pt idx="1391">
                  <c:v>1098.7619999999999</c:v>
                </c:pt>
                <c:pt idx="1392">
                  <c:v>1099.2439999999999</c:v>
                </c:pt>
                <c:pt idx="1393">
                  <c:v>1099.7260000000001</c:v>
                </c:pt>
                <c:pt idx="1394">
                  <c:v>1100.2080000000001</c:v>
                </c:pt>
                <c:pt idx="1395">
                  <c:v>1100.69</c:v>
                </c:pt>
                <c:pt idx="1396">
                  <c:v>1101.173</c:v>
                </c:pt>
                <c:pt idx="1397">
                  <c:v>1101.655</c:v>
                </c:pt>
                <c:pt idx="1398">
                  <c:v>1102.1369999999999</c:v>
                </c:pt>
                <c:pt idx="1399">
                  <c:v>1102.6189999999999</c:v>
                </c:pt>
                <c:pt idx="1400">
                  <c:v>1103.1010000000001</c:v>
                </c:pt>
                <c:pt idx="1401">
                  <c:v>1103.5830000000001</c:v>
                </c:pt>
                <c:pt idx="1402">
                  <c:v>1104.0650000000001</c:v>
                </c:pt>
                <c:pt idx="1403">
                  <c:v>1104.547</c:v>
                </c:pt>
                <c:pt idx="1404">
                  <c:v>1105.03</c:v>
                </c:pt>
                <c:pt idx="1405">
                  <c:v>1105.5119999999999</c:v>
                </c:pt>
                <c:pt idx="1406">
                  <c:v>1105.9939999999999</c:v>
                </c:pt>
                <c:pt idx="1407">
                  <c:v>1106.4760000000001</c:v>
                </c:pt>
                <c:pt idx="1408">
                  <c:v>1106.9580000000001</c:v>
                </c:pt>
                <c:pt idx="1409">
                  <c:v>1107.44</c:v>
                </c:pt>
                <c:pt idx="1410">
                  <c:v>1107.922</c:v>
                </c:pt>
                <c:pt idx="1411">
                  <c:v>1108.404</c:v>
                </c:pt>
                <c:pt idx="1412">
                  <c:v>1108.886</c:v>
                </c:pt>
                <c:pt idx="1413">
                  <c:v>1109.3689999999999</c:v>
                </c:pt>
                <c:pt idx="1414">
                  <c:v>1109.8510000000001</c:v>
                </c:pt>
                <c:pt idx="1415">
                  <c:v>1110.3330000000001</c:v>
                </c:pt>
                <c:pt idx="1416">
                  <c:v>1110.8150000000001</c:v>
                </c:pt>
                <c:pt idx="1417">
                  <c:v>1111.297</c:v>
                </c:pt>
                <c:pt idx="1418">
                  <c:v>1111.779</c:v>
                </c:pt>
                <c:pt idx="1419">
                  <c:v>1112.261</c:v>
                </c:pt>
                <c:pt idx="1420">
                  <c:v>1112.7439999999999</c:v>
                </c:pt>
                <c:pt idx="1421">
                  <c:v>1113.2260000000001</c:v>
                </c:pt>
                <c:pt idx="1422">
                  <c:v>1113.7080000000001</c:v>
                </c:pt>
                <c:pt idx="1423">
                  <c:v>1114.19</c:v>
                </c:pt>
                <c:pt idx="1424">
                  <c:v>1114.672</c:v>
                </c:pt>
                <c:pt idx="1425">
                  <c:v>1115.154</c:v>
                </c:pt>
                <c:pt idx="1426">
                  <c:v>1115.636</c:v>
                </c:pt>
                <c:pt idx="1427">
                  <c:v>1116.1179999999999</c:v>
                </c:pt>
                <c:pt idx="1428">
                  <c:v>1116.6010000000001</c:v>
                </c:pt>
                <c:pt idx="1429">
                  <c:v>1117.0830000000001</c:v>
                </c:pt>
                <c:pt idx="1430">
                  <c:v>1117.5650000000001</c:v>
                </c:pt>
                <c:pt idx="1431">
                  <c:v>1118.047</c:v>
                </c:pt>
                <c:pt idx="1432">
                  <c:v>1118.529</c:v>
                </c:pt>
                <c:pt idx="1433">
                  <c:v>1119.011</c:v>
                </c:pt>
                <c:pt idx="1434">
                  <c:v>1119.4929999999999</c:v>
                </c:pt>
                <c:pt idx="1435">
                  <c:v>1119.9749999999999</c:v>
                </c:pt>
                <c:pt idx="1436">
                  <c:v>1120.4580000000001</c:v>
                </c:pt>
                <c:pt idx="1437">
                  <c:v>1120.94</c:v>
                </c:pt>
                <c:pt idx="1438">
                  <c:v>1121.422</c:v>
                </c:pt>
                <c:pt idx="1439">
                  <c:v>1121.904</c:v>
                </c:pt>
                <c:pt idx="1440">
                  <c:v>1122.386</c:v>
                </c:pt>
                <c:pt idx="1441">
                  <c:v>1122.8679999999999</c:v>
                </c:pt>
                <c:pt idx="1442">
                  <c:v>1123.3499999999999</c:v>
                </c:pt>
                <c:pt idx="1443">
                  <c:v>1123.8320000000001</c:v>
                </c:pt>
                <c:pt idx="1444">
                  <c:v>1124.3140000000001</c:v>
                </c:pt>
                <c:pt idx="1445">
                  <c:v>1124.797</c:v>
                </c:pt>
                <c:pt idx="1446">
                  <c:v>1125.279</c:v>
                </c:pt>
                <c:pt idx="1447">
                  <c:v>1125.761</c:v>
                </c:pt>
                <c:pt idx="1448">
                  <c:v>1126.2429999999999</c:v>
                </c:pt>
                <c:pt idx="1449">
                  <c:v>1126.7249999999999</c:v>
                </c:pt>
                <c:pt idx="1450">
                  <c:v>1127.2070000000001</c:v>
                </c:pt>
                <c:pt idx="1451">
                  <c:v>1127.6890000000001</c:v>
                </c:pt>
                <c:pt idx="1452">
                  <c:v>1128.172</c:v>
                </c:pt>
                <c:pt idx="1453">
                  <c:v>1128.654</c:v>
                </c:pt>
                <c:pt idx="1454">
                  <c:v>1129.136</c:v>
                </c:pt>
                <c:pt idx="1455">
                  <c:v>1129.6179999999999</c:v>
                </c:pt>
                <c:pt idx="1456">
                  <c:v>1130.0999999999999</c:v>
                </c:pt>
                <c:pt idx="1457">
                  <c:v>1130.5820000000001</c:v>
                </c:pt>
                <c:pt idx="1458">
                  <c:v>1131.0640000000001</c:v>
                </c:pt>
                <c:pt idx="1459">
                  <c:v>1131.546</c:v>
                </c:pt>
                <c:pt idx="1460">
                  <c:v>1132.029</c:v>
                </c:pt>
                <c:pt idx="1461">
                  <c:v>1132.511</c:v>
                </c:pt>
                <c:pt idx="1462">
                  <c:v>1132.9929999999999</c:v>
                </c:pt>
                <c:pt idx="1463">
                  <c:v>1133.4749999999999</c:v>
                </c:pt>
                <c:pt idx="1464">
                  <c:v>1133.9570000000001</c:v>
                </c:pt>
                <c:pt idx="1465">
                  <c:v>1134.4390000000001</c:v>
                </c:pt>
                <c:pt idx="1466">
                  <c:v>1134.921</c:v>
                </c:pt>
                <c:pt idx="1467">
                  <c:v>1135.403</c:v>
                </c:pt>
                <c:pt idx="1468">
                  <c:v>1135.885</c:v>
                </c:pt>
                <c:pt idx="1469">
                  <c:v>1136.3679999999999</c:v>
                </c:pt>
                <c:pt idx="1470">
                  <c:v>1136.8499999999999</c:v>
                </c:pt>
                <c:pt idx="1471">
                  <c:v>1137.3320000000001</c:v>
                </c:pt>
                <c:pt idx="1472">
                  <c:v>1137.8140000000001</c:v>
                </c:pt>
                <c:pt idx="1473">
                  <c:v>1138.296</c:v>
                </c:pt>
                <c:pt idx="1474">
                  <c:v>1138.778</c:v>
                </c:pt>
                <c:pt idx="1475">
                  <c:v>1139.26</c:v>
                </c:pt>
                <c:pt idx="1476">
                  <c:v>1139.7429999999999</c:v>
                </c:pt>
                <c:pt idx="1477">
                  <c:v>1140.2249999999999</c:v>
                </c:pt>
                <c:pt idx="1478">
                  <c:v>1140.7070000000001</c:v>
                </c:pt>
                <c:pt idx="1479">
                  <c:v>1141.1890000000001</c:v>
                </c:pt>
                <c:pt idx="1480">
                  <c:v>1141.671</c:v>
                </c:pt>
                <c:pt idx="1481">
                  <c:v>1142.153</c:v>
                </c:pt>
                <c:pt idx="1482">
                  <c:v>1142.635</c:v>
                </c:pt>
                <c:pt idx="1483">
                  <c:v>1143.117</c:v>
                </c:pt>
                <c:pt idx="1484">
                  <c:v>1143.5999999999999</c:v>
                </c:pt>
                <c:pt idx="1485">
                  <c:v>1144.0820000000001</c:v>
                </c:pt>
                <c:pt idx="1486">
                  <c:v>1144.5640000000001</c:v>
                </c:pt>
                <c:pt idx="1487">
                  <c:v>1145.046</c:v>
                </c:pt>
                <c:pt idx="1488">
                  <c:v>1145.528</c:v>
                </c:pt>
                <c:pt idx="1489">
                  <c:v>1146.01</c:v>
                </c:pt>
                <c:pt idx="1490">
                  <c:v>1146.492</c:v>
                </c:pt>
                <c:pt idx="1491">
                  <c:v>1146.9739999999999</c:v>
                </c:pt>
                <c:pt idx="1492">
                  <c:v>1147.4570000000001</c:v>
                </c:pt>
                <c:pt idx="1493">
                  <c:v>1147.9390000000001</c:v>
                </c:pt>
                <c:pt idx="1494">
                  <c:v>1148.421</c:v>
                </c:pt>
                <c:pt idx="1495">
                  <c:v>1148.903</c:v>
                </c:pt>
                <c:pt idx="1496">
                  <c:v>1149.385</c:v>
                </c:pt>
                <c:pt idx="1497">
                  <c:v>1149.867</c:v>
                </c:pt>
                <c:pt idx="1498">
                  <c:v>1150.3489999999999</c:v>
                </c:pt>
                <c:pt idx="1499">
                  <c:v>1150.8309999999999</c:v>
                </c:pt>
                <c:pt idx="1500">
                  <c:v>1151.3130000000001</c:v>
                </c:pt>
                <c:pt idx="1501">
                  <c:v>1151.796</c:v>
                </c:pt>
                <c:pt idx="1502">
                  <c:v>1152.278</c:v>
                </c:pt>
                <c:pt idx="1503">
                  <c:v>1152.76</c:v>
                </c:pt>
                <c:pt idx="1504">
                  <c:v>1153.242</c:v>
                </c:pt>
                <c:pt idx="1505">
                  <c:v>1153.7239999999999</c:v>
                </c:pt>
                <c:pt idx="1506">
                  <c:v>1154.2059999999999</c:v>
                </c:pt>
                <c:pt idx="1507">
                  <c:v>1154.6880000000001</c:v>
                </c:pt>
                <c:pt idx="1508">
                  <c:v>1155.171</c:v>
                </c:pt>
                <c:pt idx="1509">
                  <c:v>1155.653</c:v>
                </c:pt>
                <c:pt idx="1510">
                  <c:v>1156.135</c:v>
                </c:pt>
                <c:pt idx="1511">
                  <c:v>1156.617</c:v>
                </c:pt>
                <c:pt idx="1512">
                  <c:v>1157.0989999999999</c:v>
                </c:pt>
                <c:pt idx="1513">
                  <c:v>1157.5809999999999</c:v>
                </c:pt>
                <c:pt idx="1514">
                  <c:v>1158.0630000000001</c:v>
                </c:pt>
                <c:pt idx="1515">
                  <c:v>1158.5450000000001</c:v>
                </c:pt>
                <c:pt idx="1516">
                  <c:v>1159.028</c:v>
                </c:pt>
                <c:pt idx="1517">
                  <c:v>1159.51</c:v>
                </c:pt>
                <c:pt idx="1518">
                  <c:v>1159.992</c:v>
                </c:pt>
                <c:pt idx="1519">
                  <c:v>1160.4739999999999</c:v>
                </c:pt>
                <c:pt idx="1520">
                  <c:v>1160.9559999999999</c:v>
                </c:pt>
                <c:pt idx="1521">
                  <c:v>1161.4380000000001</c:v>
                </c:pt>
                <c:pt idx="1522">
                  <c:v>1161.92</c:v>
                </c:pt>
                <c:pt idx="1523">
                  <c:v>1162.402</c:v>
                </c:pt>
                <c:pt idx="1524">
                  <c:v>1162.885</c:v>
                </c:pt>
                <c:pt idx="1525">
                  <c:v>1163.367</c:v>
                </c:pt>
                <c:pt idx="1526">
                  <c:v>1163.8489999999999</c:v>
                </c:pt>
                <c:pt idx="1527">
                  <c:v>1164.3309999999999</c:v>
                </c:pt>
                <c:pt idx="1528">
                  <c:v>1164.8130000000001</c:v>
                </c:pt>
                <c:pt idx="1529">
                  <c:v>1165.2950000000001</c:v>
                </c:pt>
                <c:pt idx="1530">
                  <c:v>1165.777</c:v>
                </c:pt>
                <c:pt idx="1531">
                  <c:v>1166.259</c:v>
                </c:pt>
                <c:pt idx="1532">
                  <c:v>1166.741</c:v>
                </c:pt>
                <c:pt idx="1533">
                  <c:v>1167.2239999999999</c:v>
                </c:pt>
                <c:pt idx="1534">
                  <c:v>1167.7059999999999</c:v>
                </c:pt>
                <c:pt idx="1535">
                  <c:v>1168.1880000000001</c:v>
                </c:pt>
                <c:pt idx="1536">
                  <c:v>1168.67</c:v>
                </c:pt>
                <c:pt idx="1537">
                  <c:v>1169.152</c:v>
                </c:pt>
                <c:pt idx="1538">
                  <c:v>1169.634</c:v>
                </c:pt>
                <c:pt idx="1539">
                  <c:v>1170.116</c:v>
                </c:pt>
                <c:pt idx="1540">
                  <c:v>1170.5989999999999</c:v>
                </c:pt>
                <c:pt idx="1541">
                  <c:v>1171.0809999999999</c:v>
                </c:pt>
                <c:pt idx="1542">
                  <c:v>1171.5630000000001</c:v>
                </c:pt>
                <c:pt idx="1543">
                  <c:v>1172.0450000000001</c:v>
                </c:pt>
                <c:pt idx="1544">
                  <c:v>1172.527</c:v>
                </c:pt>
                <c:pt idx="1545">
                  <c:v>1173.009</c:v>
                </c:pt>
                <c:pt idx="1546">
                  <c:v>1173.491</c:v>
                </c:pt>
                <c:pt idx="1547">
                  <c:v>1173.973</c:v>
                </c:pt>
                <c:pt idx="1548">
                  <c:v>1174.4559999999999</c:v>
                </c:pt>
                <c:pt idx="1549">
                  <c:v>1174.9380000000001</c:v>
                </c:pt>
                <c:pt idx="1550">
                  <c:v>1175.42</c:v>
                </c:pt>
                <c:pt idx="1551">
                  <c:v>1175.902</c:v>
                </c:pt>
                <c:pt idx="1552">
                  <c:v>1176.384</c:v>
                </c:pt>
                <c:pt idx="1553">
                  <c:v>1176.866</c:v>
                </c:pt>
                <c:pt idx="1554">
                  <c:v>1177.348</c:v>
                </c:pt>
                <c:pt idx="1555">
                  <c:v>1177.83</c:v>
                </c:pt>
                <c:pt idx="1556">
                  <c:v>1178.3119999999999</c:v>
                </c:pt>
                <c:pt idx="1557">
                  <c:v>1178.7950000000001</c:v>
                </c:pt>
                <c:pt idx="1558">
                  <c:v>1179.277</c:v>
                </c:pt>
                <c:pt idx="1559">
                  <c:v>1179.759</c:v>
                </c:pt>
                <c:pt idx="1560">
                  <c:v>1180.241</c:v>
                </c:pt>
                <c:pt idx="1561">
                  <c:v>1180.723</c:v>
                </c:pt>
                <c:pt idx="1562">
                  <c:v>1181.2049999999999</c:v>
                </c:pt>
                <c:pt idx="1563">
                  <c:v>1181.6869999999999</c:v>
                </c:pt>
                <c:pt idx="1564">
                  <c:v>1182.1690000000001</c:v>
                </c:pt>
                <c:pt idx="1565">
                  <c:v>1182.652</c:v>
                </c:pt>
                <c:pt idx="1566">
                  <c:v>1183.134</c:v>
                </c:pt>
                <c:pt idx="1567">
                  <c:v>1183.616</c:v>
                </c:pt>
                <c:pt idx="1568">
                  <c:v>1184.098</c:v>
                </c:pt>
                <c:pt idx="1569">
                  <c:v>1184.58</c:v>
                </c:pt>
                <c:pt idx="1570">
                  <c:v>1185.0619999999999</c:v>
                </c:pt>
                <c:pt idx="1571">
                  <c:v>1185.5440000000001</c:v>
                </c:pt>
                <c:pt idx="1572">
                  <c:v>1186.0260000000001</c:v>
                </c:pt>
                <c:pt idx="1573">
                  <c:v>1186.509</c:v>
                </c:pt>
                <c:pt idx="1574">
                  <c:v>1186.991</c:v>
                </c:pt>
                <c:pt idx="1575">
                  <c:v>1187.473</c:v>
                </c:pt>
                <c:pt idx="1576">
                  <c:v>1187.9549999999999</c:v>
                </c:pt>
                <c:pt idx="1577">
                  <c:v>1188.4369999999999</c:v>
                </c:pt>
                <c:pt idx="1578">
                  <c:v>1188.9190000000001</c:v>
                </c:pt>
                <c:pt idx="1579">
                  <c:v>1189.4010000000001</c:v>
                </c:pt>
                <c:pt idx="1580">
                  <c:v>1189.884</c:v>
                </c:pt>
                <c:pt idx="1581">
                  <c:v>1190.366</c:v>
                </c:pt>
                <c:pt idx="1582">
                  <c:v>1190.848</c:v>
                </c:pt>
                <c:pt idx="1583">
                  <c:v>1191.33</c:v>
                </c:pt>
                <c:pt idx="1584">
                  <c:v>1191.8119999999999</c:v>
                </c:pt>
                <c:pt idx="1585">
                  <c:v>1192.2940000000001</c:v>
                </c:pt>
                <c:pt idx="1586">
                  <c:v>1192.7760000000001</c:v>
                </c:pt>
                <c:pt idx="1587">
                  <c:v>1193.258</c:v>
                </c:pt>
                <c:pt idx="1588">
                  <c:v>1193.74</c:v>
                </c:pt>
                <c:pt idx="1589">
                  <c:v>1194.223</c:v>
                </c:pt>
                <c:pt idx="1590">
                  <c:v>1194.7049999999999</c:v>
                </c:pt>
                <c:pt idx="1591">
                  <c:v>1195.1869999999999</c:v>
                </c:pt>
                <c:pt idx="1592">
                  <c:v>1195.6690000000001</c:v>
                </c:pt>
                <c:pt idx="1593">
                  <c:v>1196.1510000000001</c:v>
                </c:pt>
                <c:pt idx="1594">
                  <c:v>1196.633</c:v>
                </c:pt>
                <c:pt idx="1595">
                  <c:v>1197.115</c:v>
                </c:pt>
                <c:pt idx="1596">
                  <c:v>1197.597</c:v>
                </c:pt>
                <c:pt idx="1597">
                  <c:v>1198.08</c:v>
                </c:pt>
                <c:pt idx="1598">
                  <c:v>1198.5619999999999</c:v>
                </c:pt>
                <c:pt idx="1599">
                  <c:v>1199.0440000000001</c:v>
                </c:pt>
                <c:pt idx="1600">
                  <c:v>1199.5260000000001</c:v>
                </c:pt>
                <c:pt idx="1601">
                  <c:v>1200.008</c:v>
                </c:pt>
                <c:pt idx="1602">
                  <c:v>1200.49</c:v>
                </c:pt>
                <c:pt idx="1603">
                  <c:v>1200.972</c:v>
                </c:pt>
                <c:pt idx="1604">
                  <c:v>1201.454</c:v>
                </c:pt>
                <c:pt idx="1605">
                  <c:v>1201.9369999999999</c:v>
                </c:pt>
                <c:pt idx="1606">
                  <c:v>1202.4190000000001</c:v>
                </c:pt>
                <c:pt idx="1607">
                  <c:v>1202.9010000000001</c:v>
                </c:pt>
                <c:pt idx="1608">
                  <c:v>1203.383</c:v>
                </c:pt>
                <c:pt idx="1609">
                  <c:v>1203.865</c:v>
                </c:pt>
                <c:pt idx="1610">
                  <c:v>1204.347</c:v>
                </c:pt>
                <c:pt idx="1611">
                  <c:v>1204.829</c:v>
                </c:pt>
                <c:pt idx="1612">
                  <c:v>1205.3119999999999</c:v>
                </c:pt>
                <c:pt idx="1613">
                  <c:v>1205.7940000000001</c:v>
                </c:pt>
                <c:pt idx="1614">
                  <c:v>1206.2760000000001</c:v>
                </c:pt>
                <c:pt idx="1615">
                  <c:v>1206.758</c:v>
                </c:pt>
                <c:pt idx="1616">
                  <c:v>1207.24</c:v>
                </c:pt>
                <c:pt idx="1617">
                  <c:v>1207.722</c:v>
                </c:pt>
                <c:pt idx="1618">
                  <c:v>1208.204</c:v>
                </c:pt>
                <c:pt idx="1619">
                  <c:v>1208.6859999999999</c:v>
                </c:pt>
                <c:pt idx="1620">
                  <c:v>1209.1679999999999</c:v>
                </c:pt>
                <c:pt idx="1621">
                  <c:v>1209.6510000000001</c:v>
                </c:pt>
                <c:pt idx="1622">
                  <c:v>1210.133</c:v>
                </c:pt>
                <c:pt idx="1623">
                  <c:v>1210.615</c:v>
                </c:pt>
                <c:pt idx="1624">
                  <c:v>1211.097</c:v>
                </c:pt>
                <c:pt idx="1625">
                  <c:v>1211.579</c:v>
                </c:pt>
                <c:pt idx="1626">
                  <c:v>1212.0609999999999</c:v>
                </c:pt>
                <c:pt idx="1627">
                  <c:v>1212.5429999999999</c:v>
                </c:pt>
                <c:pt idx="1628">
                  <c:v>1213.0250000000001</c:v>
                </c:pt>
                <c:pt idx="1629">
                  <c:v>1213.508</c:v>
                </c:pt>
                <c:pt idx="1630">
                  <c:v>1213.99</c:v>
                </c:pt>
                <c:pt idx="1631">
                  <c:v>1214.472</c:v>
                </c:pt>
                <c:pt idx="1632">
                  <c:v>1214.954</c:v>
                </c:pt>
                <c:pt idx="1633">
                  <c:v>1215.4359999999999</c:v>
                </c:pt>
                <c:pt idx="1634">
                  <c:v>1215.9179999999999</c:v>
                </c:pt>
                <c:pt idx="1635">
                  <c:v>1216.4000000000001</c:v>
                </c:pt>
                <c:pt idx="1636">
                  <c:v>1216.8820000000001</c:v>
                </c:pt>
                <c:pt idx="1637">
                  <c:v>1217.365</c:v>
                </c:pt>
                <c:pt idx="1638">
                  <c:v>1217.847</c:v>
                </c:pt>
                <c:pt idx="1639">
                  <c:v>1218.329</c:v>
                </c:pt>
                <c:pt idx="1640">
                  <c:v>1218.8109999999999</c:v>
                </c:pt>
                <c:pt idx="1641">
                  <c:v>1219.2929999999999</c:v>
                </c:pt>
                <c:pt idx="1642">
                  <c:v>1219.7750000000001</c:v>
                </c:pt>
                <c:pt idx="1643">
                  <c:v>1220.2570000000001</c:v>
                </c:pt>
                <c:pt idx="1644">
                  <c:v>1220.74</c:v>
                </c:pt>
                <c:pt idx="1645">
                  <c:v>1221.222</c:v>
                </c:pt>
                <c:pt idx="1646">
                  <c:v>1221.704</c:v>
                </c:pt>
                <c:pt idx="1647">
                  <c:v>1222.1859999999999</c:v>
                </c:pt>
                <c:pt idx="1648">
                  <c:v>1222.6679999999999</c:v>
                </c:pt>
                <c:pt idx="1649">
                  <c:v>1223.1500000000001</c:v>
                </c:pt>
                <c:pt idx="1650">
                  <c:v>1223.6320000000001</c:v>
                </c:pt>
                <c:pt idx="1651">
                  <c:v>1224.114</c:v>
                </c:pt>
                <c:pt idx="1652">
                  <c:v>1224.596</c:v>
                </c:pt>
                <c:pt idx="1653">
                  <c:v>1225.079</c:v>
                </c:pt>
                <c:pt idx="1654">
                  <c:v>1225.5609999999999</c:v>
                </c:pt>
                <c:pt idx="1655">
                  <c:v>1226.0429999999999</c:v>
                </c:pt>
                <c:pt idx="1656">
                  <c:v>1226.5250000000001</c:v>
                </c:pt>
                <c:pt idx="1657">
                  <c:v>1227.0070000000001</c:v>
                </c:pt>
                <c:pt idx="1658">
                  <c:v>1227.489</c:v>
                </c:pt>
                <c:pt idx="1659">
                  <c:v>1227.971</c:v>
                </c:pt>
                <c:pt idx="1660">
                  <c:v>1228.453</c:v>
                </c:pt>
                <c:pt idx="1661">
                  <c:v>1228.9359999999999</c:v>
                </c:pt>
                <c:pt idx="1662">
                  <c:v>1229.4179999999999</c:v>
                </c:pt>
                <c:pt idx="1663">
                  <c:v>1229.9000000000001</c:v>
                </c:pt>
                <c:pt idx="1664">
                  <c:v>1230.3820000000001</c:v>
                </c:pt>
                <c:pt idx="1665">
                  <c:v>1230.864</c:v>
                </c:pt>
                <c:pt idx="1666">
                  <c:v>1231.346</c:v>
                </c:pt>
                <c:pt idx="1667">
                  <c:v>1231.828</c:v>
                </c:pt>
                <c:pt idx="1668">
                  <c:v>1232.31</c:v>
                </c:pt>
                <c:pt idx="1669">
                  <c:v>1232.7919999999999</c:v>
                </c:pt>
                <c:pt idx="1670">
                  <c:v>1233.2750000000001</c:v>
                </c:pt>
                <c:pt idx="1671">
                  <c:v>1233.7570000000001</c:v>
                </c:pt>
                <c:pt idx="1672">
                  <c:v>1234.239</c:v>
                </c:pt>
                <c:pt idx="1673">
                  <c:v>1234.721</c:v>
                </c:pt>
                <c:pt idx="1674">
                  <c:v>1235.203</c:v>
                </c:pt>
                <c:pt idx="1675">
                  <c:v>1235.6849999999999</c:v>
                </c:pt>
                <c:pt idx="1676">
                  <c:v>1236.1669999999999</c:v>
                </c:pt>
                <c:pt idx="1677">
                  <c:v>1236.6500000000001</c:v>
                </c:pt>
                <c:pt idx="1678">
                  <c:v>1237.1320000000001</c:v>
                </c:pt>
                <c:pt idx="1679">
                  <c:v>1237.614</c:v>
                </c:pt>
                <c:pt idx="1680">
                  <c:v>1238.096</c:v>
                </c:pt>
                <c:pt idx="1681">
                  <c:v>1238.578</c:v>
                </c:pt>
                <c:pt idx="1682">
                  <c:v>1239.06</c:v>
                </c:pt>
                <c:pt idx="1683">
                  <c:v>1239.5419999999999</c:v>
                </c:pt>
                <c:pt idx="1684">
                  <c:v>1240.0239999999999</c:v>
                </c:pt>
                <c:pt idx="1685">
                  <c:v>1240.5070000000001</c:v>
                </c:pt>
                <c:pt idx="1686">
                  <c:v>1240.989</c:v>
                </c:pt>
                <c:pt idx="1687">
                  <c:v>1241.471</c:v>
                </c:pt>
                <c:pt idx="1688">
                  <c:v>1241.953</c:v>
                </c:pt>
                <c:pt idx="1689">
                  <c:v>1242.4349999999999</c:v>
                </c:pt>
                <c:pt idx="1690">
                  <c:v>1242.9169999999999</c:v>
                </c:pt>
                <c:pt idx="1691">
                  <c:v>1243.3989999999999</c:v>
                </c:pt>
                <c:pt idx="1692">
                  <c:v>1243.8810000000001</c:v>
                </c:pt>
                <c:pt idx="1693">
                  <c:v>1244.364</c:v>
                </c:pt>
                <c:pt idx="1694">
                  <c:v>1244.846</c:v>
                </c:pt>
                <c:pt idx="1695">
                  <c:v>1245.328</c:v>
                </c:pt>
                <c:pt idx="1696">
                  <c:v>1245.81</c:v>
                </c:pt>
                <c:pt idx="1697">
                  <c:v>1246.2919999999999</c:v>
                </c:pt>
                <c:pt idx="1698">
                  <c:v>1246.7739999999999</c:v>
                </c:pt>
                <c:pt idx="1699">
                  <c:v>1247.2560000000001</c:v>
                </c:pt>
                <c:pt idx="1700">
                  <c:v>1247.7380000000001</c:v>
                </c:pt>
                <c:pt idx="1701">
                  <c:v>1248.221</c:v>
                </c:pt>
                <c:pt idx="1702">
                  <c:v>1248.703</c:v>
                </c:pt>
                <c:pt idx="1703">
                  <c:v>1249.1849999999999</c:v>
                </c:pt>
                <c:pt idx="1704">
                  <c:v>1249.6669999999999</c:v>
                </c:pt>
                <c:pt idx="1705">
                  <c:v>1250.1489999999999</c:v>
                </c:pt>
                <c:pt idx="1706">
                  <c:v>1250.6310000000001</c:v>
                </c:pt>
                <c:pt idx="1707">
                  <c:v>1251.1130000000001</c:v>
                </c:pt>
                <c:pt idx="1708">
                  <c:v>1251.595</c:v>
                </c:pt>
                <c:pt idx="1709">
                  <c:v>1252.078</c:v>
                </c:pt>
                <c:pt idx="1710">
                  <c:v>1252.56</c:v>
                </c:pt>
                <c:pt idx="1711">
                  <c:v>1253.0419999999999</c:v>
                </c:pt>
                <c:pt idx="1712">
                  <c:v>1253.5239999999999</c:v>
                </c:pt>
                <c:pt idx="1713">
                  <c:v>1254.0060000000001</c:v>
                </c:pt>
                <c:pt idx="1714">
                  <c:v>1254.4880000000001</c:v>
                </c:pt>
                <c:pt idx="1715">
                  <c:v>1254.97</c:v>
                </c:pt>
                <c:pt idx="1716">
                  <c:v>1255.452</c:v>
                </c:pt>
                <c:pt idx="1717">
                  <c:v>1255.9349999999999</c:v>
                </c:pt>
                <c:pt idx="1718">
                  <c:v>1256.4169999999999</c:v>
                </c:pt>
                <c:pt idx="1719">
                  <c:v>1256.8989999999999</c:v>
                </c:pt>
                <c:pt idx="1720">
                  <c:v>1257.3810000000001</c:v>
                </c:pt>
                <c:pt idx="1721">
                  <c:v>1257.8630000000001</c:v>
                </c:pt>
                <c:pt idx="1722">
                  <c:v>1258.345</c:v>
                </c:pt>
                <c:pt idx="1723">
                  <c:v>1258.827</c:v>
                </c:pt>
                <c:pt idx="1724">
                  <c:v>1259.309</c:v>
                </c:pt>
                <c:pt idx="1725">
                  <c:v>1259.7919999999999</c:v>
                </c:pt>
                <c:pt idx="1726">
                  <c:v>1260.2739999999999</c:v>
                </c:pt>
                <c:pt idx="1727">
                  <c:v>1260.7560000000001</c:v>
                </c:pt>
                <c:pt idx="1728">
                  <c:v>1261.2380000000001</c:v>
                </c:pt>
                <c:pt idx="1729">
                  <c:v>1261.72</c:v>
                </c:pt>
                <c:pt idx="1730">
                  <c:v>1262.202</c:v>
                </c:pt>
                <c:pt idx="1731">
                  <c:v>1262.684</c:v>
                </c:pt>
                <c:pt idx="1732">
                  <c:v>1263.1669999999999</c:v>
                </c:pt>
                <c:pt idx="1733">
                  <c:v>1263.6489999999999</c:v>
                </c:pt>
                <c:pt idx="1734">
                  <c:v>1264.1310000000001</c:v>
                </c:pt>
                <c:pt idx="1735">
                  <c:v>1264.6130000000001</c:v>
                </c:pt>
                <c:pt idx="1736">
                  <c:v>1265.095</c:v>
                </c:pt>
                <c:pt idx="1737">
                  <c:v>1265.577</c:v>
                </c:pt>
                <c:pt idx="1738">
                  <c:v>1266.059</c:v>
                </c:pt>
                <c:pt idx="1739">
                  <c:v>1266.5409999999999</c:v>
                </c:pt>
                <c:pt idx="1740">
                  <c:v>1267.0229999999999</c:v>
                </c:pt>
                <c:pt idx="1741">
                  <c:v>1267.5060000000001</c:v>
                </c:pt>
                <c:pt idx="1742">
                  <c:v>1267.9880000000001</c:v>
                </c:pt>
                <c:pt idx="1743">
                  <c:v>1268.47</c:v>
                </c:pt>
                <c:pt idx="1744">
                  <c:v>1268.952</c:v>
                </c:pt>
                <c:pt idx="1745">
                  <c:v>1269.434</c:v>
                </c:pt>
                <c:pt idx="1746">
                  <c:v>1269.9159999999999</c:v>
                </c:pt>
                <c:pt idx="1747">
                  <c:v>1270.3979999999999</c:v>
                </c:pt>
                <c:pt idx="1748">
                  <c:v>1270.8800000000001</c:v>
                </c:pt>
                <c:pt idx="1749">
                  <c:v>1271.3630000000001</c:v>
                </c:pt>
                <c:pt idx="1750">
                  <c:v>1271.845</c:v>
                </c:pt>
                <c:pt idx="1751">
                  <c:v>1272.327</c:v>
                </c:pt>
                <c:pt idx="1752">
                  <c:v>1272.809</c:v>
                </c:pt>
                <c:pt idx="1753">
                  <c:v>1273.2909999999999</c:v>
                </c:pt>
                <c:pt idx="1754">
                  <c:v>1273.7729999999999</c:v>
                </c:pt>
                <c:pt idx="1755">
                  <c:v>1274.2550000000001</c:v>
                </c:pt>
                <c:pt idx="1756">
                  <c:v>1274.7370000000001</c:v>
                </c:pt>
                <c:pt idx="1757">
                  <c:v>1275.2190000000001</c:v>
                </c:pt>
                <c:pt idx="1758">
                  <c:v>1275.702</c:v>
                </c:pt>
                <c:pt idx="1759">
                  <c:v>1276.184</c:v>
                </c:pt>
                <c:pt idx="1760">
                  <c:v>1276.6659999999999</c:v>
                </c:pt>
                <c:pt idx="1761">
                  <c:v>1277.1479999999999</c:v>
                </c:pt>
                <c:pt idx="1762">
                  <c:v>1277.6300000000001</c:v>
                </c:pt>
                <c:pt idx="1763">
                  <c:v>1278.1120000000001</c:v>
                </c:pt>
                <c:pt idx="1764">
                  <c:v>1278.5940000000001</c:v>
                </c:pt>
                <c:pt idx="1765">
                  <c:v>1279.077</c:v>
                </c:pt>
                <c:pt idx="1766">
                  <c:v>1279.559</c:v>
                </c:pt>
                <c:pt idx="1767">
                  <c:v>1280.0409999999999</c:v>
                </c:pt>
                <c:pt idx="1768">
                  <c:v>1280.5229999999999</c:v>
                </c:pt>
                <c:pt idx="1769">
                  <c:v>1281.0050000000001</c:v>
                </c:pt>
                <c:pt idx="1770">
                  <c:v>1281.4870000000001</c:v>
                </c:pt>
                <c:pt idx="1771">
                  <c:v>1281.9690000000001</c:v>
                </c:pt>
                <c:pt idx="1772">
                  <c:v>1282.451</c:v>
                </c:pt>
                <c:pt idx="1773">
                  <c:v>1282.934</c:v>
                </c:pt>
                <c:pt idx="1774">
                  <c:v>1283.4159999999999</c:v>
                </c:pt>
                <c:pt idx="1775">
                  <c:v>1283.8979999999999</c:v>
                </c:pt>
                <c:pt idx="1776">
                  <c:v>1284.3800000000001</c:v>
                </c:pt>
                <c:pt idx="1777">
                  <c:v>1284.8620000000001</c:v>
                </c:pt>
                <c:pt idx="1778">
                  <c:v>1285.3440000000001</c:v>
                </c:pt>
                <c:pt idx="1779">
                  <c:v>1285.826</c:v>
                </c:pt>
                <c:pt idx="1780">
                  <c:v>1286.308</c:v>
                </c:pt>
                <c:pt idx="1781">
                  <c:v>1286.7909999999999</c:v>
                </c:pt>
                <c:pt idx="1782">
                  <c:v>1287.2729999999999</c:v>
                </c:pt>
                <c:pt idx="1783">
                  <c:v>1287.7550000000001</c:v>
                </c:pt>
                <c:pt idx="1784">
                  <c:v>1288.2370000000001</c:v>
                </c:pt>
                <c:pt idx="1785">
                  <c:v>1288.7190000000001</c:v>
                </c:pt>
                <c:pt idx="1786">
                  <c:v>1289.201</c:v>
                </c:pt>
                <c:pt idx="1787">
                  <c:v>1289.683</c:v>
                </c:pt>
                <c:pt idx="1788">
                  <c:v>1290.165</c:v>
                </c:pt>
                <c:pt idx="1789">
                  <c:v>1290.6469999999999</c:v>
                </c:pt>
                <c:pt idx="1790">
                  <c:v>1291.1300000000001</c:v>
                </c:pt>
                <c:pt idx="1791">
                  <c:v>1291.6120000000001</c:v>
                </c:pt>
                <c:pt idx="1792">
                  <c:v>1292.0940000000001</c:v>
                </c:pt>
                <c:pt idx="1793">
                  <c:v>1292.576</c:v>
                </c:pt>
                <c:pt idx="1794">
                  <c:v>1293.058</c:v>
                </c:pt>
                <c:pt idx="1795">
                  <c:v>1293.54</c:v>
                </c:pt>
                <c:pt idx="1796">
                  <c:v>1294.0219999999999</c:v>
                </c:pt>
                <c:pt idx="1797">
                  <c:v>1294.5050000000001</c:v>
                </c:pt>
                <c:pt idx="1798">
                  <c:v>1294.9870000000001</c:v>
                </c:pt>
                <c:pt idx="1799">
                  <c:v>1295.4690000000001</c:v>
                </c:pt>
                <c:pt idx="1800">
                  <c:v>1295.951</c:v>
                </c:pt>
                <c:pt idx="1801">
                  <c:v>1296.433</c:v>
                </c:pt>
                <c:pt idx="1802">
                  <c:v>1296.915</c:v>
                </c:pt>
                <c:pt idx="1803">
                  <c:v>1297.3969999999999</c:v>
                </c:pt>
                <c:pt idx="1804">
                  <c:v>1297.8789999999999</c:v>
                </c:pt>
                <c:pt idx="1805">
                  <c:v>1298.3620000000001</c:v>
                </c:pt>
                <c:pt idx="1806">
                  <c:v>1298.8440000000001</c:v>
                </c:pt>
                <c:pt idx="1807">
                  <c:v>1299.326</c:v>
                </c:pt>
                <c:pt idx="1808">
                  <c:v>1299.808</c:v>
                </c:pt>
                <c:pt idx="1809">
                  <c:v>1300.29</c:v>
                </c:pt>
                <c:pt idx="1810">
                  <c:v>1300.7719999999999</c:v>
                </c:pt>
                <c:pt idx="1811">
                  <c:v>1301.2539999999999</c:v>
                </c:pt>
                <c:pt idx="1812">
                  <c:v>1301.7360000000001</c:v>
                </c:pt>
                <c:pt idx="1813">
                  <c:v>1302.2190000000001</c:v>
                </c:pt>
                <c:pt idx="1814">
                  <c:v>1302.701</c:v>
                </c:pt>
                <c:pt idx="1815">
                  <c:v>1303.183</c:v>
                </c:pt>
                <c:pt idx="1816">
                  <c:v>1303.665</c:v>
                </c:pt>
                <c:pt idx="1817">
                  <c:v>1304.1469999999999</c:v>
                </c:pt>
                <c:pt idx="1818">
                  <c:v>1304.6289999999999</c:v>
                </c:pt>
                <c:pt idx="1819">
                  <c:v>1305.1110000000001</c:v>
                </c:pt>
                <c:pt idx="1820">
                  <c:v>1305.5930000000001</c:v>
                </c:pt>
                <c:pt idx="1821">
                  <c:v>1306.075</c:v>
                </c:pt>
                <c:pt idx="1822">
                  <c:v>1306.558</c:v>
                </c:pt>
                <c:pt idx="1823">
                  <c:v>1307.04</c:v>
                </c:pt>
                <c:pt idx="1824">
                  <c:v>1307.5219999999999</c:v>
                </c:pt>
                <c:pt idx="1825">
                  <c:v>1308.0039999999999</c:v>
                </c:pt>
                <c:pt idx="1826">
                  <c:v>1308.4860000000001</c:v>
                </c:pt>
                <c:pt idx="1827">
                  <c:v>1308.9680000000001</c:v>
                </c:pt>
                <c:pt idx="1828">
                  <c:v>1309.45</c:v>
                </c:pt>
                <c:pt idx="1829">
                  <c:v>1309.932</c:v>
                </c:pt>
                <c:pt idx="1830">
                  <c:v>1310.415</c:v>
                </c:pt>
                <c:pt idx="1831">
                  <c:v>1310.8969999999999</c:v>
                </c:pt>
                <c:pt idx="1832">
                  <c:v>1311.3789999999999</c:v>
                </c:pt>
                <c:pt idx="1833">
                  <c:v>1311.8610000000001</c:v>
                </c:pt>
                <c:pt idx="1834">
                  <c:v>1312.3430000000001</c:v>
                </c:pt>
                <c:pt idx="1835">
                  <c:v>1312.825</c:v>
                </c:pt>
                <c:pt idx="1836">
                  <c:v>1313.307</c:v>
                </c:pt>
                <c:pt idx="1837">
                  <c:v>1313.79</c:v>
                </c:pt>
                <c:pt idx="1838">
                  <c:v>1314.2719999999999</c:v>
                </c:pt>
                <c:pt idx="1839">
                  <c:v>1314.7539999999999</c:v>
                </c:pt>
                <c:pt idx="1840">
                  <c:v>1315.2360000000001</c:v>
                </c:pt>
                <c:pt idx="1841">
                  <c:v>1315.7180000000001</c:v>
                </c:pt>
                <c:pt idx="1842">
                  <c:v>1316.2</c:v>
                </c:pt>
                <c:pt idx="1843">
                  <c:v>1316.682</c:v>
                </c:pt>
                <c:pt idx="1844">
                  <c:v>1317.164</c:v>
                </c:pt>
                <c:pt idx="1845">
                  <c:v>1317.646</c:v>
                </c:pt>
                <c:pt idx="1846">
                  <c:v>1318.1289999999999</c:v>
                </c:pt>
                <c:pt idx="1847">
                  <c:v>1318.6110000000001</c:v>
                </c:pt>
                <c:pt idx="1848">
                  <c:v>1319.0930000000001</c:v>
                </c:pt>
                <c:pt idx="1849">
                  <c:v>1319.575</c:v>
                </c:pt>
                <c:pt idx="1850">
                  <c:v>1320.057</c:v>
                </c:pt>
                <c:pt idx="1851">
                  <c:v>1320.539</c:v>
                </c:pt>
                <c:pt idx="1852">
                  <c:v>1321.021</c:v>
                </c:pt>
                <c:pt idx="1853">
                  <c:v>1321.5029999999999</c:v>
                </c:pt>
                <c:pt idx="1854">
                  <c:v>1321.9860000000001</c:v>
                </c:pt>
                <c:pt idx="1855">
                  <c:v>1322.4680000000001</c:v>
                </c:pt>
                <c:pt idx="1856">
                  <c:v>1322.95</c:v>
                </c:pt>
                <c:pt idx="1857">
                  <c:v>1323.432</c:v>
                </c:pt>
                <c:pt idx="1858">
                  <c:v>1323.914</c:v>
                </c:pt>
                <c:pt idx="1859">
                  <c:v>1324.396</c:v>
                </c:pt>
                <c:pt idx="1860">
                  <c:v>1324.8779999999999</c:v>
                </c:pt>
                <c:pt idx="1861">
                  <c:v>1325.36</c:v>
                </c:pt>
                <c:pt idx="1862">
                  <c:v>1325.8430000000001</c:v>
                </c:pt>
                <c:pt idx="1863">
                  <c:v>1326.325</c:v>
                </c:pt>
                <c:pt idx="1864">
                  <c:v>1326.807</c:v>
                </c:pt>
                <c:pt idx="1865">
                  <c:v>1327.289</c:v>
                </c:pt>
                <c:pt idx="1866">
                  <c:v>1327.771</c:v>
                </c:pt>
                <c:pt idx="1867">
                  <c:v>1328.2529999999999</c:v>
                </c:pt>
                <c:pt idx="1868">
                  <c:v>1328.7349999999999</c:v>
                </c:pt>
                <c:pt idx="1869">
                  <c:v>1329.2180000000001</c:v>
                </c:pt>
                <c:pt idx="1870">
                  <c:v>1329.7</c:v>
                </c:pt>
                <c:pt idx="1871">
                  <c:v>1330.182</c:v>
                </c:pt>
                <c:pt idx="1872">
                  <c:v>1330.664</c:v>
                </c:pt>
                <c:pt idx="1873">
                  <c:v>1331.146</c:v>
                </c:pt>
                <c:pt idx="1874">
                  <c:v>1331.6279999999999</c:v>
                </c:pt>
                <c:pt idx="1875">
                  <c:v>1332.11</c:v>
                </c:pt>
                <c:pt idx="1876">
                  <c:v>1332.5920000000001</c:v>
                </c:pt>
                <c:pt idx="1877">
                  <c:v>1333.0740000000001</c:v>
                </c:pt>
                <c:pt idx="1878">
                  <c:v>1333.557</c:v>
                </c:pt>
                <c:pt idx="1879">
                  <c:v>1334.039</c:v>
                </c:pt>
                <c:pt idx="1880">
                  <c:v>1334.521</c:v>
                </c:pt>
                <c:pt idx="1881">
                  <c:v>1335.0029999999999</c:v>
                </c:pt>
                <c:pt idx="1882">
                  <c:v>1335.4849999999999</c:v>
                </c:pt>
                <c:pt idx="1883">
                  <c:v>1335.9670000000001</c:v>
                </c:pt>
                <c:pt idx="1884">
                  <c:v>1336.4490000000001</c:v>
                </c:pt>
                <c:pt idx="1885">
                  <c:v>1336.931</c:v>
                </c:pt>
                <c:pt idx="1886">
                  <c:v>1337.414</c:v>
                </c:pt>
                <c:pt idx="1887">
                  <c:v>1337.896</c:v>
                </c:pt>
                <c:pt idx="1888">
                  <c:v>1338.3779999999999</c:v>
                </c:pt>
                <c:pt idx="1889">
                  <c:v>1338.86</c:v>
                </c:pt>
                <c:pt idx="1890">
                  <c:v>1339.3420000000001</c:v>
                </c:pt>
                <c:pt idx="1891">
                  <c:v>1339.8240000000001</c:v>
                </c:pt>
                <c:pt idx="1892">
                  <c:v>1340.306</c:v>
                </c:pt>
                <c:pt idx="1893">
                  <c:v>1340.788</c:v>
                </c:pt>
                <c:pt idx="1894">
                  <c:v>1341.271</c:v>
                </c:pt>
                <c:pt idx="1895">
                  <c:v>1341.7529999999999</c:v>
                </c:pt>
                <c:pt idx="1896">
                  <c:v>1342.2349999999999</c:v>
                </c:pt>
                <c:pt idx="1897">
                  <c:v>1342.7170000000001</c:v>
                </c:pt>
                <c:pt idx="1898">
                  <c:v>1343.1990000000001</c:v>
                </c:pt>
                <c:pt idx="1899">
                  <c:v>1343.681</c:v>
                </c:pt>
                <c:pt idx="1900">
                  <c:v>1344.163</c:v>
                </c:pt>
                <c:pt idx="1901">
                  <c:v>1344.646</c:v>
                </c:pt>
                <c:pt idx="1902">
                  <c:v>1345.1279999999999</c:v>
                </c:pt>
                <c:pt idx="1903">
                  <c:v>1345.61</c:v>
                </c:pt>
                <c:pt idx="1904">
                  <c:v>1346.0920000000001</c:v>
                </c:pt>
                <c:pt idx="1905">
                  <c:v>1346.5740000000001</c:v>
                </c:pt>
                <c:pt idx="1906">
                  <c:v>1347.056</c:v>
                </c:pt>
                <c:pt idx="1907">
                  <c:v>1347.538</c:v>
                </c:pt>
                <c:pt idx="1908">
                  <c:v>1348.02</c:v>
                </c:pt>
                <c:pt idx="1909">
                  <c:v>1348.502</c:v>
                </c:pt>
                <c:pt idx="1910">
                  <c:v>1348.9849999999999</c:v>
                </c:pt>
                <c:pt idx="1911">
                  <c:v>1349.4670000000001</c:v>
                </c:pt>
                <c:pt idx="1912">
                  <c:v>1349.9490000000001</c:v>
                </c:pt>
                <c:pt idx="1913">
                  <c:v>1350.431</c:v>
                </c:pt>
                <c:pt idx="1914">
                  <c:v>1350.913</c:v>
                </c:pt>
                <c:pt idx="1915">
                  <c:v>1351.395</c:v>
                </c:pt>
                <c:pt idx="1916">
                  <c:v>1351.877</c:v>
                </c:pt>
                <c:pt idx="1917">
                  <c:v>1352.3589999999999</c:v>
                </c:pt>
                <c:pt idx="1918">
                  <c:v>1352.8420000000001</c:v>
                </c:pt>
                <c:pt idx="1919">
                  <c:v>1353.3240000000001</c:v>
                </c:pt>
                <c:pt idx="1920">
                  <c:v>1353.806</c:v>
                </c:pt>
                <c:pt idx="1921">
                  <c:v>1354.288</c:v>
                </c:pt>
                <c:pt idx="1922">
                  <c:v>1354.77</c:v>
                </c:pt>
                <c:pt idx="1923">
                  <c:v>1355.252</c:v>
                </c:pt>
                <c:pt idx="1924">
                  <c:v>1355.7339999999999</c:v>
                </c:pt>
                <c:pt idx="1925">
                  <c:v>1356.2159999999999</c:v>
                </c:pt>
                <c:pt idx="1926">
                  <c:v>1356.6990000000001</c:v>
                </c:pt>
                <c:pt idx="1927">
                  <c:v>1357.181</c:v>
                </c:pt>
                <c:pt idx="1928">
                  <c:v>1357.663</c:v>
                </c:pt>
                <c:pt idx="1929">
                  <c:v>1358.145</c:v>
                </c:pt>
                <c:pt idx="1930">
                  <c:v>1358.627</c:v>
                </c:pt>
                <c:pt idx="1931">
                  <c:v>1359.1089999999999</c:v>
                </c:pt>
                <c:pt idx="1932">
                  <c:v>1359.5909999999999</c:v>
                </c:pt>
                <c:pt idx="1933">
                  <c:v>1360.0730000000001</c:v>
                </c:pt>
                <c:pt idx="1934">
                  <c:v>1360.556</c:v>
                </c:pt>
                <c:pt idx="1935">
                  <c:v>1361.038</c:v>
                </c:pt>
                <c:pt idx="1936">
                  <c:v>1361.52</c:v>
                </c:pt>
                <c:pt idx="1937">
                  <c:v>1362.002</c:v>
                </c:pt>
                <c:pt idx="1938">
                  <c:v>1362.4839999999999</c:v>
                </c:pt>
                <c:pt idx="1939">
                  <c:v>1362.9659999999999</c:v>
                </c:pt>
                <c:pt idx="1940">
                  <c:v>1363.4480000000001</c:v>
                </c:pt>
                <c:pt idx="1941">
                  <c:v>1363.93</c:v>
                </c:pt>
                <c:pt idx="1942">
                  <c:v>1364.413</c:v>
                </c:pt>
                <c:pt idx="1943">
                  <c:v>1364.895</c:v>
                </c:pt>
                <c:pt idx="1944">
                  <c:v>1365.377</c:v>
                </c:pt>
                <c:pt idx="1945">
                  <c:v>1365.8589999999999</c:v>
                </c:pt>
                <c:pt idx="1946">
                  <c:v>1366.3409999999999</c:v>
                </c:pt>
                <c:pt idx="1947">
                  <c:v>1366.8230000000001</c:v>
                </c:pt>
                <c:pt idx="1948">
                  <c:v>1367.3050000000001</c:v>
                </c:pt>
                <c:pt idx="1949">
                  <c:v>1367.787</c:v>
                </c:pt>
                <c:pt idx="1950">
                  <c:v>1368.27</c:v>
                </c:pt>
                <c:pt idx="1951">
                  <c:v>1368.752</c:v>
                </c:pt>
                <c:pt idx="1952">
                  <c:v>1369.2339999999999</c:v>
                </c:pt>
                <c:pt idx="1953">
                  <c:v>1369.7159999999999</c:v>
                </c:pt>
                <c:pt idx="1954">
                  <c:v>1370.1980000000001</c:v>
                </c:pt>
                <c:pt idx="1955">
                  <c:v>1370.68</c:v>
                </c:pt>
                <c:pt idx="1956">
                  <c:v>1371.162</c:v>
                </c:pt>
                <c:pt idx="1957">
                  <c:v>1371.645</c:v>
                </c:pt>
                <c:pt idx="1958">
                  <c:v>1372.127</c:v>
                </c:pt>
                <c:pt idx="1959">
                  <c:v>1372.6089999999999</c:v>
                </c:pt>
                <c:pt idx="1960">
                  <c:v>1373.0909999999999</c:v>
                </c:pt>
                <c:pt idx="1961">
                  <c:v>1373.5730000000001</c:v>
                </c:pt>
                <c:pt idx="1962">
                  <c:v>1374.0550000000001</c:v>
                </c:pt>
                <c:pt idx="1963">
                  <c:v>1374.537</c:v>
                </c:pt>
                <c:pt idx="1964">
                  <c:v>1375.019</c:v>
                </c:pt>
                <c:pt idx="1965">
                  <c:v>1375.501</c:v>
                </c:pt>
                <c:pt idx="1966">
                  <c:v>1375.9839999999999</c:v>
                </c:pt>
                <c:pt idx="1967">
                  <c:v>1376.4659999999999</c:v>
                </c:pt>
                <c:pt idx="1968">
                  <c:v>1376.9480000000001</c:v>
                </c:pt>
                <c:pt idx="1969">
                  <c:v>1377.43</c:v>
                </c:pt>
                <c:pt idx="1970">
                  <c:v>1377.912</c:v>
                </c:pt>
                <c:pt idx="1971">
                  <c:v>1378.394</c:v>
                </c:pt>
                <c:pt idx="1972">
                  <c:v>1378.876</c:v>
                </c:pt>
                <c:pt idx="1973">
                  <c:v>1379.3579999999999</c:v>
                </c:pt>
                <c:pt idx="1974">
                  <c:v>1379.8409999999999</c:v>
                </c:pt>
                <c:pt idx="1975">
                  <c:v>1380.3230000000001</c:v>
                </c:pt>
                <c:pt idx="1976">
                  <c:v>1380.8050000000001</c:v>
                </c:pt>
                <c:pt idx="1977">
                  <c:v>1381.287</c:v>
                </c:pt>
                <c:pt idx="1978">
                  <c:v>1381.769</c:v>
                </c:pt>
                <c:pt idx="1979">
                  <c:v>1382.251</c:v>
                </c:pt>
                <c:pt idx="1980">
                  <c:v>1382.7329999999999</c:v>
                </c:pt>
                <c:pt idx="1981">
                  <c:v>1383.2149999999999</c:v>
                </c:pt>
                <c:pt idx="1982">
                  <c:v>1383.6980000000001</c:v>
                </c:pt>
                <c:pt idx="1983">
                  <c:v>1384.18</c:v>
                </c:pt>
                <c:pt idx="1984">
                  <c:v>1384.662</c:v>
                </c:pt>
                <c:pt idx="1985">
                  <c:v>1385.144</c:v>
                </c:pt>
                <c:pt idx="1986">
                  <c:v>1385.626</c:v>
                </c:pt>
                <c:pt idx="1987">
                  <c:v>1386.1079999999999</c:v>
                </c:pt>
                <c:pt idx="1988">
                  <c:v>1386.59</c:v>
                </c:pt>
                <c:pt idx="1989">
                  <c:v>1387.0730000000001</c:v>
                </c:pt>
                <c:pt idx="1990">
                  <c:v>1387.5550000000001</c:v>
                </c:pt>
                <c:pt idx="1991">
                  <c:v>1388.037</c:v>
                </c:pt>
                <c:pt idx="1992">
                  <c:v>1388.519</c:v>
                </c:pt>
                <c:pt idx="1993">
                  <c:v>1389.001</c:v>
                </c:pt>
                <c:pt idx="1994">
                  <c:v>1389.4829999999999</c:v>
                </c:pt>
                <c:pt idx="1995">
                  <c:v>1389.9649999999999</c:v>
                </c:pt>
                <c:pt idx="1996">
                  <c:v>1390.4469999999999</c:v>
                </c:pt>
                <c:pt idx="1997">
                  <c:v>1390.9290000000001</c:v>
                </c:pt>
                <c:pt idx="1998">
                  <c:v>1391.412</c:v>
                </c:pt>
                <c:pt idx="1999">
                  <c:v>1391.894</c:v>
                </c:pt>
                <c:pt idx="2000">
                  <c:v>1392.376</c:v>
                </c:pt>
                <c:pt idx="2001">
                  <c:v>1392.8579999999999</c:v>
                </c:pt>
                <c:pt idx="2002">
                  <c:v>1393.34</c:v>
                </c:pt>
                <c:pt idx="2003">
                  <c:v>1393.8219999999999</c:v>
                </c:pt>
                <c:pt idx="2004">
                  <c:v>1394.3040000000001</c:v>
                </c:pt>
                <c:pt idx="2005">
                  <c:v>1394.7860000000001</c:v>
                </c:pt>
                <c:pt idx="2006">
                  <c:v>1395.269</c:v>
                </c:pt>
                <c:pt idx="2007">
                  <c:v>1395.751</c:v>
                </c:pt>
                <c:pt idx="2008">
                  <c:v>1396.2329999999999</c:v>
                </c:pt>
                <c:pt idx="2009">
                  <c:v>1396.7149999999999</c:v>
                </c:pt>
                <c:pt idx="2010">
                  <c:v>1397.1969999999999</c:v>
                </c:pt>
                <c:pt idx="2011">
                  <c:v>1397.6790000000001</c:v>
                </c:pt>
                <c:pt idx="2012">
                  <c:v>1398.1610000000001</c:v>
                </c:pt>
                <c:pt idx="2013">
                  <c:v>1398.643</c:v>
                </c:pt>
                <c:pt idx="2014">
                  <c:v>1399.125</c:v>
                </c:pt>
                <c:pt idx="2015">
                  <c:v>1399.6079999999999</c:v>
                </c:pt>
                <c:pt idx="2016">
                  <c:v>1400.09</c:v>
                </c:pt>
                <c:pt idx="2017">
                  <c:v>1400.5719999999999</c:v>
                </c:pt>
                <c:pt idx="2018">
                  <c:v>1401.0540000000001</c:v>
                </c:pt>
                <c:pt idx="2019">
                  <c:v>1401.5360000000001</c:v>
                </c:pt>
                <c:pt idx="2020">
                  <c:v>1402.018</c:v>
                </c:pt>
                <c:pt idx="2021">
                  <c:v>1402.5</c:v>
                </c:pt>
                <c:pt idx="2022">
                  <c:v>1402.9829999999999</c:v>
                </c:pt>
                <c:pt idx="2023">
                  <c:v>1403.4649999999999</c:v>
                </c:pt>
                <c:pt idx="2024">
                  <c:v>1403.9469999999999</c:v>
                </c:pt>
                <c:pt idx="2025">
                  <c:v>1404.4290000000001</c:v>
                </c:pt>
                <c:pt idx="2026">
                  <c:v>1404.9110000000001</c:v>
                </c:pt>
                <c:pt idx="2027">
                  <c:v>1405.393</c:v>
                </c:pt>
                <c:pt idx="2028">
                  <c:v>1405.875</c:v>
                </c:pt>
                <c:pt idx="2029">
                  <c:v>1406.357</c:v>
                </c:pt>
                <c:pt idx="2030">
                  <c:v>1406.84</c:v>
                </c:pt>
                <c:pt idx="2031">
                  <c:v>1407.3219999999999</c:v>
                </c:pt>
                <c:pt idx="2032">
                  <c:v>1407.8040000000001</c:v>
                </c:pt>
                <c:pt idx="2033">
                  <c:v>1408.2860000000001</c:v>
                </c:pt>
                <c:pt idx="2034">
                  <c:v>1408.768</c:v>
                </c:pt>
                <c:pt idx="2035">
                  <c:v>1409.25</c:v>
                </c:pt>
                <c:pt idx="2036">
                  <c:v>1409.732</c:v>
                </c:pt>
                <c:pt idx="2037">
                  <c:v>1410.2139999999999</c:v>
                </c:pt>
                <c:pt idx="2038">
                  <c:v>1410.6969999999999</c:v>
                </c:pt>
                <c:pt idx="2039">
                  <c:v>1411.1790000000001</c:v>
                </c:pt>
                <c:pt idx="2040">
                  <c:v>1411.6610000000001</c:v>
                </c:pt>
                <c:pt idx="2041">
                  <c:v>1412.143</c:v>
                </c:pt>
                <c:pt idx="2042">
                  <c:v>1412.625</c:v>
                </c:pt>
                <c:pt idx="2043">
                  <c:v>1413.107</c:v>
                </c:pt>
                <c:pt idx="2044">
                  <c:v>1413.5889999999999</c:v>
                </c:pt>
                <c:pt idx="2045">
                  <c:v>1414.0709999999999</c:v>
                </c:pt>
                <c:pt idx="2046">
                  <c:v>1414.5530000000001</c:v>
                </c:pt>
                <c:pt idx="2047">
                  <c:v>1415.0360000000001</c:v>
                </c:pt>
                <c:pt idx="2048">
                  <c:v>1415.518</c:v>
                </c:pt>
                <c:pt idx="2049">
                  <c:v>1416</c:v>
                </c:pt>
                <c:pt idx="2050">
                  <c:v>1416.482</c:v>
                </c:pt>
                <c:pt idx="2051">
                  <c:v>1416.9639999999999</c:v>
                </c:pt>
                <c:pt idx="2052">
                  <c:v>1417.4459999999999</c:v>
                </c:pt>
                <c:pt idx="2053">
                  <c:v>1417.9280000000001</c:v>
                </c:pt>
                <c:pt idx="2054">
                  <c:v>1418.4110000000001</c:v>
                </c:pt>
                <c:pt idx="2055">
                  <c:v>1418.893</c:v>
                </c:pt>
                <c:pt idx="2056">
                  <c:v>1419.375</c:v>
                </c:pt>
                <c:pt idx="2057">
                  <c:v>1419.857</c:v>
                </c:pt>
                <c:pt idx="2058">
                  <c:v>1420.3389999999999</c:v>
                </c:pt>
                <c:pt idx="2059">
                  <c:v>1420.8209999999999</c:v>
                </c:pt>
                <c:pt idx="2060">
                  <c:v>1421.3030000000001</c:v>
                </c:pt>
                <c:pt idx="2061">
                  <c:v>1421.7850000000001</c:v>
                </c:pt>
                <c:pt idx="2062">
                  <c:v>1422.268</c:v>
                </c:pt>
                <c:pt idx="2063">
                  <c:v>1422.75</c:v>
                </c:pt>
                <c:pt idx="2064">
                  <c:v>1423.232</c:v>
                </c:pt>
                <c:pt idx="2065">
                  <c:v>1423.7139999999999</c:v>
                </c:pt>
                <c:pt idx="2066">
                  <c:v>1424.1959999999999</c:v>
                </c:pt>
                <c:pt idx="2067">
                  <c:v>1424.6780000000001</c:v>
                </c:pt>
                <c:pt idx="2068">
                  <c:v>1425.16</c:v>
                </c:pt>
                <c:pt idx="2069">
                  <c:v>1425.6420000000001</c:v>
                </c:pt>
                <c:pt idx="2070">
                  <c:v>1426.125</c:v>
                </c:pt>
                <c:pt idx="2071">
                  <c:v>1426.607</c:v>
                </c:pt>
                <c:pt idx="2072">
                  <c:v>1427.0889999999999</c:v>
                </c:pt>
                <c:pt idx="2073">
                  <c:v>1427.5709999999999</c:v>
                </c:pt>
                <c:pt idx="2074">
                  <c:v>1428.0530000000001</c:v>
                </c:pt>
                <c:pt idx="2075">
                  <c:v>1428.5350000000001</c:v>
                </c:pt>
                <c:pt idx="2076">
                  <c:v>1429.0170000000001</c:v>
                </c:pt>
                <c:pt idx="2077">
                  <c:v>1429.499</c:v>
                </c:pt>
                <c:pt idx="2078">
                  <c:v>1429.981</c:v>
                </c:pt>
                <c:pt idx="2079">
                  <c:v>1430.4639999999999</c:v>
                </c:pt>
                <c:pt idx="2080">
                  <c:v>1430.9459999999999</c:v>
                </c:pt>
                <c:pt idx="2081">
                  <c:v>1431.4280000000001</c:v>
                </c:pt>
                <c:pt idx="2082">
                  <c:v>1431.91</c:v>
                </c:pt>
                <c:pt idx="2083">
                  <c:v>1432.3920000000001</c:v>
                </c:pt>
                <c:pt idx="2084">
                  <c:v>1432.874</c:v>
                </c:pt>
                <c:pt idx="2085">
                  <c:v>1433.356</c:v>
                </c:pt>
                <c:pt idx="2086">
                  <c:v>1433.8389999999999</c:v>
                </c:pt>
                <c:pt idx="2087">
                  <c:v>1434.3209999999999</c:v>
                </c:pt>
                <c:pt idx="2088">
                  <c:v>1434.8030000000001</c:v>
                </c:pt>
                <c:pt idx="2089">
                  <c:v>1435.2850000000001</c:v>
                </c:pt>
                <c:pt idx="2090">
                  <c:v>1435.7670000000001</c:v>
                </c:pt>
                <c:pt idx="2091">
                  <c:v>1436.249</c:v>
                </c:pt>
                <c:pt idx="2092">
                  <c:v>1436.731</c:v>
                </c:pt>
                <c:pt idx="2093">
                  <c:v>1437.213</c:v>
                </c:pt>
                <c:pt idx="2094">
                  <c:v>1437.6959999999999</c:v>
                </c:pt>
                <c:pt idx="2095">
                  <c:v>1438.1780000000001</c:v>
                </c:pt>
                <c:pt idx="2096">
                  <c:v>1438.66</c:v>
                </c:pt>
                <c:pt idx="2097">
                  <c:v>1439.1420000000001</c:v>
                </c:pt>
                <c:pt idx="2098">
                  <c:v>1439.624</c:v>
                </c:pt>
                <c:pt idx="2099">
                  <c:v>1440.106</c:v>
                </c:pt>
                <c:pt idx="2100">
                  <c:v>1440.588</c:v>
                </c:pt>
                <c:pt idx="2101">
                  <c:v>1441.07</c:v>
                </c:pt>
                <c:pt idx="2102">
                  <c:v>1441.5519999999999</c:v>
                </c:pt>
                <c:pt idx="2103">
                  <c:v>1442.0350000000001</c:v>
                </c:pt>
                <c:pt idx="2104">
                  <c:v>1442.5170000000001</c:v>
                </c:pt>
                <c:pt idx="2105">
                  <c:v>1442.999</c:v>
                </c:pt>
                <c:pt idx="2106">
                  <c:v>1443.481</c:v>
                </c:pt>
                <c:pt idx="2107">
                  <c:v>1443.963</c:v>
                </c:pt>
                <c:pt idx="2108">
                  <c:v>1444.4449999999999</c:v>
                </c:pt>
                <c:pt idx="2109">
                  <c:v>1444.9269999999999</c:v>
                </c:pt>
                <c:pt idx="2110">
                  <c:v>1445.4090000000001</c:v>
                </c:pt>
                <c:pt idx="2111">
                  <c:v>1445.8920000000001</c:v>
                </c:pt>
                <c:pt idx="2112">
                  <c:v>1446.374</c:v>
                </c:pt>
                <c:pt idx="2113">
                  <c:v>1446.856</c:v>
                </c:pt>
                <c:pt idx="2114">
                  <c:v>1447.338</c:v>
                </c:pt>
                <c:pt idx="2115">
                  <c:v>1447.82</c:v>
                </c:pt>
                <c:pt idx="2116">
                  <c:v>1448.3019999999999</c:v>
                </c:pt>
                <c:pt idx="2117">
                  <c:v>1448.7840000000001</c:v>
                </c:pt>
                <c:pt idx="2118">
                  <c:v>1449.2660000000001</c:v>
                </c:pt>
                <c:pt idx="2119">
                  <c:v>1449.749</c:v>
                </c:pt>
                <c:pt idx="2120">
                  <c:v>1450.231</c:v>
                </c:pt>
                <c:pt idx="2121">
                  <c:v>1450.713</c:v>
                </c:pt>
                <c:pt idx="2122">
                  <c:v>1451.1949999999999</c:v>
                </c:pt>
                <c:pt idx="2123">
                  <c:v>1451.6769999999999</c:v>
                </c:pt>
                <c:pt idx="2124">
                  <c:v>1452.1590000000001</c:v>
                </c:pt>
                <c:pt idx="2125">
                  <c:v>1452.6410000000001</c:v>
                </c:pt>
                <c:pt idx="2126">
                  <c:v>1453.124</c:v>
                </c:pt>
                <c:pt idx="2127">
                  <c:v>1453.606</c:v>
                </c:pt>
                <c:pt idx="2128">
                  <c:v>1454.088</c:v>
                </c:pt>
                <c:pt idx="2129">
                  <c:v>1454.57</c:v>
                </c:pt>
                <c:pt idx="2130">
                  <c:v>1455.0519999999999</c:v>
                </c:pt>
                <c:pt idx="2131">
                  <c:v>1455.5340000000001</c:v>
                </c:pt>
                <c:pt idx="2132">
                  <c:v>1456.0160000000001</c:v>
                </c:pt>
                <c:pt idx="2133">
                  <c:v>1456.498</c:v>
                </c:pt>
                <c:pt idx="2134">
                  <c:v>1456.98</c:v>
                </c:pt>
                <c:pt idx="2135">
                  <c:v>1457.463</c:v>
                </c:pt>
                <c:pt idx="2136">
                  <c:v>1457.9449999999999</c:v>
                </c:pt>
                <c:pt idx="2137">
                  <c:v>1458.4269999999999</c:v>
                </c:pt>
                <c:pt idx="2138">
                  <c:v>1458.9090000000001</c:v>
                </c:pt>
                <c:pt idx="2139">
                  <c:v>1459.3910000000001</c:v>
                </c:pt>
                <c:pt idx="2140">
                  <c:v>1459.873</c:v>
                </c:pt>
                <c:pt idx="2141">
                  <c:v>1460.355</c:v>
                </c:pt>
                <c:pt idx="2142">
                  <c:v>1460.837</c:v>
                </c:pt>
                <c:pt idx="2143">
                  <c:v>1461.32</c:v>
                </c:pt>
                <c:pt idx="2144">
                  <c:v>1461.8019999999999</c:v>
                </c:pt>
                <c:pt idx="2145">
                  <c:v>1462.2840000000001</c:v>
                </c:pt>
                <c:pt idx="2146">
                  <c:v>1462.7660000000001</c:v>
                </c:pt>
                <c:pt idx="2147">
                  <c:v>1463.248</c:v>
                </c:pt>
                <c:pt idx="2148">
                  <c:v>1463.73</c:v>
                </c:pt>
                <c:pt idx="2149">
                  <c:v>1464.212</c:v>
                </c:pt>
                <c:pt idx="2150">
                  <c:v>1464.6949999999999</c:v>
                </c:pt>
                <c:pt idx="2151">
                  <c:v>1465.1769999999999</c:v>
                </c:pt>
                <c:pt idx="2152">
                  <c:v>1465.6590000000001</c:v>
                </c:pt>
                <c:pt idx="2153">
                  <c:v>1466.1410000000001</c:v>
                </c:pt>
                <c:pt idx="2154">
                  <c:v>1466.623</c:v>
                </c:pt>
                <c:pt idx="2155">
                  <c:v>1467.105</c:v>
                </c:pt>
                <c:pt idx="2156">
                  <c:v>1467.587</c:v>
                </c:pt>
                <c:pt idx="2157">
                  <c:v>1468.069</c:v>
                </c:pt>
                <c:pt idx="2158">
                  <c:v>1468.5519999999999</c:v>
                </c:pt>
                <c:pt idx="2159">
                  <c:v>1469.0340000000001</c:v>
                </c:pt>
                <c:pt idx="2160">
                  <c:v>1469.5160000000001</c:v>
                </c:pt>
                <c:pt idx="2161">
                  <c:v>1469.998</c:v>
                </c:pt>
                <c:pt idx="2162">
                  <c:v>1470.48</c:v>
                </c:pt>
                <c:pt idx="2163">
                  <c:v>1470.962</c:v>
                </c:pt>
                <c:pt idx="2164">
                  <c:v>1471.444</c:v>
                </c:pt>
                <c:pt idx="2165">
                  <c:v>1471.9259999999999</c:v>
                </c:pt>
                <c:pt idx="2166">
                  <c:v>1472.4079999999999</c:v>
                </c:pt>
                <c:pt idx="2167">
                  <c:v>1472.8910000000001</c:v>
                </c:pt>
                <c:pt idx="2168">
                  <c:v>1473.373</c:v>
                </c:pt>
                <c:pt idx="2169">
                  <c:v>1473.855</c:v>
                </c:pt>
                <c:pt idx="2170">
                  <c:v>1474.337</c:v>
                </c:pt>
                <c:pt idx="2171">
                  <c:v>1474.819</c:v>
                </c:pt>
                <c:pt idx="2172">
                  <c:v>1475.3009999999999</c:v>
                </c:pt>
                <c:pt idx="2173">
                  <c:v>1475.7829999999999</c:v>
                </c:pt>
                <c:pt idx="2174">
                  <c:v>1476.2650000000001</c:v>
                </c:pt>
                <c:pt idx="2175">
                  <c:v>1476.748</c:v>
                </c:pt>
                <c:pt idx="2176">
                  <c:v>1477.23</c:v>
                </c:pt>
                <c:pt idx="2177">
                  <c:v>1477.712</c:v>
                </c:pt>
                <c:pt idx="2178">
                  <c:v>1478.194</c:v>
                </c:pt>
                <c:pt idx="2179">
                  <c:v>1478.6759999999999</c:v>
                </c:pt>
                <c:pt idx="2180">
                  <c:v>1479.1579999999999</c:v>
                </c:pt>
                <c:pt idx="2181">
                  <c:v>1479.64</c:v>
                </c:pt>
                <c:pt idx="2182">
                  <c:v>1480.123</c:v>
                </c:pt>
                <c:pt idx="2183">
                  <c:v>1480.604</c:v>
                </c:pt>
                <c:pt idx="2184">
                  <c:v>1481.087</c:v>
                </c:pt>
                <c:pt idx="2185">
                  <c:v>1481.569</c:v>
                </c:pt>
                <c:pt idx="2186">
                  <c:v>1482.0509999999999</c:v>
                </c:pt>
                <c:pt idx="2187">
                  <c:v>1482.5329999999999</c:v>
                </c:pt>
                <c:pt idx="2188">
                  <c:v>1483.0150000000001</c:v>
                </c:pt>
                <c:pt idx="2189">
                  <c:v>1483.4970000000001</c:v>
                </c:pt>
                <c:pt idx="2190">
                  <c:v>1483.979</c:v>
                </c:pt>
                <c:pt idx="2191">
                  <c:v>1484.462</c:v>
                </c:pt>
                <c:pt idx="2192">
                  <c:v>1484.944</c:v>
                </c:pt>
                <c:pt idx="2193">
                  <c:v>1485.4259999999999</c:v>
                </c:pt>
                <c:pt idx="2194">
                  <c:v>1485.9079999999999</c:v>
                </c:pt>
                <c:pt idx="2195">
                  <c:v>1486.39</c:v>
                </c:pt>
                <c:pt idx="2196">
                  <c:v>1486.8720000000001</c:v>
                </c:pt>
                <c:pt idx="2197">
                  <c:v>1487.354</c:v>
                </c:pt>
                <c:pt idx="2198">
                  <c:v>1487.836</c:v>
                </c:pt>
                <c:pt idx="2199">
                  <c:v>1488.319</c:v>
                </c:pt>
                <c:pt idx="2200">
                  <c:v>1488.8009999999999</c:v>
                </c:pt>
                <c:pt idx="2201">
                  <c:v>1489.2829999999999</c:v>
                </c:pt>
                <c:pt idx="2202">
                  <c:v>1489.7650000000001</c:v>
                </c:pt>
                <c:pt idx="2203">
                  <c:v>1490.2470000000001</c:v>
                </c:pt>
                <c:pt idx="2204">
                  <c:v>1490.729</c:v>
                </c:pt>
                <c:pt idx="2205">
                  <c:v>1491.211</c:v>
                </c:pt>
                <c:pt idx="2206">
                  <c:v>1491.693</c:v>
                </c:pt>
                <c:pt idx="2207">
                  <c:v>1492.1759999999999</c:v>
                </c:pt>
                <c:pt idx="2208">
                  <c:v>1492.6579999999999</c:v>
                </c:pt>
                <c:pt idx="2209">
                  <c:v>1493.14</c:v>
                </c:pt>
                <c:pt idx="2210">
                  <c:v>1493.6220000000001</c:v>
                </c:pt>
                <c:pt idx="2211">
                  <c:v>1494.104</c:v>
                </c:pt>
                <c:pt idx="2212">
                  <c:v>1494.586</c:v>
                </c:pt>
                <c:pt idx="2213">
                  <c:v>1495.068</c:v>
                </c:pt>
                <c:pt idx="2214">
                  <c:v>1495.5509999999999</c:v>
                </c:pt>
                <c:pt idx="2215">
                  <c:v>1496.0319999999999</c:v>
                </c:pt>
                <c:pt idx="2216">
                  <c:v>1496.5150000000001</c:v>
                </c:pt>
                <c:pt idx="2217">
                  <c:v>1496.9970000000001</c:v>
                </c:pt>
                <c:pt idx="2218">
                  <c:v>1497.479</c:v>
                </c:pt>
                <c:pt idx="2219">
                  <c:v>1497.961</c:v>
                </c:pt>
                <c:pt idx="2220">
                  <c:v>1498.443</c:v>
                </c:pt>
                <c:pt idx="2221">
                  <c:v>1498.925</c:v>
                </c:pt>
                <c:pt idx="2222">
                  <c:v>1499.4069999999999</c:v>
                </c:pt>
                <c:pt idx="2223">
                  <c:v>1499.89</c:v>
                </c:pt>
                <c:pt idx="2224">
                  <c:v>1500.3720000000001</c:v>
                </c:pt>
                <c:pt idx="2225">
                  <c:v>1500.854</c:v>
                </c:pt>
                <c:pt idx="2226">
                  <c:v>1501.336</c:v>
                </c:pt>
                <c:pt idx="2227">
                  <c:v>1501.818</c:v>
                </c:pt>
                <c:pt idx="2228">
                  <c:v>1502.3</c:v>
                </c:pt>
                <c:pt idx="2229">
                  <c:v>1502.7819999999999</c:v>
                </c:pt>
                <c:pt idx="2230">
                  <c:v>1503.2639999999999</c:v>
                </c:pt>
                <c:pt idx="2231">
                  <c:v>1503.7470000000001</c:v>
                </c:pt>
                <c:pt idx="2232">
                  <c:v>1504.229</c:v>
                </c:pt>
                <c:pt idx="2233">
                  <c:v>1504.711</c:v>
                </c:pt>
                <c:pt idx="2234">
                  <c:v>1505.193</c:v>
                </c:pt>
                <c:pt idx="2235">
                  <c:v>1505.675</c:v>
                </c:pt>
                <c:pt idx="2236">
                  <c:v>1506.1569999999999</c:v>
                </c:pt>
                <c:pt idx="2237">
                  <c:v>1506.6389999999999</c:v>
                </c:pt>
                <c:pt idx="2238">
                  <c:v>1507.1210000000001</c:v>
                </c:pt>
                <c:pt idx="2239">
                  <c:v>1507.604</c:v>
                </c:pt>
                <c:pt idx="2240">
                  <c:v>1508.086</c:v>
                </c:pt>
                <c:pt idx="2241">
                  <c:v>1508.568</c:v>
                </c:pt>
                <c:pt idx="2242">
                  <c:v>1509.05</c:v>
                </c:pt>
                <c:pt idx="2243">
                  <c:v>1509.5319999999999</c:v>
                </c:pt>
                <c:pt idx="2244">
                  <c:v>1510.0139999999999</c:v>
                </c:pt>
                <c:pt idx="2245">
                  <c:v>1510.4960000000001</c:v>
                </c:pt>
                <c:pt idx="2246">
                  <c:v>1510.979</c:v>
                </c:pt>
                <c:pt idx="2247">
                  <c:v>1511.46</c:v>
                </c:pt>
                <c:pt idx="2248">
                  <c:v>1511.943</c:v>
                </c:pt>
                <c:pt idx="2249">
                  <c:v>1512.425</c:v>
                </c:pt>
                <c:pt idx="2250">
                  <c:v>1512.9069999999999</c:v>
                </c:pt>
                <c:pt idx="2251">
                  <c:v>1513.3889999999999</c:v>
                </c:pt>
                <c:pt idx="2252">
                  <c:v>1513.8710000000001</c:v>
                </c:pt>
                <c:pt idx="2253">
                  <c:v>1514.3530000000001</c:v>
                </c:pt>
                <c:pt idx="2254">
                  <c:v>1514.835</c:v>
                </c:pt>
                <c:pt idx="2255">
                  <c:v>1515.318</c:v>
                </c:pt>
                <c:pt idx="2256">
                  <c:v>1515.8</c:v>
                </c:pt>
                <c:pt idx="2257">
                  <c:v>1516.2819999999999</c:v>
                </c:pt>
                <c:pt idx="2258">
                  <c:v>1516.7639999999999</c:v>
                </c:pt>
                <c:pt idx="2259">
                  <c:v>1517.2460000000001</c:v>
                </c:pt>
                <c:pt idx="2260">
                  <c:v>1517.7280000000001</c:v>
                </c:pt>
                <c:pt idx="2261">
                  <c:v>1518.21</c:v>
                </c:pt>
                <c:pt idx="2262">
                  <c:v>1518.692</c:v>
                </c:pt>
                <c:pt idx="2263">
                  <c:v>1519.175</c:v>
                </c:pt>
                <c:pt idx="2264">
                  <c:v>1519.6569999999999</c:v>
                </c:pt>
                <c:pt idx="2265">
                  <c:v>1520.1389999999999</c:v>
                </c:pt>
                <c:pt idx="2266">
                  <c:v>1520.6210000000001</c:v>
                </c:pt>
                <c:pt idx="2267">
                  <c:v>1521.1030000000001</c:v>
                </c:pt>
                <c:pt idx="2268">
                  <c:v>1521.585</c:v>
                </c:pt>
                <c:pt idx="2269">
                  <c:v>1522.067</c:v>
                </c:pt>
                <c:pt idx="2270">
                  <c:v>1522.549</c:v>
                </c:pt>
                <c:pt idx="2271">
                  <c:v>1523.0309999999999</c:v>
                </c:pt>
                <c:pt idx="2272">
                  <c:v>1523.5139999999999</c:v>
                </c:pt>
                <c:pt idx="2273">
                  <c:v>1523.9960000000001</c:v>
                </c:pt>
                <c:pt idx="2274">
                  <c:v>1524.4780000000001</c:v>
                </c:pt>
                <c:pt idx="2275">
                  <c:v>1524.96</c:v>
                </c:pt>
                <c:pt idx="2276">
                  <c:v>1525.442</c:v>
                </c:pt>
                <c:pt idx="2277">
                  <c:v>1525.924</c:v>
                </c:pt>
                <c:pt idx="2278">
                  <c:v>1526.4059999999999</c:v>
                </c:pt>
                <c:pt idx="2279">
                  <c:v>1526.8889999999999</c:v>
                </c:pt>
                <c:pt idx="2280">
                  <c:v>1527.3710000000001</c:v>
                </c:pt>
                <c:pt idx="2281">
                  <c:v>1527.8530000000001</c:v>
                </c:pt>
                <c:pt idx="2282">
                  <c:v>1528.335</c:v>
                </c:pt>
                <c:pt idx="2283">
                  <c:v>1528.817</c:v>
                </c:pt>
                <c:pt idx="2284">
                  <c:v>1529.299</c:v>
                </c:pt>
                <c:pt idx="2285">
                  <c:v>1529.7809999999999</c:v>
                </c:pt>
                <c:pt idx="2286">
                  <c:v>1530.2629999999999</c:v>
                </c:pt>
                <c:pt idx="2287">
                  <c:v>1530.7460000000001</c:v>
                </c:pt>
                <c:pt idx="2288">
                  <c:v>1531.2280000000001</c:v>
                </c:pt>
                <c:pt idx="2289">
                  <c:v>1531.71</c:v>
                </c:pt>
                <c:pt idx="2290">
                  <c:v>1532.192</c:v>
                </c:pt>
                <c:pt idx="2291">
                  <c:v>1532.674</c:v>
                </c:pt>
                <c:pt idx="2292">
                  <c:v>1533.1559999999999</c:v>
                </c:pt>
                <c:pt idx="2293">
                  <c:v>1533.6379999999999</c:v>
                </c:pt>
                <c:pt idx="2294">
                  <c:v>1534.12</c:v>
                </c:pt>
                <c:pt idx="2295">
                  <c:v>1534.6030000000001</c:v>
                </c:pt>
                <c:pt idx="2296">
                  <c:v>1535.085</c:v>
                </c:pt>
                <c:pt idx="2297">
                  <c:v>1535.567</c:v>
                </c:pt>
                <c:pt idx="2298">
                  <c:v>1536.049</c:v>
                </c:pt>
                <c:pt idx="2299">
                  <c:v>1536.5309999999999</c:v>
                </c:pt>
                <c:pt idx="2300">
                  <c:v>1537.0129999999999</c:v>
                </c:pt>
                <c:pt idx="2301">
                  <c:v>1537.4949999999999</c:v>
                </c:pt>
                <c:pt idx="2302">
                  <c:v>1537.9770000000001</c:v>
                </c:pt>
                <c:pt idx="2303">
                  <c:v>1538.4590000000001</c:v>
                </c:pt>
                <c:pt idx="2304">
                  <c:v>1538.942</c:v>
                </c:pt>
                <c:pt idx="2305">
                  <c:v>1539.424</c:v>
                </c:pt>
                <c:pt idx="2306">
                  <c:v>1539.9059999999999</c:v>
                </c:pt>
                <c:pt idx="2307">
                  <c:v>1540.3879999999999</c:v>
                </c:pt>
                <c:pt idx="2308">
                  <c:v>1540.87</c:v>
                </c:pt>
                <c:pt idx="2309">
                  <c:v>1541.3520000000001</c:v>
                </c:pt>
                <c:pt idx="2310">
                  <c:v>1541.8340000000001</c:v>
                </c:pt>
                <c:pt idx="2311">
                  <c:v>1542.317</c:v>
                </c:pt>
                <c:pt idx="2312">
                  <c:v>1542.799</c:v>
                </c:pt>
                <c:pt idx="2313">
                  <c:v>1543.2809999999999</c:v>
                </c:pt>
                <c:pt idx="2314">
                  <c:v>1543.7629999999999</c:v>
                </c:pt>
                <c:pt idx="2315">
                  <c:v>1544.2449999999999</c:v>
                </c:pt>
                <c:pt idx="2316">
                  <c:v>1544.7270000000001</c:v>
                </c:pt>
                <c:pt idx="2317">
                  <c:v>1545.2090000000001</c:v>
                </c:pt>
                <c:pt idx="2318">
                  <c:v>1545.691</c:v>
                </c:pt>
                <c:pt idx="2319">
                  <c:v>1546.174</c:v>
                </c:pt>
                <c:pt idx="2320">
                  <c:v>1546.6559999999999</c:v>
                </c:pt>
                <c:pt idx="2321">
                  <c:v>1547.1379999999999</c:v>
                </c:pt>
                <c:pt idx="2322">
                  <c:v>1547.62</c:v>
                </c:pt>
                <c:pt idx="2323">
                  <c:v>1548.1020000000001</c:v>
                </c:pt>
                <c:pt idx="2324">
                  <c:v>1548.5840000000001</c:v>
                </c:pt>
                <c:pt idx="2325">
                  <c:v>1549.066</c:v>
                </c:pt>
                <c:pt idx="2326">
                  <c:v>1549.548</c:v>
                </c:pt>
                <c:pt idx="2327">
                  <c:v>1550.0309999999999</c:v>
                </c:pt>
                <c:pt idx="2328">
                  <c:v>1550.5129999999999</c:v>
                </c:pt>
                <c:pt idx="2329">
                  <c:v>1550.9949999999999</c:v>
                </c:pt>
                <c:pt idx="2330">
                  <c:v>1551.4770000000001</c:v>
                </c:pt>
                <c:pt idx="2331">
                  <c:v>1551.9590000000001</c:v>
                </c:pt>
                <c:pt idx="2332">
                  <c:v>1552.441</c:v>
                </c:pt>
                <c:pt idx="2333">
                  <c:v>1552.923</c:v>
                </c:pt>
                <c:pt idx="2334">
                  <c:v>1553.4059999999999</c:v>
                </c:pt>
                <c:pt idx="2335">
                  <c:v>1553.8869999999999</c:v>
                </c:pt>
                <c:pt idx="2336">
                  <c:v>1554.37</c:v>
                </c:pt>
                <c:pt idx="2337">
                  <c:v>1554.8520000000001</c:v>
                </c:pt>
                <c:pt idx="2338">
                  <c:v>1555.3340000000001</c:v>
                </c:pt>
                <c:pt idx="2339">
                  <c:v>1555.816</c:v>
                </c:pt>
                <c:pt idx="2340">
                  <c:v>1556.298</c:v>
                </c:pt>
                <c:pt idx="2341">
                  <c:v>1556.78</c:v>
                </c:pt>
                <c:pt idx="2342">
                  <c:v>1557.2619999999999</c:v>
                </c:pt>
                <c:pt idx="2343">
                  <c:v>1557.7449999999999</c:v>
                </c:pt>
                <c:pt idx="2344">
                  <c:v>1558.2270000000001</c:v>
                </c:pt>
                <c:pt idx="2345">
                  <c:v>1558.7090000000001</c:v>
                </c:pt>
                <c:pt idx="2346">
                  <c:v>1559.191</c:v>
                </c:pt>
                <c:pt idx="2347">
                  <c:v>1559.673</c:v>
                </c:pt>
                <c:pt idx="2348">
                  <c:v>1560.155</c:v>
                </c:pt>
                <c:pt idx="2349">
                  <c:v>1560.6369999999999</c:v>
                </c:pt>
                <c:pt idx="2350">
                  <c:v>1561.1189999999999</c:v>
                </c:pt>
                <c:pt idx="2351">
                  <c:v>1561.6020000000001</c:v>
                </c:pt>
                <c:pt idx="2352">
                  <c:v>1562.0840000000001</c:v>
                </c:pt>
                <c:pt idx="2353">
                  <c:v>1562.566</c:v>
                </c:pt>
                <c:pt idx="2354">
                  <c:v>1563.048</c:v>
                </c:pt>
                <c:pt idx="2355">
                  <c:v>1563.53</c:v>
                </c:pt>
                <c:pt idx="2356">
                  <c:v>1564.0119999999999</c:v>
                </c:pt>
                <c:pt idx="2357">
                  <c:v>1564.4939999999999</c:v>
                </c:pt>
                <c:pt idx="2358">
                  <c:v>1564.9760000000001</c:v>
                </c:pt>
                <c:pt idx="2359">
                  <c:v>1565.4580000000001</c:v>
                </c:pt>
                <c:pt idx="2360">
                  <c:v>1565.941</c:v>
                </c:pt>
                <c:pt idx="2361">
                  <c:v>1566.423</c:v>
                </c:pt>
                <c:pt idx="2362">
                  <c:v>1566.905</c:v>
                </c:pt>
                <c:pt idx="2363">
                  <c:v>1567.3869999999999</c:v>
                </c:pt>
                <c:pt idx="2364">
                  <c:v>1567.8689999999999</c:v>
                </c:pt>
                <c:pt idx="2365">
                  <c:v>1568.3510000000001</c:v>
                </c:pt>
                <c:pt idx="2366">
                  <c:v>1568.8330000000001</c:v>
                </c:pt>
                <c:pt idx="2367">
                  <c:v>1569.3150000000001</c:v>
                </c:pt>
                <c:pt idx="2368">
                  <c:v>1569.798</c:v>
                </c:pt>
                <c:pt idx="2369">
                  <c:v>1570.28</c:v>
                </c:pt>
                <c:pt idx="2370">
                  <c:v>1570.7619999999999</c:v>
                </c:pt>
                <c:pt idx="2371">
                  <c:v>1571.2439999999999</c:v>
                </c:pt>
                <c:pt idx="2372">
                  <c:v>1571.7260000000001</c:v>
                </c:pt>
                <c:pt idx="2373">
                  <c:v>1572.2080000000001</c:v>
                </c:pt>
                <c:pt idx="2374">
                  <c:v>1572.69</c:v>
                </c:pt>
                <c:pt idx="2375">
                  <c:v>1573.173</c:v>
                </c:pt>
                <c:pt idx="2376">
                  <c:v>1573.655</c:v>
                </c:pt>
                <c:pt idx="2377">
                  <c:v>1574.1369999999999</c:v>
                </c:pt>
                <c:pt idx="2378">
                  <c:v>1574.6189999999999</c:v>
                </c:pt>
                <c:pt idx="2379">
                  <c:v>1575.1010000000001</c:v>
                </c:pt>
                <c:pt idx="2380">
                  <c:v>1575.5830000000001</c:v>
                </c:pt>
                <c:pt idx="2381">
                  <c:v>1576.0650000000001</c:v>
                </c:pt>
                <c:pt idx="2382">
                  <c:v>1576.547</c:v>
                </c:pt>
                <c:pt idx="2383">
                  <c:v>1577.03</c:v>
                </c:pt>
                <c:pt idx="2384">
                  <c:v>1577.5119999999999</c:v>
                </c:pt>
                <c:pt idx="2385">
                  <c:v>1577.9939999999999</c:v>
                </c:pt>
                <c:pt idx="2386">
                  <c:v>1578.4760000000001</c:v>
                </c:pt>
                <c:pt idx="2387">
                  <c:v>1578.9580000000001</c:v>
                </c:pt>
                <c:pt idx="2388">
                  <c:v>1579.44</c:v>
                </c:pt>
                <c:pt idx="2389">
                  <c:v>1579.922</c:v>
                </c:pt>
                <c:pt idx="2390">
                  <c:v>1580.404</c:v>
                </c:pt>
                <c:pt idx="2391">
                  <c:v>1580.886</c:v>
                </c:pt>
                <c:pt idx="2392">
                  <c:v>1581.3689999999999</c:v>
                </c:pt>
                <c:pt idx="2393">
                  <c:v>1581.8510000000001</c:v>
                </c:pt>
                <c:pt idx="2394">
                  <c:v>1582.3330000000001</c:v>
                </c:pt>
                <c:pt idx="2395">
                  <c:v>1582.8150000000001</c:v>
                </c:pt>
                <c:pt idx="2396">
                  <c:v>1583.297</c:v>
                </c:pt>
                <c:pt idx="2397">
                  <c:v>1583.779</c:v>
                </c:pt>
                <c:pt idx="2398">
                  <c:v>1584.261</c:v>
                </c:pt>
                <c:pt idx="2399">
                  <c:v>1584.7429999999999</c:v>
                </c:pt>
                <c:pt idx="2400">
                  <c:v>1585.2260000000001</c:v>
                </c:pt>
                <c:pt idx="2401">
                  <c:v>1585.7080000000001</c:v>
                </c:pt>
                <c:pt idx="2402">
                  <c:v>1586.19</c:v>
                </c:pt>
                <c:pt idx="2403">
                  <c:v>1586.672</c:v>
                </c:pt>
                <c:pt idx="2404">
                  <c:v>1587.154</c:v>
                </c:pt>
                <c:pt idx="2405">
                  <c:v>1587.636</c:v>
                </c:pt>
                <c:pt idx="2406">
                  <c:v>1588.1179999999999</c:v>
                </c:pt>
                <c:pt idx="2407">
                  <c:v>1588.6010000000001</c:v>
                </c:pt>
                <c:pt idx="2408">
                  <c:v>1589.0830000000001</c:v>
                </c:pt>
                <c:pt idx="2409">
                  <c:v>1589.5650000000001</c:v>
                </c:pt>
                <c:pt idx="2410">
                  <c:v>1590.047</c:v>
                </c:pt>
                <c:pt idx="2411">
                  <c:v>1590.529</c:v>
                </c:pt>
                <c:pt idx="2412">
                  <c:v>1591.011</c:v>
                </c:pt>
                <c:pt idx="2413">
                  <c:v>1591.4929999999999</c:v>
                </c:pt>
                <c:pt idx="2414">
                  <c:v>1591.9749999999999</c:v>
                </c:pt>
                <c:pt idx="2415">
                  <c:v>1592.4580000000001</c:v>
                </c:pt>
                <c:pt idx="2416">
                  <c:v>1592.94</c:v>
                </c:pt>
                <c:pt idx="2417">
                  <c:v>1593.422</c:v>
                </c:pt>
                <c:pt idx="2418">
                  <c:v>1593.904</c:v>
                </c:pt>
                <c:pt idx="2419">
                  <c:v>1594.386</c:v>
                </c:pt>
                <c:pt idx="2420">
                  <c:v>1594.8679999999999</c:v>
                </c:pt>
                <c:pt idx="2421">
                  <c:v>1595.35</c:v>
                </c:pt>
                <c:pt idx="2422">
                  <c:v>1595.8320000000001</c:v>
                </c:pt>
                <c:pt idx="2423">
                  <c:v>1596.3140000000001</c:v>
                </c:pt>
                <c:pt idx="2424">
                  <c:v>1596.797</c:v>
                </c:pt>
                <c:pt idx="2425">
                  <c:v>1597.279</c:v>
                </c:pt>
                <c:pt idx="2426">
                  <c:v>1597.761</c:v>
                </c:pt>
                <c:pt idx="2427">
                  <c:v>1598.2429999999999</c:v>
                </c:pt>
                <c:pt idx="2428">
                  <c:v>1598.7249999999999</c:v>
                </c:pt>
                <c:pt idx="2429">
                  <c:v>1599.2070000000001</c:v>
                </c:pt>
                <c:pt idx="2430">
                  <c:v>1599.6890000000001</c:v>
                </c:pt>
                <c:pt idx="2431">
                  <c:v>1600.171</c:v>
                </c:pt>
                <c:pt idx="2432">
                  <c:v>1600.654</c:v>
                </c:pt>
                <c:pt idx="2433">
                  <c:v>1601.136</c:v>
                </c:pt>
                <c:pt idx="2434">
                  <c:v>1601.6179999999999</c:v>
                </c:pt>
                <c:pt idx="2435">
                  <c:v>1602.1</c:v>
                </c:pt>
                <c:pt idx="2436">
                  <c:v>1602.5820000000001</c:v>
                </c:pt>
                <c:pt idx="2437">
                  <c:v>1603.0640000000001</c:v>
                </c:pt>
                <c:pt idx="2438">
                  <c:v>1603.546</c:v>
                </c:pt>
                <c:pt idx="2439">
                  <c:v>1604.029</c:v>
                </c:pt>
                <c:pt idx="2440">
                  <c:v>1604.51</c:v>
                </c:pt>
                <c:pt idx="2441">
                  <c:v>1604.9929999999999</c:v>
                </c:pt>
                <c:pt idx="2442">
                  <c:v>1605.4749999999999</c:v>
                </c:pt>
                <c:pt idx="2443">
                  <c:v>1605.9570000000001</c:v>
                </c:pt>
                <c:pt idx="2444">
                  <c:v>1606.4390000000001</c:v>
                </c:pt>
                <c:pt idx="2445">
                  <c:v>1606.921</c:v>
                </c:pt>
                <c:pt idx="2446">
                  <c:v>1607.403</c:v>
                </c:pt>
                <c:pt idx="2447">
                  <c:v>1607.885</c:v>
                </c:pt>
                <c:pt idx="2448">
                  <c:v>1608.3679999999999</c:v>
                </c:pt>
                <c:pt idx="2449">
                  <c:v>1608.85</c:v>
                </c:pt>
                <c:pt idx="2450">
                  <c:v>1609.3320000000001</c:v>
                </c:pt>
                <c:pt idx="2451">
                  <c:v>1609.8140000000001</c:v>
                </c:pt>
                <c:pt idx="2452">
                  <c:v>1610.296</c:v>
                </c:pt>
                <c:pt idx="2453">
                  <c:v>1610.778</c:v>
                </c:pt>
                <c:pt idx="2454">
                  <c:v>1611.26</c:v>
                </c:pt>
                <c:pt idx="2455">
                  <c:v>1611.742</c:v>
                </c:pt>
                <c:pt idx="2456">
                  <c:v>1612.2249999999999</c:v>
                </c:pt>
                <c:pt idx="2457">
                  <c:v>1612.7070000000001</c:v>
                </c:pt>
                <c:pt idx="2458">
                  <c:v>1613.1890000000001</c:v>
                </c:pt>
                <c:pt idx="2459">
                  <c:v>1613.671</c:v>
                </c:pt>
                <c:pt idx="2460">
                  <c:v>1614.153</c:v>
                </c:pt>
                <c:pt idx="2461">
                  <c:v>1614.635</c:v>
                </c:pt>
                <c:pt idx="2462">
                  <c:v>1615.117</c:v>
                </c:pt>
                <c:pt idx="2463">
                  <c:v>1615.5989999999999</c:v>
                </c:pt>
                <c:pt idx="2464">
                  <c:v>1616.0820000000001</c:v>
                </c:pt>
                <c:pt idx="2465">
                  <c:v>1616.5640000000001</c:v>
                </c:pt>
                <c:pt idx="2466">
                  <c:v>1617.046</c:v>
                </c:pt>
                <c:pt idx="2467">
                  <c:v>1617.528</c:v>
                </c:pt>
                <c:pt idx="2468">
                  <c:v>1618.01</c:v>
                </c:pt>
                <c:pt idx="2469">
                  <c:v>1618.492</c:v>
                </c:pt>
                <c:pt idx="2470">
                  <c:v>1618.9739999999999</c:v>
                </c:pt>
                <c:pt idx="2471">
                  <c:v>1619.4570000000001</c:v>
                </c:pt>
                <c:pt idx="2472">
                  <c:v>1619.9380000000001</c:v>
                </c:pt>
                <c:pt idx="2473">
                  <c:v>1620.421</c:v>
                </c:pt>
                <c:pt idx="2474">
                  <c:v>1620.903</c:v>
                </c:pt>
                <c:pt idx="2475">
                  <c:v>1621.385</c:v>
                </c:pt>
                <c:pt idx="2476">
                  <c:v>1621.867</c:v>
                </c:pt>
                <c:pt idx="2477">
                  <c:v>1622.3489999999999</c:v>
                </c:pt>
                <c:pt idx="2478">
                  <c:v>1622.8309999999999</c:v>
                </c:pt>
                <c:pt idx="2479">
                  <c:v>1623.3130000000001</c:v>
                </c:pt>
                <c:pt idx="2480">
                  <c:v>1623.796</c:v>
                </c:pt>
                <c:pt idx="2481">
                  <c:v>1624.278</c:v>
                </c:pt>
                <c:pt idx="2482">
                  <c:v>1624.76</c:v>
                </c:pt>
                <c:pt idx="2483">
                  <c:v>1625.242</c:v>
                </c:pt>
                <c:pt idx="2484">
                  <c:v>1625.7239999999999</c:v>
                </c:pt>
                <c:pt idx="2485">
                  <c:v>1626.2059999999999</c:v>
                </c:pt>
                <c:pt idx="2486">
                  <c:v>1626.6880000000001</c:v>
                </c:pt>
                <c:pt idx="2487">
                  <c:v>1627.17</c:v>
                </c:pt>
                <c:pt idx="2488">
                  <c:v>1627.653</c:v>
                </c:pt>
                <c:pt idx="2489">
                  <c:v>1628.135</c:v>
                </c:pt>
                <c:pt idx="2490">
                  <c:v>1628.617</c:v>
                </c:pt>
                <c:pt idx="2491">
                  <c:v>1629.0989999999999</c:v>
                </c:pt>
                <c:pt idx="2492">
                  <c:v>1629.5809999999999</c:v>
                </c:pt>
                <c:pt idx="2493">
                  <c:v>1630.0630000000001</c:v>
                </c:pt>
                <c:pt idx="2494">
                  <c:v>1630.5450000000001</c:v>
                </c:pt>
                <c:pt idx="2495">
                  <c:v>1631.027</c:v>
                </c:pt>
                <c:pt idx="2496">
                  <c:v>1631.51</c:v>
                </c:pt>
                <c:pt idx="2497">
                  <c:v>1631.992</c:v>
                </c:pt>
                <c:pt idx="2498">
                  <c:v>1632.4739999999999</c:v>
                </c:pt>
                <c:pt idx="2499">
                  <c:v>1632.9559999999999</c:v>
                </c:pt>
                <c:pt idx="2500">
                  <c:v>1633.4380000000001</c:v>
                </c:pt>
                <c:pt idx="2501">
                  <c:v>1633.92</c:v>
                </c:pt>
                <c:pt idx="2502">
                  <c:v>1634.402</c:v>
                </c:pt>
                <c:pt idx="2503">
                  <c:v>1634.885</c:v>
                </c:pt>
                <c:pt idx="2504">
                  <c:v>1635.367</c:v>
                </c:pt>
                <c:pt idx="2505">
                  <c:v>1635.8489999999999</c:v>
                </c:pt>
                <c:pt idx="2506">
                  <c:v>1636.3309999999999</c:v>
                </c:pt>
                <c:pt idx="2507">
                  <c:v>1636.8130000000001</c:v>
                </c:pt>
                <c:pt idx="2508">
                  <c:v>1637.2950000000001</c:v>
                </c:pt>
                <c:pt idx="2509">
                  <c:v>1637.777</c:v>
                </c:pt>
                <c:pt idx="2510">
                  <c:v>1638.259</c:v>
                </c:pt>
                <c:pt idx="2511">
                  <c:v>1638.741</c:v>
                </c:pt>
                <c:pt idx="2512">
                  <c:v>1639.2239999999999</c:v>
                </c:pt>
                <c:pt idx="2513">
                  <c:v>1639.7059999999999</c:v>
                </c:pt>
                <c:pt idx="2514">
                  <c:v>1640.1880000000001</c:v>
                </c:pt>
                <c:pt idx="2515">
                  <c:v>1640.67</c:v>
                </c:pt>
                <c:pt idx="2516">
                  <c:v>1641.152</c:v>
                </c:pt>
                <c:pt idx="2517">
                  <c:v>1641.634</c:v>
                </c:pt>
                <c:pt idx="2518">
                  <c:v>1642.116</c:v>
                </c:pt>
                <c:pt idx="2519">
                  <c:v>1642.598</c:v>
                </c:pt>
                <c:pt idx="2520">
                  <c:v>1643.0809999999999</c:v>
                </c:pt>
                <c:pt idx="2521">
                  <c:v>1643.5630000000001</c:v>
                </c:pt>
                <c:pt idx="2522">
                  <c:v>1644.0450000000001</c:v>
                </c:pt>
                <c:pt idx="2523">
                  <c:v>1644.527</c:v>
                </c:pt>
                <c:pt idx="2524">
                  <c:v>1645.009</c:v>
                </c:pt>
                <c:pt idx="2525">
                  <c:v>1645.491</c:v>
                </c:pt>
                <c:pt idx="2526">
                  <c:v>1645.973</c:v>
                </c:pt>
                <c:pt idx="2527">
                  <c:v>1646.4559999999999</c:v>
                </c:pt>
                <c:pt idx="2528">
                  <c:v>1646.9380000000001</c:v>
                </c:pt>
                <c:pt idx="2529">
                  <c:v>1647.42</c:v>
                </c:pt>
                <c:pt idx="2530">
                  <c:v>1647.902</c:v>
                </c:pt>
                <c:pt idx="2531">
                  <c:v>1648.384</c:v>
                </c:pt>
                <c:pt idx="2532">
                  <c:v>1648.866</c:v>
                </c:pt>
                <c:pt idx="2533">
                  <c:v>1649.348</c:v>
                </c:pt>
                <c:pt idx="2534">
                  <c:v>1649.83</c:v>
                </c:pt>
                <c:pt idx="2535">
                  <c:v>1650.3119999999999</c:v>
                </c:pt>
                <c:pt idx="2536">
                  <c:v>1650.7950000000001</c:v>
                </c:pt>
                <c:pt idx="2537">
                  <c:v>1651.277</c:v>
                </c:pt>
                <c:pt idx="2538">
                  <c:v>1651.759</c:v>
                </c:pt>
                <c:pt idx="2539">
                  <c:v>1652.241</c:v>
                </c:pt>
                <c:pt idx="2540">
                  <c:v>1652.723</c:v>
                </c:pt>
                <c:pt idx="2541">
                  <c:v>1653.2049999999999</c:v>
                </c:pt>
                <c:pt idx="2542">
                  <c:v>1653.6869999999999</c:v>
                </c:pt>
                <c:pt idx="2543">
                  <c:v>1654.1690000000001</c:v>
                </c:pt>
                <c:pt idx="2544">
                  <c:v>1654.652</c:v>
                </c:pt>
                <c:pt idx="2545">
                  <c:v>1655.134</c:v>
                </c:pt>
                <c:pt idx="2546">
                  <c:v>1655.616</c:v>
                </c:pt>
                <c:pt idx="2547">
                  <c:v>1656.098</c:v>
                </c:pt>
                <c:pt idx="2548">
                  <c:v>1656.58</c:v>
                </c:pt>
                <c:pt idx="2549">
                  <c:v>1657.0619999999999</c:v>
                </c:pt>
                <c:pt idx="2550">
                  <c:v>1657.5440000000001</c:v>
                </c:pt>
                <c:pt idx="2551">
                  <c:v>1658.0260000000001</c:v>
                </c:pt>
                <c:pt idx="2552">
                  <c:v>1658.509</c:v>
                </c:pt>
                <c:pt idx="2553">
                  <c:v>1658.991</c:v>
                </c:pt>
                <c:pt idx="2554">
                  <c:v>1659.473</c:v>
                </c:pt>
                <c:pt idx="2555">
                  <c:v>1659.9549999999999</c:v>
                </c:pt>
                <c:pt idx="2556">
                  <c:v>1660.4369999999999</c:v>
                </c:pt>
                <c:pt idx="2557">
                  <c:v>1660.9190000000001</c:v>
                </c:pt>
                <c:pt idx="2558">
                  <c:v>1661.4010000000001</c:v>
                </c:pt>
                <c:pt idx="2559">
                  <c:v>1661.884</c:v>
                </c:pt>
                <c:pt idx="2560">
                  <c:v>1662.365</c:v>
                </c:pt>
                <c:pt idx="2561">
                  <c:v>1662.848</c:v>
                </c:pt>
                <c:pt idx="2562">
                  <c:v>1663.33</c:v>
                </c:pt>
                <c:pt idx="2563">
                  <c:v>1663.8119999999999</c:v>
                </c:pt>
                <c:pt idx="2564">
                  <c:v>1664.2940000000001</c:v>
                </c:pt>
                <c:pt idx="2565">
                  <c:v>1664.7760000000001</c:v>
                </c:pt>
                <c:pt idx="2566">
                  <c:v>1665.258</c:v>
                </c:pt>
                <c:pt idx="2567">
                  <c:v>1665.74</c:v>
                </c:pt>
                <c:pt idx="2568">
                  <c:v>1666.223</c:v>
                </c:pt>
                <c:pt idx="2569">
                  <c:v>1666.7049999999999</c:v>
                </c:pt>
                <c:pt idx="2570">
                  <c:v>1667.1869999999999</c:v>
                </c:pt>
                <c:pt idx="2571">
                  <c:v>1667.6690000000001</c:v>
                </c:pt>
                <c:pt idx="2572">
                  <c:v>1668.1510000000001</c:v>
                </c:pt>
                <c:pt idx="2573">
                  <c:v>1668.633</c:v>
                </c:pt>
                <c:pt idx="2574">
                  <c:v>1669.115</c:v>
                </c:pt>
                <c:pt idx="2575">
                  <c:v>1669.597</c:v>
                </c:pt>
                <c:pt idx="2576">
                  <c:v>1670.08</c:v>
                </c:pt>
                <c:pt idx="2577">
                  <c:v>1670.5619999999999</c:v>
                </c:pt>
                <c:pt idx="2578">
                  <c:v>1671.0440000000001</c:v>
                </c:pt>
                <c:pt idx="2579">
                  <c:v>1671.5260000000001</c:v>
                </c:pt>
                <c:pt idx="2580">
                  <c:v>1672.008</c:v>
                </c:pt>
                <c:pt idx="2581">
                  <c:v>1672.49</c:v>
                </c:pt>
                <c:pt idx="2582">
                  <c:v>1672.972</c:v>
                </c:pt>
                <c:pt idx="2583">
                  <c:v>1673.454</c:v>
                </c:pt>
                <c:pt idx="2584">
                  <c:v>1673.9369999999999</c:v>
                </c:pt>
                <c:pt idx="2585">
                  <c:v>1674.4190000000001</c:v>
                </c:pt>
                <c:pt idx="2586">
                  <c:v>1674.9010000000001</c:v>
                </c:pt>
                <c:pt idx="2587">
                  <c:v>1675.383</c:v>
                </c:pt>
                <c:pt idx="2588">
                  <c:v>1675.865</c:v>
                </c:pt>
                <c:pt idx="2589">
                  <c:v>1676.347</c:v>
                </c:pt>
                <c:pt idx="2590">
                  <c:v>1676.829</c:v>
                </c:pt>
                <c:pt idx="2591">
                  <c:v>1677.3119999999999</c:v>
                </c:pt>
                <c:pt idx="2592">
                  <c:v>1677.7929999999999</c:v>
                </c:pt>
                <c:pt idx="2593">
                  <c:v>1678.2760000000001</c:v>
                </c:pt>
                <c:pt idx="2594">
                  <c:v>1678.758</c:v>
                </c:pt>
                <c:pt idx="2595">
                  <c:v>1679.24</c:v>
                </c:pt>
                <c:pt idx="2596">
                  <c:v>1679.722</c:v>
                </c:pt>
                <c:pt idx="2597">
                  <c:v>1680.204</c:v>
                </c:pt>
                <c:pt idx="2598">
                  <c:v>1680.6859999999999</c:v>
                </c:pt>
                <c:pt idx="2599">
                  <c:v>1681.1679999999999</c:v>
                </c:pt>
                <c:pt idx="2600">
                  <c:v>1681.6510000000001</c:v>
                </c:pt>
                <c:pt idx="2601">
                  <c:v>1682.133</c:v>
                </c:pt>
                <c:pt idx="2602">
                  <c:v>1682.615</c:v>
                </c:pt>
                <c:pt idx="2603">
                  <c:v>1683.097</c:v>
                </c:pt>
                <c:pt idx="2604">
                  <c:v>1683.579</c:v>
                </c:pt>
                <c:pt idx="2605">
                  <c:v>1684.0609999999999</c:v>
                </c:pt>
                <c:pt idx="2606">
                  <c:v>1684.5429999999999</c:v>
                </c:pt>
                <c:pt idx="2607">
                  <c:v>1685.0250000000001</c:v>
                </c:pt>
                <c:pt idx="2608">
                  <c:v>1685.508</c:v>
                </c:pt>
                <c:pt idx="2609">
                  <c:v>1685.99</c:v>
                </c:pt>
                <c:pt idx="2610">
                  <c:v>1686.472</c:v>
                </c:pt>
                <c:pt idx="2611">
                  <c:v>1686.954</c:v>
                </c:pt>
                <c:pt idx="2612">
                  <c:v>1687.4359999999999</c:v>
                </c:pt>
                <c:pt idx="2613">
                  <c:v>1687.9179999999999</c:v>
                </c:pt>
                <c:pt idx="2614">
                  <c:v>1688.4</c:v>
                </c:pt>
                <c:pt idx="2615">
                  <c:v>1688.8820000000001</c:v>
                </c:pt>
                <c:pt idx="2616">
                  <c:v>1689.365</c:v>
                </c:pt>
                <c:pt idx="2617">
                  <c:v>1689.847</c:v>
                </c:pt>
                <c:pt idx="2618">
                  <c:v>1690.329</c:v>
                </c:pt>
                <c:pt idx="2619">
                  <c:v>1690.8109999999999</c:v>
                </c:pt>
                <c:pt idx="2620">
                  <c:v>1691.2929999999999</c:v>
                </c:pt>
                <c:pt idx="2621">
                  <c:v>1691.7750000000001</c:v>
                </c:pt>
                <c:pt idx="2622">
                  <c:v>1692.2570000000001</c:v>
                </c:pt>
                <c:pt idx="2623">
                  <c:v>1692.74</c:v>
                </c:pt>
                <c:pt idx="2624">
                  <c:v>1693.221</c:v>
                </c:pt>
                <c:pt idx="2625">
                  <c:v>1693.704</c:v>
                </c:pt>
                <c:pt idx="2626">
                  <c:v>1694.1859999999999</c:v>
                </c:pt>
                <c:pt idx="2627">
                  <c:v>1694.6679999999999</c:v>
                </c:pt>
                <c:pt idx="2628">
                  <c:v>1695.15</c:v>
                </c:pt>
                <c:pt idx="2629">
                  <c:v>1695.6320000000001</c:v>
                </c:pt>
                <c:pt idx="2630">
                  <c:v>1696.114</c:v>
                </c:pt>
                <c:pt idx="2631">
                  <c:v>1696.596</c:v>
                </c:pt>
                <c:pt idx="2632">
                  <c:v>1697.079</c:v>
                </c:pt>
                <c:pt idx="2633">
                  <c:v>1697.5609999999999</c:v>
                </c:pt>
                <c:pt idx="2634">
                  <c:v>1698.0429999999999</c:v>
                </c:pt>
                <c:pt idx="2635">
                  <c:v>1698.5250000000001</c:v>
                </c:pt>
                <c:pt idx="2636">
                  <c:v>1699.0070000000001</c:v>
                </c:pt>
                <c:pt idx="2637">
                  <c:v>1699.489</c:v>
                </c:pt>
                <c:pt idx="2638">
                  <c:v>1699.971</c:v>
                </c:pt>
                <c:pt idx="2639">
                  <c:v>1700.453</c:v>
                </c:pt>
                <c:pt idx="2640">
                  <c:v>1700.9359999999999</c:v>
                </c:pt>
                <c:pt idx="2641">
                  <c:v>1701.4179999999999</c:v>
                </c:pt>
                <c:pt idx="2642">
                  <c:v>1701.9</c:v>
                </c:pt>
                <c:pt idx="2643">
                  <c:v>1702.3820000000001</c:v>
                </c:pt>
                <c:pt idx="2644">
                  <c:v>1702.864</c:v>
                </c:pt>
                <c:pt idx="2645">
                  <c:v>1703.346</c:v>
                </c:pt>
                <c:pt idx="2646">
                  <c:v>1703.828</c:v>
                </c:pt>
                <c:pt idx="2647">
                  <c:v>1704.31</c:v>
                </c:pt>
                <c:pt idx="2648">
                  <c:v>1704.7919999999999</c:v>
                </c:pt>
                <c:pt idx="2649">
                  <c:v>1705.2750000000001</c:v>
                </c:pt>
                <c:pt idx="2650">
                  <c:v>1705.7570000000001</c:v>
                </c:pt>
                <c:pt idx="2651">
                  <c:v>1706.239</c:v>
                </c:pt>
                <c:pt idx="2652">
                  <c:v>1706.721</c:v>
                </c:pt>
                <c:pt idx="2653">
                  <c:v>1707.203</c:v>
                </c:pt>
                <c:pt idx="2654">
                  <c:v>1707.6849999999999</c:v>
                </c:pt>
                <c:pt idx="2655">
                  <c:v>1708.1669999999999</c:v>
                </c:pt>
                <c:pt idx="2656">
                  <c:v>1708.6489999999999</c:v>
                </c:pt>
                <c:pt idx="2657">
                  <c:v>1709.1320000000001</c:v>
                </c:pt>
                <c:pt idx="2658">
                  <c:v>1709.614</c:v>
                </c:pt>
                <c:pt idx="2659">
                  <c:v>1710.096</c:v>
                </c:pt>
                <c:pt idx="2660">
                  <c:v>1710.578</c:v>
                </c:pt>
                <c:pt idx="2661">
                  <c:v>1711.06</c:v>
                </c:pt>
                <c:pt idx="2662">
                  <c:v>1711.5419999999999</c:v>
                </c:pt>
                <c:pt idx="2663">
                  <c:v>1712.0239999999999</c:v>
                </c:pt>
                <c:pt idx="2664">
                  <c:v>1712.5070000000001</c:v>
                </c:pt>
                <c:pt idx="2665">
                  <c:v>1712.989</c:v>
                </c:pt>
                <c:pt idx="2666">
                  <c:v>1713.471</c:v>
                </c:pt>
                <c:pt idx="2667">
                  <c:v>1713.953</c:v>
                </c:pt>
                <c:pt idx="2668">
                  <c:v>1714.4349999999999</c:v>
                </c:pt>
                <c:pt idx="2669">
                  <c:v>1714.9169999999999</c:v>
                </c:pt>
                <c:pt idx="2670">
                  <c:v>1715.3989999999999</c:v>
                </c:pt>
                <c:pt idx="2671">
                  <c:v>1715.8810000000001</c:v>
                </c:pt>
                <c:pt idx="2672">
                  <c:v>1716.364</c:v>
                </c:pt>
                <c:pt idx="2673">
                  <c:v>1716.846</c:v>
                </c:pt>
                <c:pt idx="2674">
                  <c:v>1717.328</c:v>
                </c:pt>
                <c:pt idx="2675">
                  <c:v>1717.81</c:v>
                </c:pt>
                <c:pt idx="2676">
                  <c:v>1718.2919999999999</c:v>
                </c:pt>
                <c:pt idx="2677">
                  <c:v>1718.7739999999999</c:v>
                </c:pt>
                <c:pt idx="2678">
                  <c:v>1719.2560000000001</c:v>
                </c:pt>
                <c:pt idx="2679">
                  <c:v>1719.7380000000001</c:v>
                </c:pt>
                <c:pt idx="2680">
                  <c:v>1720.22</c:v>
                </c:pt>
                <c:pt idx="2681">
                  <c:v>1720.703</c:v>
                </c:pt>
                <c:pt idx="2682">
                  <c:v>1721.1849999999999</c:v>
                </c:pt>
                <c:pt idx="2683">
                  <c:v>1721.6669999999999</c:v>
                </c:pt>
                <c:pt idx="2684">
                  <c:v>1722.1489999999999</c:v>
                </c:pt>
                <c:pt idx="2685">
                  <c:v>1722.6310000000001</c:v>
                </c:pt>
                <c:pt idx="2686">
                  <c:v>1723.1130000000001</c:v>
                </c:pt>
                <c:pt idx="2687">
                  <c:v>1723.595</c:v>
                </c:pt>
                <c:pt idx="2688">
                  <c:v>1724.077</c:v>
                </c:pt>
                <c:pt idx="2689">
                  <c:v>1724.56</c:v>
                </c:pt>
                <c:pt idx="2690">
                  <c:v>1725.0419999999999</c:v>
                </c:pt>
                <c:pt idx="2691">
                  <c:v>1725.5239999999999</c:v>
                </c:pt>
                <c:pt idx="2692">
                  <c:v>1726.0060000000001</c:v>
                </c:pt>
                <c:pt idx="2693">
                  <c:v>1726.4880000000001</c:v>
                </c:pt>
                <c:pt idx="2694">
                  <c:v>1726.97</c:v>
                </c:pt>
                <c:pt idx="2695">
                  <c:v>1727.452</c:v>
                </c:pt>
                <c:pt idx="2696">
                  <c:v>1727.9349999999999</c:v>
                </c:pt>
                <c:pt idx="2697">
                  <c:v>1728.4169999999999</c:v>
                </c:pt>
                <c:pt idx="2698">
                  <c:v>1728.8989999999999</c:v>
                </c:pt>
                <c:pt idx="2699">
                  <c:v>1729.3810000000001</c:v>
                </c:pt>
                <c:pt idx="2700">
                  <c:v>1729.8630000000001</c:v>
                </c:pt>
                <c:pt idx="2701">
                  <c:v>1730.345</c:v>
                </c:pt>
                <c:pt idx="2702">
                  <c:v>1730.827</c:v>
                </c:pt>
                <c:pt idx="2703">
                  <c:v>1731.309</c:v>
                </c:pt>
                <c:pt idx="2704">
                  <c:v>1731.7919999999999</c:v>
                </c:pt>
                <c:pt idx="2705">
                  <c:v>1732.2739999999999</c:v>
                </c:pt>
                <c:pt idx="2706">
                  <c:v>1732.7560000000001</c:v>
                </c:pt>
                <c:pt idx="2707">
                  <c:v>1733.2380000000001</c:v>
                </c:pt>
                <c:pt idx="2708">
                  <c:v>1733.72</c:v>
                </c:pt>
                <c:pt idx="2709">
                  <c:v>1734.202</c:v>
                </c:pt>
                <c:pt idx="2710">
                  <c:v>1734.684</c:v>
                </c:pt>
                <c:pt idx="2711">
                  <c:v>1735.1659999999999</c:v>
                </c:pt>
                <c:pt idx="2712">
                  <c:v>1735.6479999999999</c:v>
                </c:pt>
                <c:pt idx="2713">
                  <c:v>1736.1310000000001</c:v>
                </c:pt>
                <c:pt idx="2714">
                  <c:v>1736.6130000000001</c:v>
                </c:pt>
                <c:pt idx="2715">
                  <c:v>1737.095</c:v>
                </c:pt>
                <c:pt idx="2716">
                  <c:v>1737.577</c:v>
                </c:pt>
                <c:pt idx="2717">
                  <c:v>1738.059</c:v>
                </c:pt>
                <c:pt idx="2718">
                  <c:v>1738.5409999999999</c:v>
                </c:pt>
                <c:pt idx="2719">
                  <c:v>1739.0229999999999</c:v>
                </c:pt>
                <c:pt idx="2720">
                  <c:v>1739.5050000000001</c:v>
                </c:pt>
                <c:pt idx="2721">
                  <c:v>1739.9880000000001</c:v>
                </c:pt>
                <c:pt idx="2722">
                  <c:v>1740.47</c:v>
                </c:pt>
                <c:pt idx="2723">
                  <c:v>1740.952</c:v>
                </c:pt>
                <c:pt idx="2724">
                  <c:v>1741.434</c:v>
                </c:pt>
                <c:pt idx="2725">
                  <c:v>1741.9159999999999</c:v>
                </c:pt>
                <c:pt idx="2726">
                  <c:v>1742.3979999999999</c:v>
                </c:pt>
                <c:pt idx="2727">
                  <c:v>1742.88</c:v>
                </c:pt>
                <c:pt idx="2728">
                  <c:v>1743.3630000000001</c:v>
                </c:pt>
                <c:pt idx="2729">
                  <c:v>1743.845</c:v>
                </c:pt>
                <c:pt idx="2730">
                  <c:v>1744.327</c:v>
                </c:pt>
                <c:pt idx="2731">
                  <c:v>1744.809</c:v>
                </c:pt>
                <c:pt idx="2732">
                  <c:v>1745.2909999999999</c:v>
                </c:pt>
                <c:pt idx="2733">
                  <c:v>1745.7729999999999</c:v>
                </c:pt>
                <c:pt idx="2734">
                  <c:v>1746.2550000000001</c:v>
                </c:pt>
                <c:pt idx="2735">
                  <c:v>1746.7370000000001</c:v>
                </c:pt>
                <c:pt idx="2736">
                  <c:v>1747.2190000000001</c:v>
                </c:pt>
                <c:pt idx="2737">
                  <c:v>1747.702</c:v>
                </c:pt>
                <c:pt idx="2738">
                  <c:v>1748.184</c:v>
                </c:pt>
                <c:pt idx="2739">
                  <c:v>1748.6659999999999</c:v>
                </c:pt>
                <c:pt idx="2740">
                  <c:v>1749.1479999999999</c:v>
                </c:pt>
                <c:pt idx="2741">
                  <c:v>1749.63</c:v>
                </c:pt>
                <c:pt idx="2742">
                  <c:v>1750.1120000000001</c:v>
                </c:pt>
                <c:pt idx="2743">
                  <c:v>1750.5940000000001</c:v>
                </c:pt>
                <c:pt idx="2744">
                  <c:v>1751.076</c:v>
                </c:pt>
                <c:pt idx="2745">
                  <c:v>1751.559</c:v>
                </c:pt>
                <c:pt idx="2746">
                  <c:v>1752.0409999999999</c:v>
                </c:pt>
                <c:pt idx="2747">
                  <c:v>1752.5229999999999</c:v>
                </c:pt>
                <c:pt idx="2748">
                  <c:v>1753.0050000000001</c:v>
                </c:pt>
                <c:pt idx="2749">
                  <c:v>1753.4870000000001</c:v>
                </c:pt>
                <c:pt idx="2750">
                  <c:v>1753.9690000000001</c:v>
                </c:pt>
                <c:pt idx="2751">
                  <c:v>1754.451</c:v>
                </c:pt>
                <c:pt idx="2752">
                  <c:v>1754.934</c:v>
                </c:pt>
                <c:pt idx="2753">
                  <c:v>1755.4159999999999</c:v>
                </c:pt>
                <c:pt idx="2754">
                  <c:v>1755.8979999999999</c:v>
                </c:pt>
                <c:pt idx="2755">
                  <c:v>1756.38</c:v>
                </c:pt>
                <c:pt idx="2756">
                  <c:v>1756.8620000000001</c:v>
                </c:pt>
                <c:pt idx="2757">
                  <c:v>1757.3440000000001</c:v>
                </c:pt>
                <c:pt idx="2758">
                  <c:v>1757.826</c:v>
                </c:pt>
                <c:pt idx="2759">
                  <c:v>1758.308</c:v>
                </c:pt>
                <c:pt idx="2760">
                  <c:v>1758.7909999999999</c:v>
                </c:pt>
                <c:pt idx="2761">
                  <c:v>1759.2729999999999</c:v>
                </c:pt>
                <c:pt idx="2762">
                  <c:v>1759.7550000000001</c:v>
                </c:pt>
                <c:pt idx="2763">
                  <c:v>1760.2370000000001</c:v>
                </c:pt>
                <c:pt idx="2764">
                  <c:v>1760.7190000000001</c:v>
                </c:pt>
                <c:pt idx="2765">
                  <c:v>1761.201</c:v>
                </c:pt>
                <c:pt idx="2766">
                  <c:v>1761.683</c:v>
                </c:pt>
                <c:pt idx="2767">
                  <c:v>1762.165</c:v>
                </c:pt>
                <c:pt idx="2768">
                  <c:v>1762.6469999999999</c:v>
                </c:pt>
                <c:pt idx="2769">
                  <c:v>1763.13</c:v>
                </c:pt>
                <c:pt idx="2770">
                  <c:v>1763.6120000000001</c:v>
                </c:pt>
                <c:pt idx="2771">
                  <c:v>1764.0940000000001</c:v>
                </c:pt>
                <c:pt idx="2772">
                  <c:v>1764.576</c:v>
                </c:pt>
                <c:pt idx="2773">
                  <c:v>1765.058</c:v>
                </c:pt>
                <c:pt idx="2774">
                  <c:v>1765.54</c:v>
                </c:pt>
                <c:pt idx="2775">
                  <c:v>1766.0219999999999</c:v>
                </c:pt>
                <c:pt idx="2776">
                  <c:v>1766.5039999999999</c:v>
                </c:pt>
                <c:pt idx="2777">
                  <c:v>1766.9870000000001</c:v>
                </c:pt>
                <c:pt idx="2778">
                  <c:v>1767.4690000000001</c:v>
                </c:pt>
                <c:pt idx="2779">
                  <c:v>1767.951</c:v>
                </c:pt>
                <c:pt idx="2780">
                  <c:v>1768.433</c:v>
                </c:pt>
                <c:pt idx="2781">
                  <c:v>1768.915</c:v>
                </c:pt>
                <c:pt idx="2782">
                  <c:v>1769.3969999999999</c:v>
                </c:pt>
                <c:pt idx="2783">
                  <c:v>1769.8789999999999</c:v>
                </c:pt>
                <c:pt idx="2784">
                  <c:v>1770.3620000000001</c:v>
                </c:pt>
                <c:pt idx="2785">
                  <c:v>1770.8440000000001</c:v>
                </c:pt>
                <c:pt idx="2786">
                  <c:v>1771.326</c:v>
                </c:pt>
                <c:pt idx="2787">
                  <c:v>1771.808</c:v>
                </c:pt>
                <c:pt idx="2788">
                  <c:v>1772.29</c:v>
                </c:pt>
                <c:pt idx="2789">
                  <c:v>1772.7719999999999</c:v>
                </c:pt>
                <c:pt idx="2790">
                  <c:v>1773.2539999999999</c:v>
                </c:pt>
                <c:pt idx="2791">
                  <c:v>1773.7360000000001</c:v>
                </c:pt>
                <c:pt idx="2792">
                  <c:v>1774.2190000000001</c:v>
                </c:pt>
                <c:pt idx="2793">
                  <c:v>1774.701</c:v>
                </c:pt>
                <c:pt idx="2794">
                  <c:v>1775.183</c:v>
                </c:pt>
                <c:pt idx="2795">
                  <c:v>1775.665</c:v>
                </c:pt>
                <c:pt idx="2796">
                  <c:v>1776.1469999999999</c:v>
                </c:pt>
                <c:pt idx="2797">
                  <c:v>1776.6289999999999</c:v>
                </c:pt>
                <c:pt idx="2798">
                  <c:v>1777.1110000000001</c:v>
                </c:pt>
                <c:pt idx="2799">
                  <c:v>1777.5930000000001</c:v>
                </c:pt>
                <c:pt idx="2800">
                  <c:v>1778.075</c:v>
                </c:pt>
                <c:pt idx="2801">
                  <c:v>1778.558</c:v>
                </c:pt>
                <c:pt idx="2802">
                  <c:v>1779.04</c:v>
                </c:pt>
                <c:pt idx="2803">
                  <c:v>1779.5219999999999</c:v>
                </c:pt>
                <c:pt idx="2804">
                  <c:v>1780.0039999999999</c:v>
                </c:pt>
                <c:pt idx="2805">
                  <c:v>1780.4860000000001</c:v>
                </c:pt>
                <c:pt idx="2806">
                  <c:v>1780.9680000000001</c:v>
                </c:pt>
                <c:pt idx="2807">
                  <c:v>1781.45</c:v>
                </c:pt>
                <c:pt idx="2808">
                  <c:v>1781.932</c:v>
                </c:pt>
                <c:pt idx="2809">
                  <c:v>1782.415</c:v>
                </c:pt>
                <c:pt idx="2810">
                  <c:v>1782.8969999999999</c:v>
                </c:pt>
                <c:pt idx="2811">
                  <c:v>1783.3789999999999</c:v>
                </c:pt>
                <c:pt idx="2812">
                  <c:v>1783.8610000000001</c:v>
                </c:pt>
                <c:pt idx="2813">
                  <c:v>1784.3430000000001</c:v>
                </c:pt>
                <c:pt idx="2814">
                  <c:v>1784.825</c:v>
                </c:pt>
                <c:pt idx="2815">
                  <c:v>1785.307</c:v>
                </c:pt>
                <c:pt idx="2816">
                  <c:v>1785.79</c:v>
                </c:pt>
                <c:pt idx="2817">
                  <c:v>1786.271</c:v>
                </c:pt>
                <c:pt idx="2818">
                  <c:v>1786.7539999999999</c:v>
                </c:pt>
                <c:pt idx="2819">
                  <c:v>1787.2360000000001</c:v>
                </c:pt>
                <c:pt idx="2820">
                  <c:v>1787.7180000000001</c:v>
                </c:pt>
                <c:pt idx="2821">
                  <c:v>1788.2</c:v>
                </c:pt>
                <c:pt idx="2822">
                  <c:v>1788.682</c:v>
                </c:pt>
                <c:pt idx="2823">
                  <c:v>1789.164</c:v>
                </c:pt>
                <c:pt idx="2824">
                  <c:v>1789.646</c:v>
                </c:pt>
                <c:pt idx="2825">
                  <c:v>1790.1289999999999</c:v>
                </c:pt>
                <c:pt idx="2826">
                  <c:v>1790.6110000000001</c:v>
                </c:pt>
                <c:pt idx="2827">
                  <c:v>1791.0930000000001</c:v>
                </c:pt>
                <c:pt idx="2828">
                  <c:v>1791.575</c:v>
                </c:pt>
                <c:pt idx="2829">
                  <c:v>1792.057</c:v>
                </c:pt>
                <c:pt idx="2830">
                  <c:v>1792.539</c:v>
                </c:pt>
                <c:pt idx="2831">
                  <c:v>1793.021</c:v>
                </c:pt>
                <c:pt idx="2832">
                  <c:v>1793.5029999999999</c:v>
                </c:pt>
                <c:pt idx="2833">
                  <c:v>1793.9860000000001</c:v>
                </c:pt>
                <c:pt idx="2834">
                  <c:v>1794.4680000000001</c:v>
                </c:pt>
                <c:pt idx="2835">
                  <c:v>1794.95</c:v>
                </c:pt>
                <c:pt idx="2836">
                  <c:v>1795.432</c:v>
                </c:pt>
                <c:pt idx="2837">
                  <c:v>1795.914</c:v>
                </c:pt>
                <c:pt idx="2838">
                  <c:v>1796.396</c:v>
                </c:pt>
                <c:pt idx="2839">
                  <c:v>1796.8779999999999</c:v>
                </c:pt>
                <c:pt idx="2840">
                  <c:v>1797.36</c:v>
                </c:pt>
                <c:pt idx="2841">
                  <c:v>1797.8430000000001</c:v>
                </c:pt>
                <c:pt idx="2842">
                  <c:v>1798.325</c:v>
                </c:pt>
                <c:pt idx="2843">
                  <c:v>1798.807</c:v>
                </c:pt>
                <c:pt idx="2844">
                  <c:v>1799.289</c:v>
                </c:pt>
                <c:pt idx="2845">
                  <c:v>1799.771</c:v>
                </c:pt>
                <c:pt idx="2846">
                  <c:v>1800.2529999999999</c:v>
                </c:pt>
                <c:pt idx="2847">
                  <c:v>1800.7349999999999</c:v>
                </c:pt>
                <c:pt idx="2848">
                  <c:v>1801.2180000000001</c:v>
                </c:pt>
                <c:pt idx="2849">
                  <c:v>1801.6990000000001</c:v>
                </c:pt>
                <c:pt idx="2850">
                  <c:v>1802.182</c:v>
                </c:pt>
                <c:pt idx="2851">
                  <c:v>1802.664</c:v>
                </c:pt>
                <c:pt idx="2852">
                  <c:v>1803.146</c:v>
                </c:pt>
                <c:pt idx="2853">
                  <c:v>1803.6279999999999</c:v>
                </c:pt>
                <c:pt idx="2854">
                  <c:v>1804.11</c:v>
                </c:pt>
                <c:pt idx="2855">
                  <c:v>1804.5920000000001</c:v>
                </c:pt>
                <c:pt idx="2856">
                  <c:v>1805.0740000000001</c:v>
                </c:pt>
                <c:pt idx="2857">
                  <c:v>1805.557</c:v>
                </c:pt>
                <c:pt idx="2858">
                  <c:v>1806.039</c:v>
                </c:pt>
                <c:pt idx="2859">
                  <c:v>1806.521</c:v>
                </c:pt>
                <c:pt idx="2860">
                  <c:v>1807.0029999999999</c:v>
                </c:pt>
                <c:pt idx="2861">
                  <c:v>1807.4849999999999</c:v>
                </c:pt>
                <c:pt idx="2862">
                  <c:v>1807.9670000000001</c:v>
                </c:pt>
                <c:pt idx="2863">
                  <c:v>1808.4490000000001</c:v>
                </c:pt>
                <c:pt idx="2864">
                  <c:v>1808.931</c:v>
                </c:pt>
                <c:pt idx="2865">
                  <c:v>1809.414</c:v>
                </c:pt>
                <c:pt idx="2866">
                  <c:v>1809.896</c:v>
                </c:pt>
                <c:pt idx="2867">
                  <c:v>1810.3779999999999</c:v>
                </c:pt>
                <c:pt idx="2868">
                  <c:v>1810.86</c:v>
                </c:pt>
                <c:pt idx="2869">
                  <c:v>1811.3420000000001</c:v>
                </c:pt>
                <c:pt idx="2870">
                  <c:v>1811.8240000000001</c:v>
                </c:pt>
                <c:pt idx="2871">
                  <c:v>1812.306</c:v>
                </c:pt>
                <c:pt idx="2872">
                  <c:v>1812.788</c:v>
                </c:pt>
                <c:pt idx="2873">
                  <c:v>1813.271</c:v>
                </c:pt>
                <c:pt idx="2874">
                  <c:v>1813.7529999999999</c:v>
                </c:pt>
                <c:pt idx="2875">
                  <c:v>1814.2349999999999</c:v>
                </c:pt>
                <c:pt idx="2876">
                  <c:v>1814.7170000000001</c:v>
                </c:pt>
                <c:pt idx="2877">
                  <c:v>1815.1990000000001</c:v>
                </c:pt>
                <c:pt idx="2878">
                  <c:v>1815.681</c:v>
                </c:pt>
                <c:pt idx="2879">
                  <c:v>1816.163</c:v>
                </c:pt>
                <c:pt idx="2880">
                  <c:v>1816.646</c:v>
                </c:pt>
                <c:pt idx="2881">
                  <c:v>1817.127</c:v>
                </c:pt>
                <c:pt idx="2882">
                  <c:v>1817.61</c:v>
                </c:pt>
                <c:pt idx="2883">
                  <c:v>1818.0920000000001</c:v>
                </c:pt>
                <c:pt idx="2884">
                  <c:v>1818.5740000000001</c:v>
                </c:pt>
                <c:pt idx="2885">
                  <c:v>1819.056</c:v>
                </c:pt>
                <c:pt idx="2886">
                  <c:v>1819.538</c:v>
                </c:pt>
                <c:pt idx="2887">
                  <c:v>1820.02</c:v>
                </c:pt>
                <c:pt idx="2888">
                  <c:v>1820.502</c:v>
                </c:pt>
                <c:pt idx="2889">
                  <c:v>1820.9849999999999</c:v>
                </c:pt>
                <c:pt idx="2890">
                  <c:v>1821.4670000000001</c:v>
                </c:pt>
                <c:pt idx="2891">
                  <c:v>1821.9490000000001</c:v>
                </c:pt>
                <c:pt idx="2892">
                  <c:v>1822.431</c:v>
                </c:pt>
                <c:pt idx="2893">
                  <c:v>1822.913</c:v>
                </c:pt>
                <c:pt idx="2894">
                  <c:v>1823.395</c:v>
                </c:pt>
                <c:pt idx="2895">
                  <c:v>1823.877</c:v>
                </c:pt>
                <c:pt idx="2896">
                  <c:v>1824.3589999999999</c:v>
                </c:pt>
                <c:pt idx="2897">
                  <c:v>1824.8420000000001</c:v>
                </c:pt>
                <c:pt idx="2898">
                  <c:v>1825.3240000000001</c:v>
                </c:pt>
                <c:pt idx="2899">
                  <c:v>1825.806</c:v>
                </c:pt>
                <c:pt idx="2900">
                  <c:v>1826.288</c:v>
                </c:pt>
                <c:pt idx="2901">
                  <c:v>1826.77</c:v>
                </c:pt>
                <c:pt idx="2902">
                  <c:v>1827.252</c:v>
                </c:pt>
                <c:pt idx="2903">
                  <c:v>1827.7339999999999</c:v>
                </c:pt>
                <c:pt idx="2904">
                  <c:v>1828.2159999999999</c:v>
                </c:pt>
                <c:pt idx="2905">
                  <c:v>1828.6980000000001</c:v>
                </c:pt>
                <c:pt idx="2906">
                  <c:v>1829.181</c:v>
                </c:pt>
                <c:pt idx="2907">
                  <c:v>1829.663</c:v>
                </c:pt>
                <c:pt idx="2908">
                  <c:v>1830.145</c:v>
                </c:pt>
                <c:pt idx="2909">
                  <c:v>1830.627</c:v>
                </c:pt>
                <c:pt idx="2910">
                  <c:v>1831.1089999999999</c:v>
                </c:pt>
                <c:pt idx="2911">
                  <c:v>1831.5909999999999</c:v>
                </c:pt>
                <c:pt idx="2912">
                  <c:v>1832.0730000000001</c:v>
                </c:pt>
                <c:pt idx="2913">
                  <c:v>1832.5550000000001</c:v>
                </c:pt>
                <c:pt idx="2914">
                  <c:v>1833.038</c:v>
                </c:pt>
                <c:pt idx="2915">
                  <c:v>1833.52</c:v>
                </c:pt>
                <c:pt idx="2916">
                  <c:v>1834.002</c:v>
                </c:pt>
                <c:pt idx="2917">
                  <c:v>1834.4839999999999</c:v>
                </c:pt>
                <c:pt idx="2918">
                  <c:v>1834.9659999999999</c:v>
                </c:pt>
                <c:pt idx="2919">
                  <c:v>1835.4480000000001</c:v>
                </c:pt>
                <c:pt idx="2920">
                  <c:v>1835.93</c:v>
                </c:pt>
                <c:pt idx="2921">
                  <c:v>1836.413</c:v>
                </c:pt>
                <c:pt idx="2922">
                  <c:v>1836.895</c:v>
                </c:pt>
                <c:pt idx="2923">
                  <c:v>1837.377</c:v>
                </c:pt>
                <c:pt idx="2924">
                  <c:v>1837.8589999999999</c:v>
                </c:pt>
                <c:pt idx="2925">
                  <c:v>1838.3409999999999</c:v>
                </c:pt>
                <c:pt idx="2926">
                  <c:v>1838.8230000000001</c:v>
                </c:pt>
                <c:pt idx="2927">
                  <c:v>1839.3050000000001</c:v>
                </c:pt>
                <c:pt idx="2928">
                  <c:v>1839.787</c:v>
                </c:pt>
                <c:pt idx="2929">
                  <c:v>1840.27</c:v>
                </c:pt>
                <c:pt idx="2930">
                  <c:v>1840.752</c:v>
                </c:pt>
                <c:pt idx="2931">
                  <c:v>1841.2339999999999</c:v>
                </c:pt>
                <c:pt idx="2932">
                  <c:v>1841.7159999999999</c:v>
                </c:pt>
                <c:pt idx="2933">
                  <c:v>1842.1980000000001</c:v>
                </c:pt>
                <c:pt idx="2934">
                  <c:v>1842.68</c:v>
                </c:pt>
                <c:pt idx="2935">
                  <c:v>1843.162</c:v>
                </c:pt>
                <c:pt idx="2936">
                  <c:v>1843.644</c:v>
                </c:pt>
                <c:pt idx="2937">
                  <c:v>1844.126</c:v>
                </c:pt>
                <c:pt idx="2938">
                  <c:v>1844.6089999999999</c:v>
                </c:pt>
                <c:pt idx="2939">
                  <c:v>1845.0909999999999</c:v>
                </c:pt>
                <c:pt idx="2940">
                  <c:v>1845.5730000000001</c:v>
                </c:pt>
                <c:pt idx="2941">
                  <c:v>1846.0550000000001</c:v>
                </c:pt>
                <c:pt idx="2942">
                  <c:v>1846.537</c:v>
                </c:pt>
                <c:pt idx="2943">
                  <c:v>1847.019</c:v>
                </c:pt>
                <c:pt idx="2944">
                  <c:v>1847.501</c:v>
                </c:pt>
                <c:pt idx="2945">
                  <c:v>1847.9829999999999</c:v>
                </c:pt>
                <c:pt idx="2946">
                  <c:v>1848.4659999999999</c:v>
                </c:pt>
                <c:pt idx="2947">
                  <c:v>1848.9480000000001</c:v>
                </c:pt>
                <c:pt idx="2948">
                  <c:v>1849.43</c:v>
                </c:pt>
                <c:pt idx="2949">
                  <c:v>1849.912</c:v>
                </c:pt>
                <c:pt idx="2950">
                  <c:v>1850.394</c:v>
                </c:pt>
                <c:pt idx="2951">
                  <c:v>1850.876</c:v>
                </c:pt>
                <c:pt idx="2952">
                  <c:v>1851.3579999999999</c:v>
                </c:pt>
                <c:pt idx="2953">
                  <c:v>1851.8409999999999</c:v>
                </c:pt>
                <c:pt idx="2954">
                  <c:v>1852.3230000000001</c:v>
                </c:pt>
                <c:pt idx="2955">
                  <c:v>1852.8050000000001</c:v>
                </c:pt>
                <c:pt idx="2956">
                  <c:v>1853.287</c:v>
                </c:pt>
                <c:pt idx="2957">
                  <c:v>1853.769</c:v>
                </c:pt>
                <c:pt idx="2958">
                  <c:v>1854.251</c:v>
                </c:pt>
                <c:pt idx="2959">
                  <c:v>1854.7329999999999</c:v>
                </c:pt>
                <c:pt idx="2960">
                  <c:v>1855.2149999999999</c:v>
                </c:pt>
                <c:pt idx="2961">
                  <c:v>1855.6980000000001</c:v>
                </c:pt>
                <c:pt idx="2962">
                  <c:v>1856.18</c:v>
                </c:pt>
                <c:pt idx="2963">
                  <c:v>1856.662</c:v>
                </c:pt>
                <c:pt idx="2964">
                  <c:v>1857.144</c:v>
                </c:pt>
                <c:pt idx="2965">
                  <c:v>1857.626</c:v>
                </c:pt>
                <c:pt idx="2966">
                  <c:v>1858.1079999999999</c:v>
                </c:pt>
                <c:pt idx="2967">
                  <c:v>1858.59</c:v>
                </c:pt>
                <c:pt idx="2968">
                  <c:v>1859.0719999999999</c:v>
                </c:pt>
                <c:pt idx="2969">
                  <c:v>1859.5540000000001</c:v>
                </c:pt>
                <c:pt idx="2970">
                  <c:v>1860.037</c:v>
                </c:pt>
                <c:pt idx="2971">
                  <c:v>1860.519</c:v>
                </c:pt>
                <c:pt idx="2972">
                  <c:v>1861.001</c:v>
                </c:pt>
                <c:pt idx="2973">
                  <c:v>1861.4829999999999</c:v>
                </c:pt>
                <c:pt idx="2974">
                  <c:v>1861.9649999999999</c:v>
                </c:pt>
                <c:pt idx="2975">
                  <c:v>1862.4469999999999</c:v>
                </c:pt>
                <c:pt idx="2976">
                  <c:v>1862.9290000000001</c:v>
                </c:pt>
                <c:pt idx="2977">
                  <c:v>1863.412</c:v>
                </c:pt>
                <c:pt idx="2978">
                  <c:v>1863.894</c:v>
                </c:pt>
                <c:pt idx="2979">
                  <c:v>1864.376</c:v>
                </c:pt>
                <c:pt idx="2980">
                  <c:v>1864.8579999999999</c:v>
                </c:pt>
                <c:pt idx="2981">
                  <c:v>1865.34</c:v>
                </c:pt>
                <c:pt idx="2982">
                  <c:v>1865.8219999999999</c:v>
                </c:pt>
                <c:pt idx="2983">
                  <c:v>1866.3040000000001</c:v>
                </c:pt>
                <c:pt idx="2984">
                  <c:v>1866.7860000000001</c:v>
                </c:pt>
                <c:pt idx="2985">
                  <c:v>1867.269</c:v>
                </c:pt>
                <c:pt idx="2986">
                  <c:v>1867.751</c:v>
                </c:pt>
                <c:pt idx="2987">
                  <c:v>1868.2329999999999</c:v>
                </c:pt>
                <c:pt idx="2988">
                  <c:v>1868.7149999999999</c:v>
                </c:pt>
                <c:pt idx="2989">
                  <c:v>1869.1969999999999</c:v>
                </c:pt>
                <c:pt idx="2990">
                  <c:v>1869.6790000000001</c:v>
                </c:pt>
                <c:pt idx="2991">
                  <c:v>1870.1610000000001</c:v>
                </c:pt>
                <c:pt idx="2992">
                  <c:v>1870.643</c:v>
                </c:pt>
                <c:pt idx="2993">
                  <c:v>1871.125</c:v>
                </c:pt>
                <c:pt idx="2994">
                  <c:v>1871.6079999999999</c:v>
                </c:pt>
                <c:pt idx="2995">
                  <c:v>1872.09</c:v>
                </c:pt>
                <c:pt idx="2996">
                  <c:v>1872.5719999999999</c:v>
                </c:pt>
                <c:pt idx="2997">
                  <c:v>1873.0540000000001</c:v>
                </c:pt>
                <c:pt idx="2998">
                  <c:v>1873.5360000000001</c:v>
                </c:pt>
                <c:pt idx="2999">
                  <c:v>1874.018</c:v>
                </c:pt>
                <c:pt idx="3000">
                  <c:v>1874.5</c:v>
                </c:pt>
                <c:pt idx="3001">
                  <c:v>1874.982</c:v>
                </c:pt>
                <c:pt idx="3002">
                  <c:v>1875.4649999999999</c:v>
                </c:pt>
                <c:pt idx="3003">
                  <c:v>1875.9469999999999</c:v>
                </c:pt>
                <c:pt idx="3004">
                  <c:v>1876.4290000000001</c:v>
                </c:pt>
                <c:pt idx="3005">
                  <c:v>1876.9110000000001</c:v>
                </c:pt>
                <c:pt idx="3006">
                  <c:v>1877.393</c:v>
                </c:pt>
                <c:pt idx="3007">
                  <c:v>1877.875</c:v>
                </c:pt>
                <c:pt idx="3008">
                  <c:v>1878.357</c:v>
                </c:pt>
                <c:pt idx="3009">
                  <c:v>1878.84</c:v>
                </c:pt>
                <c:pt idx="3010">
                  <c:v>1879.3219999999999</c:v>
                </c:pt>
                <c:pt idx="3011">
                  <c:v>1879.8040000000001</c:v>
                </c:pt>
                <c:pt idx="3012">
                  <c:v>1880.2860000000001</c:v>
                </c:pt>
                <c:pt idx="3013">
                  <c:v>1880.768</c:v>
                </c:pt>
                <c:pt idx="3014">
                  <c:v>1881.25</c:v>
                </c:pt>
                <c:pt idx="3015">
                  <c:v>1881.732</c:v>
                </c:pt>
                <c:pt idx="3016">
                  <c:v>1882.2139999999999</c:v>
                </c:pt>
                <c:pt idx="3017">
                  <c:v>1882.6969999999999</c:v>
                </c:pt>
                <c:pt idx="3018">
                  <c:v>1883.1790000000001</c:v>
                </c:pt>
                <c:pt idx="3019">
                  <c:v>1883.6610000000001</c:v>
                </c:pt>
                <c:pt idx="3020">
                  <c:v>1884.143</c:v>
                </c:pt>
                <c:pt idx="3021">
                  <c:v>1884.625</c:v>
                </c:pt>
                <c:pt idx="3022">
                  <c:v>1885.107</c:v>
                </c:pt>
                <c:pt idx="3023">
                  <c:v>1885.5889999999999</c:v>
                </c:pt>
                <c:pt idx="3024">
                  <c:v>1886.0709999999999</c:v>
                </c:pt>
                <c:pt idx="3025">
                  <c:v>1886.5530000000001</c:v>
                </c:pt>
                <c:pt idx="3026">
                  <c:v>1887.0360000000001</c:v>
                </c:pt>
                <c:pt idx="3027">
                  <c:v>1887.518</c:v>
                </c:pt>
                <c:pt idx="3028">
                  <c:v>1888</c:v>
                </c:pt>
                <c:pt idx="3029">
                  <c:v>1888.482</c:v>
                </c:pt>
                <c:pt idx="3030">
                  <c:v>1888.9639999999999</c:v>
                </c:pt>
                <c:pt idx="3031">
                  <c:v>1889.4459999999999</c:v>
                </c:pt>
                <c:pt idx="3032">
                  <c:v>1889.9280000000001</c:v>
                </c:pt>
                <c:pt idx="3033">
                  <c:v>1890.41</c:v>
                </c:pt>
                <c:pt idx="3034">
                  <c:v>1890.893</c:v>
                </c:pt>
                <c:pt idx="3035">
                  <c:v>1891.375</c:v>
                </c:pt>
                <c:pt idx="3036">
                  <c:v>1891.857</c:v>
                </c:pt>
                <c:pt idx="3037">
                  <c:v>1892.3389999999999</c:v>
                </c:pt>
                <c:pt idx="3038">
                  <c:v>1892.8209999999999</c:v>
                </c:pt>
                <c:pt idx="3039">
                  <c:v>1893.3030000000001</c:v>
                </c:pt>
                <c:pt idx="3040">
                  <c:v>1893.7850000000001</c:v>
                </c:pt>
                <c:pt idx="3041">
                  <c:v>1894.268</c:v>
                </c:pt>
                <c:pt idx="3042">
                  <c:v>1894.75</c:v>
                </c:pt>
                <c:pt idx="3043">
                  <c:v>1895.232</c:v>
                </c:pt>
                <c:pt idx="3044">
                  <c:v>1895.7139999999999</c:v>
                </c:pt>
                <c:pt idx="3045">
                  <c:v>1896.1959999999999</c:v>
                </c:pt>
                <c:pt idx="3046">
                  <c:v>1896.6780000000001</c:v>
                </c:pt>
                <c:pt idx="3047">
                  <c:v>1897.16</c:v>
                </c:pt>
                <c:pt idx="3048">
                  <c:v>1897.6420000000001</c:v>
                </c:pt>
                <c:pt idx="3049">
                  <c:v>1898.125</c:v>
                </c:pt>
                <c:pt idx="3050">
                  <c:v>1898.607</c:v>
                </c:pt>
                <c:pt idx="3051">
                  <c:v>1899.0889999999999</c:v>
                </c:pt>
                <c:pt idx="3052">
                  <c:v>1899.5709999999999</c:v>
                </c:pt>
                <c:pt idx="3053">
                  <c:v>1900.0530000000001</c:v>
                </c:pt>
                <c:pt idx="3054">
                  <c:v>1900.5350000000001</c:v>
                </c:pt>
                <c:pt idx="3055">
                  <c:v>1901.0170000000001</c:v>
                </c:pt>
                <c:pt idx="3056">
                  <c:v>1901.499</c:v>
                </c:pt>
                <c:pt idx="3057">
                  <c:v>1901.981</c:v>
                </c:pt>
                <c:pt idx="3058">
                  <c:v>1902.4639999999999</c:v>
                </c:pt>
                <c:pt idx="3059">
                  <c:v>1902.9459999999999</c:v>
                </c:pt>
                <c:pt idx="3060">
                  <c:v>1903.4280000000001</c:v>
                </c:pt>
                <c:pt idx="3061">
                  <c:v>1903.91</c:v>
                </c:pt>
                <c:pt idx="3062">
                  <c:v>1904.3920000000001</c:v>
                </c:pt>
                <c:pt idx="3063">
                  <c:v>1904.874</c:v>
                </c:pt>
                <c:pt idx="3064">
                  <c:v>1905.356</c:v>
                </c:pt>
                <c:pt idx="3065">
                  <c:v>1905.838</c:v>
                </c:pt>
                <c:pt idx="3066">
                  <c:v>1906.3209999999999</c:v>
                </c:pt>
                <c:pt idx="3067">
                  <c:v>1906.8030000000001</c:v>
                </c:pt>
                <c:pt idx="3068">
                  <c:v>1907.2850000000001</c:v>
                </c:pt>
                <c:pt idx="3069">
                  <c:v>1907.7670000000001</c:v>
                </c:pt>
                <c:pt idx="3070">
                  <c:v>1908.249</c:v>
                </c:pt>
                <c:pt idx="3071">
                  <c:v>1908.731</c:v>
                </c:pt>
                <c:pt idx="3072">
                  <c:v>1909.213</c:v>
                </c:pt>
                <c:pt idx="3073">
                  <c:v>1909.6959999999999</c:v>
                </c:pt>
                <c:pt idx="3074">
                  <c:v>1910.1769999999999</c:v>
                </c:pt>
                <c:pt idx="3075">
                  <c:v>1910.66</c:v>
                </c:pt>
                <c:pt idx="3076">
                  <c:v>1911.1420000000001</c:v>
                </c:pt>
                <c:pt idx="3077">
                  <c:v>1911.624</c:v>
                </c:pt>
                <c:pt idx="3078">
                  <c:v>1912.106</c:v>
                </c:pt>
                <c:pt idx="3079">
                  <c:v>1912.588</c:v>
                </c:pt>
                <c:pt idx="3080">
                  <c:v>1913.07</c:v>
                </c:pt>
                <c:pt idx="3081">
                  <c:v>1913.5519999999999</c:v>
                </c:pt>
                <c:pt idx="3082">
                  <c:v>1914.0350000000001</c:v>
                </c:pt>
                <c:pt idx="3083">
                  <c:v>1914.5170000000001</c:v>
                </c:pt>
                <c:pt idx="3084">
                  <c:v>1914.999</c:v>
                </c:pt>
                <c:pt idx="3085">
                  <c:v>1915.481</c:v>
                </c:pt>
                <c:pt idx="3086">
                  <c:v>1915.963</c:v>
                </c:pt>
                <c:pt idx="3087">
                  <c:v>1916.4449999999999</c:v>
                </c:pt>
                <c:pt idx="3088">
                  <c:v>1916.9269999999999</c:v>
                </c:pt>
                <c:pt idx="3089">
                  <c:v>1917.4090000000001</c:v>
                </c:pt>
                <c:pt idx="3090">
                  <c:v>1917.8920000000001</c:v>
                </c:pt>
                <c:pt idx="3091">
                  <c:v>1918.374</c:v>
                </c:pt>
                <c:pt idx="3092">
                  <c:v>1918.856</c:v>
                </c:pt>
                <c:pt idx="3093">
                  <c:v>1919.338</c:v>
                </c:pt>
                <c:pt idx="3094">
                  <c:v>1919.82</c:v>
                </c:pt>
                <c:pt idx="3095">
                  <c:v>1920.3019999999999</c:v>
                </c:pt>
                <c:pt idx="3096">
                  <c:v>1920.7840000000001</c:v>
                </c:pt>
                <c:pt idx="3097">
                  <c:v>1921.2660000000001</c:v>
                </c:pt>
                <c:pt idx="3098">
                  <c:v>1921.749</c:v>
                </c:pt>
                <c:pt idx="3099">
                  <c:v>1922.231</c:v>
                </c:pt>
                <c:pt idx="3100">
                  <c:v>1922.713</c:v>
                </c:pt>
                <c:pt idx="3101">
                  <c:v>1923.1949999999999</c:v>
                </c:pt>
                <c:pt idx="3102">
                  <c:v>1923.6769999999999</c:v>
                </c:pt>
                <c:pt idx="3103">
                  <c:v>1924.1590000000001</c:v>
                </c:pt>
                <c:pt idx="3104">
                  <c:v>1924.6410000000001</c:v>
                </c:pt>
                <c:pt idx="3105">
                  <c:v>1925.124</c:v>
                </c:pt>
                <c:pt idx="3106">
                  <c:v>1925.605</c:v>
                </c:pt>
                <c:pt idx="3107">
                  <c:v>1926.088</c:v>
                </c:pt>
                <c:pt idx="3108">
                  <c:v>1926.57</c:v>
                </c:pt>
                <c:pt idx="3109">
                  <c:v>1927.0519999999999</c:v>
                </c:pt>
                <c:pt idx="3110">
                  <c:v>1927.5340000000001</c:v>
                </c:pt>
                <c:pt idx="3111">
                  <c:v>1928.0160000000001</c:v>
                </c:pt>
                <c:pt idx="3112">
                  <c:v>1928.498</c:v>
                </c:pt>
                <c:pt idx="3113">
                  <c:v>1928.98</c:v>
                </c:pt>
                <c:pt idx="3114">
                  <c:v>1929.463</c:v>
                </c:pt>
                <c:pt idx="3115">
                  <c:v>1929.9449999999999</c:v>
                </c:pt>
                <c:pt idx="3116">
                  <c:v>1930.4269999999999</c:v>
                </c:pt>
                <c:pt idx="3117">
                  <c:v>1930.9090000000001</c:v>
                </c:pt>
                <c:pt idx="3118">
                  <c:v>1931.3910000000001</c:v>
                </c:pt>
                <c:pt idx="3119">
                  <c:v>1931.873</c:v>
                </c:pt>
                <c:pt idx="3120">
                  <c:v>1932.355</c:v>
                </c:pt>
                <c:pt idx="3121">
                  <c:v>1932.837</c:v>
                </c:pt>
                <c:pt idx="3122">
                  <c:v>1933.32</c:v>
                </c:pt>
                <c:pt idx="3123">
                  <c:v>1933.8019999999999</c:v>
                </c:pt>
                <c:pt idx="3124">
                  <c:v>1934.2840000000001</c:v>
                </c:pt>
                <c:pt idx="3125">
                  <c:v>1934.7660000000001</c:v>
                </c:pt>
                <c:pt idx="3126">
                  <c:v>1935.248</c:v>
                </c:pt>
                <c:pt idx="3127">
                  <c:v>1935.73</c:v>
                </c:pt>
                <c:pt idx="3128">
                  <c:v>1936.212</c:v>
                </c:pt>
                <c:pt idx="3129">
                  <c:v>1936.694</c:v>
                </c:pt>
                <c:pt idx="3130">
                  <c:v>1937.1769999999999</c:v>
                </c:pt>
                <c:pt idx="3131">
                  <c:v>1937.6590000000001</c:v>
                </c:pt>
                <c:pt idx="3132">
                  <c:v>1938.1410000000001</c:v>
                </c:pt>
                <c:pt idx="3133">
                  <c:v>1938.623</c:v>
                </c:pt>
                <c:pt idx="3134">
                  <c:v>1939.105</c:v>
                </c:pt>
                <c:pt idx="3135">
                  <c:v>1939.587</c:v>
                </c:pt>
                <c:pt idx="3136">
                  <c:v>1940.069</c:v>
                </c:pt>
                <c:pt idx="3137">
                  <c:v>1940.5519999999999</c:v>
                </c:pt>
                <c:pt idx="3138">
                  <c:v>1941.0329999999999</c:v>
                </c:pt>
                <c:pt idx="3139">
                  <c:v>1941.5160000000001</c:v>
                </c:pt>
                <c:pt idx="3140">
                  <c:v>1941.998</c:v>
                </c:pt>
                <c:pt idx="3141">
                  <c:v>1942.48</c:v>
                </c:pt>
                <c:pt idx="3142">
                  <c:v>1942.962</c:v>
                </c:pt>
                <c:pt idx="3143">
                  <c:v>1943.444</c:v>
                </c:pt>
                <c:pt idx="3144">
                  <c:v>1943.9259999999999</c:v>
                </c:pt>
                <c:pt idx="3145">
                  <c:v>1944.4079999999999</c:v>
                </c:pt>
                <c:pt idx="3146">
                  <c:v>1944.8910000000001</c:v>
                </c:pt>
                <c:pt idx="3147">
                  <c:v>1945.373</c:v>
                </c:pt>
                <c:pt idx="3148">
                  <c:v>1945.855</c:v>
                </c:pt>
                <c:pt idx="3149">
                  <c:v>1946.337</c:v>
                </c:pt>
                <c:pt idx="3150">
                  <c:v>1946.819</c:v>
                </c:pt>
                <c:pt idx="3151">
                  <c:v>1947.3009999999999</c:v>
                </c:pt>
                <c:pt idx="3152">
                  <c:v>1947.7829999999999</c:v>
                </c:pt>
                <c:pt idx="3153">
                  <c:v>1948.2650000000001</c:v>
                </c:pt>
                <c:pt idx="3154">
                  <c:v>1948.748</c:v>
                </c:pt>
                <c:pt idx="3155">
                  <c:v>1949.23</c:v>
                </c:pt>
                <c:pt idx="3156">
                  <c:v>1949.712</c:v>
                </c:pt>
                <c:pt idx="3157">
                  <c:v>1950.194</c:v>
                </c:pt>
                <c:pt idx="3158">
                  <c:v>1950.6759999999999</c:v>
                </c:pt>
                <c:pt idx="3159">
                  <c:v>1951.1579999999999</c:v>
                </c:pt>
                <c:pt idx="3160">
                  <c:v>1951.64</c:v>
                </c:pt>
                <c:pt idx="3161">
                  <c:v>1952.1220000000001</c:v>
                </c:pt>
                <c:pt idx="3162">
                  <c:v>1952.604</c:v>
                </c:pt>
                <c:pt idx="3163">
                  <c:v>1953.087</c:v>
                </c:pt>
                <c:pt idx="3164">
                  <c:v>1953.569</c:v>
                </c:pt>
                <c:pt idx="3165">
                  <c:v>1954.0509999999999</c:v>
                </c:pt>
                <c:pt idx="3166">
                  <c:v>1954.5329999999999</c:v>
                </c:pt>
                <c:pt idx="3167">
                  <c:v>1955.0150000000001</c:v>
                </c:pt>
                <c:pt idx="3168">
                  <c:v>1955.4970000000001</c:v>
                </c:pt>
                <c:pt idx="3169">
                  <c:v>1955.979</c:v>
                </c:pt>
                <c:pt idx="3170">
                  <c:v>1956.461</c:v>
                </c:pt>
                <c:pt idx="3171">
                  <c:v>1956.944</c:v>
                </c:pt>
                <c:pt idx="3172">
                  <c:v>1957.4259999999999</c:v>
                </c:pt>
                <c:pt idx="3173">
                  <c:v>1957.9079999999999</c:v>
                </c:pt>
                <c:pt idx="3174">
                  <c:v>1958.39</c:v>
                </c:pt>
                <c:pt idx="3175">
                  <c:v>1958.8720000000001</c:v>
                </c:pt>
                <c:pt idx="3176">
                  <c:v>1959.354</c:v>
                </c:pt>
                <c:pt idx="3177">
                  <c:v>1959.836</c:v>
                </c:pt>
                <c:pt idx="3178">
                  <c:v>1960.319</c:v>
                </c:pt>
                <c:pt idx="3179">
                  <c:v>1960.8009999999999</c:v>
                </c:pt>
                <c:pt idx="3180">
                  <c:v>1961.2829999999999</c:v>
                </c:pt>
                <c:pt idx="3181">
                  <c:v>1961.7650000000001</c:v>
                </c:pt>
                <c:pt idx="3182">
                  <c:v>1962.2470000000001</c:v>
                </c:pt>
                <c:pt idx="3183">
                  <c:v>1962.729</c:v>
                </c:pt>
                <c:pt idx="3184">
                  <c:v>1963.211</c:v>
                </c:pt>
                <c:pt idx="3185">
                  <c:v>1963.693</c:v>
                </c:pt>
                <c:pt idx="3186">
                  <c:v>1964.1759999999999</c:v>
                </c:pt>
                <c:pt idx="3187">
                  <c:v>1964.6579999999999</c:v>
                </c:pt>
                <c:pt idx="3188">
                  <c:v>1965.14</c:v>
                </c:pt>
                <c:pt idx="3189">
                  <c:v>1965.6220000000001</c:v>
                </c:pt>
                <c:pt idx="3190">
                  <c:v>1966.104</c:v>
                </c:pt>
                <c:pt idx="3191">
                  <c:v>1966.586</c:v>
                </c:pt>
                <c:pt idx="3192">
                  <c:v>1967.068</c:v>
                </c:pt>
                <c:pt idx="3193">
                  <c:v>1967.55</c:v>
                </c:pt>
                <c:pt idx="3194">
                  <c:v>1968.0319999999999</c:v>
                </c:pt>
                <c:pt idx="3195">
                  <c:v>1968.5150000000001</c:v>
                </c:pt>
                <c:pt idx="3196">
                  <c:v>1968.9970000000001</c:v>
                </c:pt>
                <c:pt idx="3197">
                  <c:v>1969.479</c:v>
                </c:pt>
                <c:pt idx="3198">
                  <c:v>1969.961</c:v>
                </c:pt>
                <c:pt idx="3199">
                  <c:v>1970.443</c:v>
                </c:pt>
                <c:pt idx="3200">
                  <c:v>1970.925</c:v>
                </c:pt>
                <c:pt idx="3201">
                  <c:v>1971.4069999999999</c:v>
                </c:pt>
                <c:pt idx="3202">
                  <c:v>1971.89</c:v>
                </c:pt>
                <c:pt idx="3203">
                  <c:v>1972.3720000000001</c:v>
                </c:pt>
                <c:pt idx="3204">
                  <c:v>1972.854</c:v>
                </c:pt>
                <c:pt idx="3205">
                  <c:v>1973.336</c:v>
                </c:pt>
                <c:pt idx="3206">
                  <c:v>1973.818</c:v>
                </c:pt>
                <c:pt idx="3207">
                  <c:v>1974.3</c:v>
                </c:pt>
                <c:pt idx="3208">
                  <c:v>1974.7819999999999</c:v>
                </c:pt>
                <c:pt idx="3209">
                  <c:v>1975.2639999999999</c:v>
                </c:pt>
                <c:pt idx="3210">
                  <c:v>1975.7470000000001</c:v>
                </c:pt>
                <c:pt idx="3211">
                  <c:v>1976.229</c:v>
                </c:pt>
                <c:pt idx="3212">
                  <c:v>1976.711</c:v>
                </c:pt>
                <c:pt idx="3213">
                  <c:v>1977.193</c:v>
                </c:pt>
                <c:pt idx="3214">
                  <c:v>1977.675</c:v>
                </c:pt>
                <c:pt idx="3215">
                  <c:v>1978.1569999999999</c:v>
                </c:pt>
                <c:pt idx="3216">
                  <c:v>1978.6389999999999</c:v>
                </c:pt>
                <c:pt idx="3217">
                  <c:v>1979.1210000000001</c:v>
                </c:pt>
                <c:pt idx="3218">
                  <c:v>1979.604</c:v>
                </c:pt>
                <c:pt idx="3219">
                  <c:v>1980.086</c:v>
                </c:pt>
                <c:pt idx="3220">
                  <c:v>1980.568</c:v>
                </c:pt>
                <c:pt idx="3221">
                  <c:v>1981.05</c:v>
                </c:pt>
                <c:pt idx="3222">
                  <c:v>1981.5319999999999</c:v>
                </c:pt>
                <c:pt idx="3223">
                  <c:v>1982.0139999999999</c:v>
                </c:pt>
                <c:pt idx="3224">
                  <c:v>1982.4960000000001</c:v>
                </c:pt>
                <c:pt idx="3225">
                  <c:v>1982.9780000000001</c:v>
                </c:pt>
                <c:pt idx="3226">
                  <c:v>1983.46</c:v>
                </c:pt>
                <c:pt idx="3227">
                  <c:v>1983.943</c:v>
                </c:pt>
                <c:pt idx="3228">
                  <c:v>1984.425</c:v>
                </c:pt>
                <c:pt idx="3229">
                  <c:v>1984.9069999999999</c:v>
                </c:pt>
                <c:pt idx="3230">
                  <c:v>1985.3889999999999</c:v>
                </c:pt>
                <c:pt idx="3231">
                  <c:v>1985.8710000000001</c:v>
                </c:pt>
                <c:pt idx="3232">
                  <c:v>1986.3530000000001</c:v>
                </c:pt>
                <c:pt idx="3233">
                  <c:v>1986.835</c:v>
                </c:pt>
                <c:pt idx="3234">
                  <c:v>1987.318</c:v>
                </c:pt>
                <c:pt idx="3235">
                  <c:v>1987.8</c:v>
                </c:pt>
                <c:pt idx="3236">
                  <c:v>1988.2819999999999</c:v>
                </c:pt>
                <c:pt idx="3237">
                  <c:v>1988.7639999999999</c:v>
                </c:pt>
                <c:pt idx="3238">
                  <c:v>1989.2460000000001</c:v>
                </c:pt>
                <c:pt idx="3239">
                  <c:v>1989.7280000000001</c:v>
                </c:pt>
                <c:pt idx="3240">
                  <c:v>1990.21</c:v>
                </c:pt>
                <c:pt idx="3241">
                  <c:v>1990.692</c:v>
                </c:pt>
                <c:pt idx="3242">
                  <c:v>1991.175</c:v>
                </c:pt>
                <c:pt idx="3243">
                  <c:v>1991.6569999999999</c:v>
                </c:pt>
                <c:pt idx="3244">
                  <c:v>1992.1389999999999</c:v>
                </c:pt>
                <c:pt idx="3245">
                  <c:v>1992.6210000000001</c:v>
                </c:pt>
                <c:pt idx="3246">
                  <c:v>1993.1030000000001</c:v>
                </c:pt>
                <c:pt idx="3247">
                  <c:v>1993.585</c:v>
                </c:pt>
                <c:pt idx="3248">
                  <c:v>1994.067</c:v>
                </c:pt>
                <c:pt idx="3249">
                  <c:v>1994.549</c:v>
                </c:pt>
                <c:pt idx="3250">
                  <c:v>1995.0309999999999</c:v>
                </c:pt>
                <c:pt idx="3251">
                  <c:v>1995.5139999999999</c:v>
                </c:pt>
                <c:pt idx="3252">
                  <c:v>1995.9960000000001</c:v>
                </c:pt>
                <c:pt idx="3253">
                  <c:v>1996.4780000000001</c:v>
                </c:pt>
                <c:pt idx="3254">
                  <c:v>1996.96</c:v>
                </c:pt>
                <c:pt idx="3255">
                  <c:v>1997.442</c:v>
                </c:pt>
                <c:pt idx="3256">
                  <c:v>1997.924</c:v>
                </c:pt>
                <c:pt idx="3257">
                  <c:v>1998.4059999999999</c:v>
                </c:pt>
                <c:pt idx="3258">
                  <c:v>1998.8879999999999</c:v>
                </c:pt>
                <c:pt idx="3259">
                  <c:v>1999.3710000000001</c:v>
                </c:pt>
                <c:pt idx="3260">
                  <c:v>1999.8530000000001</c:v>
                </c:pt>
                <c:pt idx="3261">
                  <c:v>2000.335</c:v>
                </c:pt>
                <c:pt idx="3262">
                  <c:v>2000.817</c:v>
                </c:pt>
                <c:pt idx="3263">
                  <c:v>2001.299</c:v>
                </c:pt>
                <c:pt idx="3264">
                  <c:v>2001.7809999999999</c:v>
                </c:pt>
                <c:pt idx="3265">
                  <c:v>2002.2629999999999</c:v>
                </c:pt>
                <c:pt idx="3266">
                  <c:v>2002.7460000000001</c:v>
                </c:pt>
                <c:pt idx="3267">
                  <c:v>2003.2280000000001</c:v>
                </c:pt>
                <c:pt idx="3268">
                  <c:v>2003.71</c:v>
                </c:pt>
                <c:pt idx="3269">
                  <c:v>2004.192</c:v>
                </c:pt>
                <c:pt idx="3270">
                  <c:v>2004.674</c:v>
                </c:pt>
                <c:pt idx="3271">
                  <c:v>2005.1559999999999</c:v>
                </c:pt>
                <c:pt idx="3272">
                  <c:v>2005.6379999999999</c:v>
                </c:pt>
                <c:pt idx="3273">
                  <c:v>2006.12</c:v>
                </c:pt>
                <c:pt idx="3274">
                  <c:v>2006.6030000000001</c:v>
                </c:pt>
                <c:pt idx="3275">
                  <c:v>2007.085</c:v>
                </c:pt>
                <c:pt idx="3276">
                  <c:v>2007.567</c:v>
                </c:pt>
                <c:pt idx="3277">
                  <c:v>2008.049</c:v>
                </c:pt>
                <c:pt idx="3278">
                  <c:v>2008.5309999999999</c:v>
                </c:pt>
                <c:pt idx="3279">
                  <c:v>2009.0129999999999</c:v>
                </c:pt>
                <c:pt idx="3280">
                  <c:v>2009.4949999999999</c:v>
                </c:pt>
                <c:pt idx="3281">
                  <c:v>2009.9770000000001</c:v>
                </c:pt>
                <c:pt idx="3282">
                  <c:v>2010.4590000000001</c:v>
                </c:pt>
                <c:pt idx="3283">
                  <c:v>2010.942</c:v>
                </c:pt>
                <c:pt idx="3284">
                  <c:v>2011.424</c:v>
                </c:pt>
                <c:pt idx="3285">
                  <c:v>2011.9059999999999</c:v>
                </c:pt>
                <c:pt idx="3286">
                  <c:v>2012.3879999999999</c:v>
                </c:pt>
                <c:pt idx="3287">
                  <c:v>2012.87</c:v>
                </c:pt>
                <c:pt idx="3288">
                  <c:v>2013.3520000000001</c:v>
                </c:pt>
                <c:pt idx="3289">
                  <c:v>2013.8340000000001</c:v>
                </c:pt>
                <c:pt idx="3290">
                  <c:v>2014.316</c:v>
                </c:pt>
                <c:pt idx="3291">
                  <c:v>2014.799</c:v>
                </c:pt>
                <c:pt idx="3292">
                  <c:v>2015.2809999999999</c:v>
                </c:pt>
                <c:pt idx="3293">
                  <c:v>2015.7629999999999</c:v>
                </c:pt>
                <c:pt idx="3294">
                  <c:v>2016.2449999999999</c:v>
                </c:pt>
                <c:pt idx="3295">
                  <c:v>2016.7270000000001</c:v>
                </c:pt>
                <c:pt idx="3296">
                  <c:v>2017.2090000000001</c:v>
                </c:pt>
                <c:pt idx="3297">
                  <c:v>2017.691</c:v>
                </c:pt>
                <c:pt idx="3298">
                  <c:v>2018.174</c:v>
                </c:pt>
                <c:pt idx="3299">
                  <c:v>2018.6559999999999</c:v>
                </c:pt>
                <c:pt idx="3300">
                  <c:v>2019.1379999999999</c:v>
                </c:pt>
                <c:pt idx="3301">
                  <c:v>2019.62</c:v>
                </c:pt>
                <c:pt idx="3302">
                  <c:v>2020.1020000000001</c:v>
                </c:pt>
                <c:pt idx="3303">
                  <c:v>2020.5840000000001</c:v>
                </c:pt>
                <c:pt idx="3304">
                  <c:v>2021.066</c:v>
                </c:pt>
                <c:pt idx="3305">
                  <c:v>2021.548</c:v>
                </c:pt>
                <c:pt idx="3306">
                  <c:v>2022.0309999999999</c:v>
                </c:pt>
                <c:pt idx="3307">
                  <c:v>2022.5129999999999</c:v>
                </c:pt>
                <c:pt idx="3308">
                  <c:v>2022.9949999999999</c:v>
                </c:pt>
                <c:pt idx="3309">
                  <c:v>2023.4770000000001</c:v>
                </c:pt>
                <c:pt idx="3310">
                  <c:v>2023.9590000000001</c:v>
                </c:pt>
                <c:pt idx="3311">
                  <c:v>2024.441</c:v>
                </c:pt>
                <c:pt idx="3312">
                  <c:v>2024.923</c:v>
                </c:pt>
                <c:pt idx="3313">
                  <c:v>2025.405</c:v>
                </c:pt>
                <c:pt idx="3314">
                  <c:v>2025.8869999999999</c:v>
                </c:pt>
                <c:pt idx="3315">
                  <c:v>2026.37</c:v>
                </c:pt>
                <c:pt idx="3316">
                  <c:v>2026.8520000000001</c:v>
                </c:pt>
                <c:pt idx="3317">
                  <c:v>2027.3340000000001</c:v>
                </c:pt>
                <c:pt idx="3318">
                  <c:v>2027.816</c:v>
                </c:pt>
                <c:pt idx="3319">
                  <c:v>2028.298</c:v>
                </c:pt>
                <c:pt idx="3320">
                  <c:v>2028.78</c:v>
                </c:pt>
                <c:pt idx="3321">
                  <c:v>2029.2619999999999</c:v>
                </c:pt>
                <c:pt idx="3322">
                  <c:v>2029.7439999999999</c:v>
                </c:pt>
                <c:pt idx="3323">
                  <c:v>2030.2270000000001</c:v>
                </c:pt>
                <c:pt idx="3324">
                  <c:v>2030.7090000000001</c:v>
                </c:pt>
                <c:pt idx="3325">
                  <c:v>2031.191</c:v>
                </c:pt>
                <c:pt idx="3326">
                  <c:v>2031.673</c:v>
                </c:pt>
                <c:pt idx="3327">
                  <c:v>2032.155</c:v>
                </c:pt>
                <c:pt idx="3328">
                  <c:v>2032.6369999999999</c:v>
                </c:pt>
                <c:pt idx="3329">
                  <c:v>2033.1189999999999</c:v>
                </c:pt>
                <c:pt idx="3330">
                  <c:v>2033.6020000000001</c:v>
                </c:pt>
                <c:pt idx="3331">
                  <c:v>2034.0830000000001</c:v>
                </c:pt>
                <c:pt idx="3332">
                  <c:v>2034.566</c:v>
                </c:pt>
                <c:pt idx="3333">
                  <c:v>2035.048</c:v>
                </c:pt>
                <c:pt idx="3334">
                  <c:v>2035.53</c:v>
                </c:pt>
                <c:pt idx="3335">
                  <c:v>2036.0119999999999</c:v>
                </c:pt>
                <c:pt idx="3336">
                  <c:v>2036.4939999999999</c:v>
                </c:pt>
                <c:pt idx="3337">
                  <c:v>2036.9760000000001</c:v>
                </c:pt>
                <c:pt idx="3338">
                  <c:v>2037.4580000000001</c:v>
                </c:pt>
                <c:pt idx="3339">
                  <c:v>2037.941</c:v>
                </c:pt>
                <c:pt idx="3340">
                  <c:v>2038.423</c:v>
                </c:pt>
                <c:pt idx="3341">
                  <c:v>2038.905</c:v>
                </c:pt>
                <c:pt idx="3342">
                  <c:v>2039.3869999999999</c:v>
                </c:pt>
                <c:pt idx="3343">
                  <c:v>2039.8689999999999</c:v>
                </c:pt>
                <c:pt idx="3344">
                  <c:v>2040.3510000000001</c:v>
                </c:pt>
                <c:pt idx="3345">
                  <c:v>2040.8330000000001</c:v>
                </c:pt>
                <c:pt idx="3346">
                  <c:v>2041.3150000000001</c:v>
                </c:pt>
                <c:pt idx="3347">
                  <c:v>2041.798</c:v>
                </c:pt>
                <c:pt idx="3348">
                  <c:v>2042.28</c:v>
                </c:pt>
                <c:pt idx="3349">
                  <c:v>2042.7619999999999</c:v>
                </c:pt>
                <c:pt idx="3350">
                  <c:v>2043.2439999999999</c:v>
                </c:pt>
                <c:pt idx="3351">
                  <c:v>2043.7260000000001</c:v>
                </c:pt>
                <c:pt idx="3352">
                  <c:v>2044.2080000000001</c:v>
                </c:pt>
                <c:pt idx="3353">
                  <c:v>2044.69</c:v>
                </c:pt>
                <c:pt idx="3354">
                  <c:v>2045.172</c:v>
                </c:pt>
                <c:pt idx="3355">
                  <c:v>2045.655</c:v>
                </c:pt>
                <c:pt idx="3356">
                  <c:v>2046.1369999999999</c:v>
                </c:pt>
                <c:pt idx="3357">
                  <c:v>2046.6189999999999</c:v>
                </c:pt>
                <c:pt idx="3358">
                  <c:v>2047.1010000000001</c:v>
                </c:pt>
                <c:pt idx="3359">
                  <c:v>2047.5830000000001</c:v>
                </c:pt>
                <c:pt idx="3360">
                  <c:v>2048.0650000000001</c:v>
                </c:pt>
                <c:pt idx="3361">
                  <c:v>2048.547</c:v>
                </c:pt>
                <c:pt idx="3362">
                  <c:v>2049.0300000000002</c:v>
                </c:pt>
                <c:pt idx="3363">
                  <c:v>2049.511</c:v>
                </c:pt>
                <c:pt idx="3364">
                  <c:v>2049.9940000000001</c:v>
                </c:pt>
                <c:pt idx="3365">
                  <c:v>2050.4760000000001</c:v>
                </c:pt>
                <c:pt idx="3366">
                  <c:v>2050.9580000000001</c:v>
                </c:pt>
                <c:pt idx="3367">
                  <c:v>2051.44</c:v>
                </c:pt>
                <c:pt idx="3368">
                  <c:v>2051.922</c:v>
                </c:pt>
                <c:pt idx="3369">
                  <c:v>2052.404</c:v>
                </c:pt>
                <c:pt idx="3370">
                  <c:v>2052.886</c:v>
                </c:pt>
                <c:pt idx="3371">
                  <c:v>2053.3690000000001</c:v>
                </c:pt>
                <c:pt idx="3372">
                  <c:v>2053.8510000000001</c:v>
                </c:pt>
                <c:pt idx="3373">
                  <c:v>2054.3330000000001</c:v>
                </c:pt>
                <c:pt idx="3374">
                  <c:v>2054.8150000000001</c:v>
                </c:pt>
                <c:pt idx="3375">
                  <c:v>2055.297</c:v>
                </c:pt>
                <c:pt idx="3376">
                  <c:v>2055.779</c:v>
                </c:pt>
                <c:pt idx="3377">
                  <c:v>2056.261</c:v>
                </c:pt>
                <c:pt idx="3378">
                  <c:v>2056.7429999999999</c:v>
                </c:pt>
                <c:pt idx="3379">
                  <c:v>2057.2260000000001</c:v>
                </c:pt>
                <c:pt idx="3380">
                  <c:v>2057.7080000000001</c:v>
                </c:pt>
                <c:pt idx="3381">
                  <c:v>2058.19</c:v>
                </c:pt>
                <c:pt idx="3382">
                  <c:v>2058.672</c:v>
                </c:pt>
                <c:pt idx="3383">
                  <c:v>2059.154</c:v>
                </c:pt>
                <c:pt idx="3384">
                  <c:v>2059.636</c:v>
                </c:pt>
                <c:pt idx="3385">
                  <c:v>2060.1179999999999</c:v>
                </c:pt>
                <c:pt idx="3386">
                  <c:v>2060.6</c:v>
                </c:pt>
                <c:pt idx="3387">
                  <c:v>2061.0830000000001</c:v>
                </c:pt>
                <c:pt idx="3388">
                  <c:v>2061.5650000000001</c:v>
                </c:pt>
                <c:pt idx="3389">
                  <c:v>2062.047</c:v>
                </c:pt>
                <c:pt idx="3390">
                  <c:v>2062.529</c:v>
                </c:pt>
                <c:pt idx="3391">
                  <c:v>2063.011</c:v>
                </c:pt>
                <c:pt idx="3392">
                  <c:v>2063.4929999999999</c:v>
                </c:pt>
                <c:pt idx="3393">
                  <c:v>2063.9749999999999</c:v>
                </c:pt>
                <c:pt idx="3394">
                  <c:v>2064.4580000000001</c:v>
                </c:pt>
                <c:pt idx="3395">
                  <c:v>2064.9389999999999</c:v>
                </c:pt>
                <c:pt idx="3396">
                  <c:v>2065.422</c:v>
                </c:pt>
                <c:pt idx="3397">
                  <c:v>2065.904</c:v>
                </c:pt>
                <c:pt idx="3398">
                  <c:v>2066.386</c:v>
                </c:pt>
                <c:pt idx="3399">
                  <c:v>2066.8679999999999</c:v>
                </c:pt>
                <c:pt idx="3400">
                  <c:v>2067.35</c:v>
                </c:pt>
                <c:pt idx="3401">
                  <c:v>2067.8319999999999</c:v>
                </c:pt>
                <c:pt idx="3402">
                  <c:v>2068.3139999999999</c:v>
                </c:pt>
                <c:pt idx="3403">
                  <c:v>2068.797</c:v>
                </c:pt>
                <c:pt idx="3404">
                  <c:v>2069.279</c:v>
                </c:pt>
                <c:pt idx="3405">
                  <c:v>2069.761</c:v>
                </c:pt>
                <c:pt idx="3406">
                  <c:v>2070.2429999999999</c:v>
                </c:pt>
                <c:pt idx="3407">
                  <c:v>2070.7249999999999</c:v>
                </c:pt>
                <c:pt idx="3408">
                  <c:v>2071.2069999999999</c:v>
                </c:pt>
                <c:pt idx="3409">
                  <c:v>2071.6889999999999</c:v>
                </c:pt>
                <c:pt idx="3410">
                  <c:v>2072.1709999999998</c:v>
                </c:pt>
                <c:pt idx="3411">
                  <c:v>2072.654</c:v>
                </c:pt>
                <c:pt idx="3412">
                  <c:v>2073.136</c:v>
                </c:pt>
                <c:pt idx="3413">
                  <c:v>2073.6179999999999</c:v>
                </c:pt>
                <c:pt idx="3414">
                  <c:v>2074.1</c:v>
                </c:pt>
                <c:pt idx="3415">
                  <c:v>2074.5819999999999</c:v>
                </c:pt>
                <c:pt idx="3416">
                  <c:v>2075.0639999999999</c:v>
                </c:pt>
                <c:pt idx="3417">
                  <c:v>2075.5459999999998</c:v>
                </c:pt>
                <c:pt idx="3418">
                  <c:v>2076.0279999999998</c:v>
                </c:pt>
                <c:pt idx="3419">
                  <c:v>2076.5100000000002</c:v>
                </c:pt>
                <c:pt idx="3420">
                  <c:v>2076.9929999999999</c:v>
                </c:pt>
                <c:pt idx="3421">
                  <c:v>2077.4749999999999</c:v>
                </c:pt>
                <c:pt idx="3422">
                  <c:v>2077.9569999999999</c:v>
                </c:pt>
                <c:pt idx="3423">
                  <c:v>2078.4389999999999</c:v>
                </c:pt>
                <c:pt idx="3424">
                  <c:v>2078.9209999999998</c:v>
                </c:pt>
                <c:pt idx="3425">
                  <c:v>2079.4029999999998</c:v>
                </c:pt>
                <c:pt idx="3426">
                  <c:v>2079.8850000000002</c:v>
                </c:pt>
                <c:pt idx="3427">
                  <c:v>2080.3679999999999</c:v>
                </c:pt>
                <c:pt idx="3428">
                  <c:v>2080.85</c:v>
                </c:pt>
                <c:pt idx="3429">
                  <c:v>2081.3319999999999</c:v>
                </c:pt>
                <c:pt idx="3430">
                  <c:v>2081.8139999999999</c:v>
                </c:pt>
                <c:pt idx="3431">
                  <c:v>2082.2959999999998</c:v>
                </c:pt>
                <c:pt idx="3432">
                  <c:v>2082.7779999999998</c:v>
                </c:pt>
                <c:pt idx="3433">
                  <c:v>2083.2600000000002</c:v>
                </c:pt>
                <c:pt idx="3434">
                  <c:v>2083.7420000000002</c:v>
                </c:pt>
                <c:pt idx="3435">
                  <c:v>2084.2249999999999</c:v>
                </c:pt>
                <c:pt idx="3436">
                  <c:v>2084.7069999999999</c:v>
                </c:pt>
                <c:pt idx="3437">
                  <c:v>2085.1889999999999</c:v>
                </c:pt>
                <c:pt idx="3438">
                  <c:v>2085.6709999999998</c:v>
                </c:pt>
                <c:pt idx="3439">
                  <c:v>2086.1529999999998</c:v>
                </c:pt>
                <c:pt idx="3440">
                  <c:v>2086.6350000000002</c:v>
                </c:pt>
                <c:pt idx="3441">
                  <c:v>2087.1170000000002</c:v>
                </c:pt>
                <c:pt idx="3442">
                  <c:v>2087.5990000000002</c:v>
                </c:pt>
                <c:pt idx="3443">
                  <c:v>2088.0819999999999</c:v>
                </c:pt>
                <c:pt idx="3444">
                  <c:v>2088.5639999999999</c:v>
                </c:pt>
                <c:pt idx="3445">
                  <c:v>2089.0459999999998</c:v>
                </c:pt>
                <c:pt idx="3446">
                  <c:v>2089.5279999999998</c:v>
                </c:pt>
                <c:pt idx="3447">
                  <c:v>2090.0100000000002</c:v>
                </c:pt>
                <c:pt idx="3448">
                  <c:v>2090.4920000000002</c:v>
                </c:pt>
                <c:pt idx="3449">
                  <c:v>2090.9740000000002</c:v>
                </c:pt>
                <c:pt idx="3450">
                  <c:v>2091.4560000000001</c:v>
                </c:pt>
                <c:pt idx="3451">
                  <c:v>2091.9380000000001</c:v>
                </c:pt>
                <c:pt idx="3452">
                  <c:v>2092.4209999999998</c:v>
                </c:pt>
                <c:pt idx="3453">
                  <c:v>2092.9029999999998</c:v>
                </c:pt>
                <c:pt idx="3454">
                  <c:v>2093.3850000000002</c:v>
                </c:pt>
                <c:pt idx="3455">
                  <c:v>2093.8670000000002</c:v>
                </c:pt>
                <c:pt idx="3456">
                  <c:v>2094.3490000000002</c:v>
                </c:pt>
                <c:pt idx="3457">
                  <c:v>2094.8310000000001</c:v>
                </c:pt>
                <c:pt idx="3458">
                  <c:v>2095.3130000000001</c:v>
                </c:pt>
                <c:pt idx="3459">
                  <c:v>2095.7959999999998</c:v>
                </c:pt>
                <c:pt idx="3460">
                  <c:v>2096.2779999999998</c:v>
                </c:pt>
                <c:pt idx="3461">
                  <c:v>2096.7600000000002</c:v>
                </c:pt>
                <c:pt idx="3462">
                  <c:v>2097.2420000000002</c:v>
                </c:pt>
                <c:pt idx="3463">
                  <c:v>2097.7240000000002</c:v>
                </c:pt>
                <c:pt idx="3464">
                  <c:v>2098.2060000000001</c:v>
                </c:pt>
                <c:pt idx="3465">
                  <c:v>2098.6880000000001</c:v>
                </c:pt>
                <c:pt idx="3466">
                  <c:v>2099.17</c:v>
                </c:pt>
                <c:pt idx="3467">
                  <c:v>2099.6529999999998</c:v>
                </c:pt>
                <c:pt idx="3468">
                  <c:v>2100.1350000000002</c:v>
                </c:pt>
                <c:pt idx="3469">
                  <c:v>2100.6170000000002</c:v>
                </c:pt>
                <c:pt idx="3470">
                  <c:v>2101.0990000000002</c:v>
                </c:pt>
                <c:pt idx="3471">
                  <c:v>2101.5810000000001</c:v>
                </c:pt>
                <c:pt idx="3472">
                  <c:v>2102.0630000000001</c:v>
                </c:pt>
                <c:pt idx="3473">
                  <c:v>2102.5450000000001</c:v>
                </c:pt>
                <c:pt idx="3474">
                  <c:v>2103.027</c:v>
                </c:pt>
                <c:pt idx="3475">
                  <c:v>2103.5100000000002</c:v>
                </c:pt>
                <c:pt idx="3476">
                  <c:v>2103.9920000000002</c:v>
                </c:pt>
                <c:pt idx="3477">
                  <c:v>2104.4740000000002</c:v>
                </c:pt>
                <c:pt idx="3478">
                  <c:v>2104.9560000000001</c:v>
                </c:pt>
                <c:pt idx="3479">
                  <c:v>2105.4380000000001</c:v>
                </c:pt>
                <c:pt idx="3480">
                  <c:v>2105.92</c:v>
                </c:pt>
                <c:pt idx="3481">
                  <c:v>2106.402</c:v>
                </c:pt>
                <c:pt idx="3482">
                  <c:v>2106.8850000000002</c:v>
                </c:pt>
                <c:pt idx="3483">
                  <c:v>2107.366</c:v>
                </c:pt>
                <c:pt idx="3484">
                  <c:v>2107.8490000000002</c:v>
                </c:pt>
                <c:pt idx="3485">
                  <c:v>2108.3310000000001</c:v>
                </c:pt>
                <c:pt idx="3486">
                  <c:v>2108.8130000000001</c:v>
                </c:pt>
                <c:pt idx="3487">
                  <c:v>2109.2950000000001</c:v>
                </c:pt>
                <c:pt idx="3488">
                  <c:v>2109.777</c:v>
                </c:pt>
                <c:pt idx="3489">
                  <c:v>2110.259</c:v>
                </c:pt>
                <c:pt idx="3490">
                  <c:v>2110.741</c:v>
                </c:pt>
                <c:pt idx="3491">
                  <c:v>2111.2240000000002</c:v>
                </c:pt>
                <c:pt idx="3492">
                  <c:v>2111.7060000000001</c:v>
                </c:pt>
                <c:pt idx="3493">
                  <c:v>2112.1880000000001</c:v>
                </c:pt>
                <c:pt idx="3494">
                  <c:v>2112.67</c:v>
                </c:pt>
                <c:pt idx="3495">
                  <c:v>2113.152</c:v>
                </c:pt>
                <c:pt idx="3496">
                  <c:v>2113.634</c:v>
                </c:pt>
                <c:pt idx="3497">
                  <c:v>2114.116</c:v>
                </c:pt>
                <c:pt idx="3498">
                  <c:v>2114.598</c:v>
                </c:pt>
                <c:pt idx="3499">
                  <c:v>2115.0810000000001</c:v>
                </c:pt>
                <c:pt idx="3500">
                  <c:v>2115.5630000000001</c:v>
                </c:pt>
                <c:pt idx="3501">
                  <c:v>2116.0450000000001</c:v>
                </c:pt>
                <c:pt idx="3502">
                  <c:v>2116.527</c:v>
                </c:pt>
                <c:pt idx="3503">
                  <c:v>2117.009</c:v>
                </c:pt>
                <c:pt idx="3504">
                  <c:v>2117.491</c:v>
                </c:pt>
                <c:pt idx="3505">
                  <c:v>2117.973</c:v>
                </c:pt>
                <c:pt idx="3506">
                  <c:v>2118.4549999999999</c:v>
                </c:pt>
                <c:pt idx="3507">
                  <c:v>2118.9380000000001</c:v>
                </c:pt>
                <c:pt idx="3508">
                  <c:v>2119.42</c:v>
                </c:pt>
                <c:pt idx="3509">
                  <c:v>2119.902</c:v>
                </c:pt>
                <c:pt idx="3510">
                  <c:v>2120.384</c:v>
                </c:pt>
                <c:pt idx="3511">
                  <c:v>2120.866</c:v>
                </c:pt>
                <c:pt idx="3512">
                  <c:v>2121.348</c:v>
                </c:pt>
                <c:pt idx="3513">
                  <c:v>2121.83</c:v>
                </c:pt>
                <c:pt idx="3514">
                  <c:v>2122.3119999999999</c:v>
                </c:pt>
                <c:pt idx="3515">
                  <c:v>2122.7939999999999</c:v>
                </c:pt>
                <c:pt idx="3516">
                  <c:v>2123.277</c:v>
                </c:pt>
                <c:pt idx="3517">
                  <c:v>2123.759</c:v>
                </c:pt>
                <c:pt idx="3518">
                  <c:v>2124.241</c:v>
                </c:pt>
                <c:pt idx="3519">
                  <c:v>2124.723</c:v>
                </c:pt>
                <c:pt idx="3520">
                  <c:v>2125.2049999999999</c:v>
                </c:pt>
                <c:pt idx="3521">
                  <c:v>2125.6869999999999</c:v>
                </c:pt>
                <c:pt idx="3522">
                  <c:v>2126.1689999999999</c:v>
                </c:pt>
                <c:pt idx="3523">
                  <c:v>2126.652</c:v>
                </c:pt>
                <c:pt idx="3524">
                  <c:v>2127.134</c:v>
                </c:pt>
                <c:pt idx="3525">
                  <c:v>2127.616</c:v>
                </c:pt>
                <c:pt idx="3526">
                  <c:v>2128.098</c:v>
                </c:pt>
                <c:pt idx="3527">
                  <c:v>2128.58</c:v>
                </c:pt>
                <c:pt idx="3528">
                  <c:v>2129.0619999999999</c:v>
                </c:pt>
                <c:pt idx="3529">
                  <c:v>2129.5439999999999</c:v>
                </c:pt>
                <c:pt idx="3530">
                  <c:v>2130.0259999999998</c:v>
                </c:pt>
                <c:pt idx="3531">
                  <c:v>2130.509</c:v>
                </c:pt>
                <c:pt idx="3532">
                  <c:v>2130.991</c:v>
                </c:pt>
                <c:pt idx="3533">
                  <c:v>2131.473</c:v>
                </c:pt>
                <c:pt idx="3534">
                  <c:v>2131.9549999999999</c:v>
                </c:pt>
                <c:pt idx="3535">
                  <c:v>2132.4369999999999</c:v>
                </c:pt>
                <c:pt idx="3536">
                  <c:v>2132.9189999999999</c:v>
                </c:pt>
                <c:pt idx="3537">
                  <c:v>2133.4009999999998</c:v>
                </c:pt>
                <c:pt idx="3538">
                  <c:v>2133.8829999999998</c:v>
                </c:pt>
                <c:pt idx="3539">
                  <c:v>2134.3649999999998</c:v>
                </c:pt>
                <c:pt idx="3540">
                  <c:v>2134.848</c:v>
                </c:pt>
                <c:pt idx="3541">
                  <c:v>2135.33</c:v>
                </c:pt>
                <c:pt idx="3542">
                  <c:v>2135.8119999999999</c:v>
                </c:pt>
                <c:pt idx="3543">
                  <c:v>2136.2939999999999</c:v>
                </c:pt>
                <c:pt idx="3544">
                  <c:v>2136.7759999999998</c:v>
                </c:pt>
                <c:pt idx="3545">
                  <c:v>2137.2579999999998</c:v>
                </c:pt>
                <c:pt idx="3546">
                  <c:v>2137.7399999999998</c:v>
                </c:pt>
                <c:pt idx="3547">
                  <c:v>2138.2220000000002</c:v>
                </c:pt>
                <c:pt idx="3548">
                  <c:v>2138.7049999999999</c:v>
                </c:pt>
                <c:pt idx="3549">
                  <c:v>2139.1869999999999</c:v>
                </c:pt>
                <c:pt idx="3550">
                  <c:v>2139.6689999999999</c:v>
                </c:pt>
                <c:pt idx="3551">
                  <c:v>2140.1509999999998</c:v>
                </c:pt>
                <c:pt idx="3552">
                  <c:v>2140.6329999999998</c:v>
                </c:pt>
                <c:pt idx="3553">
                  <c:v>2141.1149999999998</c:v>
                </c:pt>
                <c:pt idx="3554">
                  <c:v>2141.5970000000002</c:v>
                </c:pt>
                <c:pt idx="3555">
                  <c:v>2142.08</c:v>
                </c:pt>
                <c:pt idx="3556">
                  <c:v>2142.5619999999999</c:v>
                </c:pt>
                <c:pt idx="3557">
                  <c:v>2143.0439999999999</c:v>
                </c:pt>
                <c:pt idx="3558">
                  <c:v>2143.5259999999998</c:v>
                </c:pt>
                <c:pt idx="3559">
                  <c:v>2144.0079999999998</c:v>
                </c:pt>
                <c:pt idx="3560">
                  <c:v>2144.4899999999998</c:v>
                </c:pt>
                <c:pt idx="3561">
                  <c:v>2144.9720000000002</c:v>
                </c:pt>
                <c:pt idx="3562">
                  <c:v>2145.4540000000002</c:v>
                </c:pt>
                <c:pt idx="3563">
                  <c:v>2145.9369999999999</c:v>
                </c:pt>
                <c:pt idx="3564">
                  <c:v>2146.4189999999999</c:v>
                </c:pt>
                <c:pt idx="3565">
                  <c:v>2146.9009999999998</c:v>
                </c:pt>
                <c:pt idx="3566">
                  <c:v>2147.3829999999998</c:v>
                </c:pt>
                <c:pt idx="3567">
                  <c:v>2147.8649999999998</c:v>
                </c:pt>
                <c:pt idx="3568">
                  <c:v>2148.3470000000002</c:v>
                </c:pt>
                <c:pt idx="3569">
                  <c:v>2148.8290000000002</c:v>
                </c:pt>
                <c:pt idx="3570">
                  <c:v>2149.3110000000001</c:v>
                </c:pt>
                <c:pt idx="3571">
                  <c:v>2149.7930000000001</c:v>
                </c:pt>
                <c:pt idx="3572">
                  <c:v>2150.2759999999998</c:v>
                </c:pt>
                <c:pt idx="3573">
                  <c:v>2150.7579999999998</c:v>
                </c:pt>
                <c:pt idx="3574">
                  <c:v>2151.2399999999998</c:v>
                </c:pt>
                <c:pt idx="3575">
                  <c:v>2151.7220000000002</c:v>
                </c:pt>
                <c:pt idx="3576">
                  <c:v>2152.2040000000002</c:v>
                </c:pt>
                <c:pt idx="3577">
                  <c:v>2152.6860000000001</c:v>
                </c:pt>
                <c:pt idx="3578">
                  <c:v>2153.1680000000001</c:v>
                </c:pt>
                <c:pt idx="3579">
                  <c:v>2153.65</c:v>
                </c:pt>
                <c:pt idx="3580">
                  <c:v>2154.1329999999998</c:v>
                </c:pt>
                <c:pt idx="3581">
                  <c:v>2154.6149999999998</c:v>
                </c:pt>
                <c:pt idx="3582">
                  <c:v>2155.0970000000002</c:v>
                </c:pt>
                <c:pt idx="3583">
                  <c:v>2155.5790000000002</c:v>
                </c:pt>
                <c:pt idx="3584">
                  <c:v>2156.0610000000001</c:v>
                </c:pt>
                <c:pt idx="3585">
                  <c:v>2156.5430000000001</c:v>
                </c:pt>
                <c:pt idx="3586">
                  <c:v>2157.0250000000001</c:v>
                </c:pt>
                <c:pt idx="3587">
                  <c:v>2157.5079999999998</c:v>
                </c:pt>
                <c:pt idx="3588">
                  <c:v>2157.9899999999998</c:v>
                </c:pt>
                <c:pt idx="3589">
                  <c:v>2158.4720000000002</c:v>
                </c:pt>
                <c:pt idx="3590">
                  <c:v>2158.9540000000002</c:v>
                </c:pt>
                <c:pt idx="3591">
                  <c:v>2159.4360000000001</c:v>
                </c:pt>
                <c:pt idx="3592">
                  <c:v>2159.9180000000001</c:v>
                </c:pt>
                <c:pt idx="3593">
                  <c:v>2160.4</c:v>
                </c:pt>
                <c:pt idx="3594">
                  <c:v>2160.8820000000001</c:v>
                </c:pt>
                <c:pt idx="3595">
                  <c:v>2161.3649999999998</c:v>
                </c:pt>
                <c:pt idx="3596">
                  <c:v>2161.8470000000002</c:v>
                </c:pt>
                <c:pt idx="3597">
                  <c:v>2162.3290000000002</c:v>
                </c:pt>
                <c:pt idx="3598">
                  <c:v>2162.8110000000001</c:v>
                </c:pt>
                <c:pt idx="3599">
                  <c:v>2163.2930000000001</c:v>
                </c:pt>
                <c:pt idx="3600">
                  <c:v>2163.7750000000001</c:v>
                </c:pt>
                <c:pt idx="3601">
                  <c:v>2164.2570000000001</c:v>
                </c:pt>
                <c:pt idx="3602">
                  <c:v>2164.739</c:v>
                </c:pt>
                <c:pt idx="3603">
                  <c:v>2165.221</c:v>
                </c:pt>
                <c:pt idx="3604">
                  <c:v>2165.7040000000002</c:v>
                </c:pt>
                <c:pt idx="3605">
                  <c:v>2166.1860000000001</c:v>
                </c:pt>
                <c:pt idx="3606">
                  <c:v>2166.6680000000001</c:v>
                </c:pt>
                <c:pt idx="3607">
                  <c:v>2167.15</c:v>
                </c:pt>
                <c:pt idx="3608">
                  <c:v>2167.6320000000001</c:v>
                </c:pt>
                <c:pt idx="3609">
                  <c:v>2168.114</c:v>
                </c:pt>
                <c:pt idx="3610">
                  <c:v>2168.596</c:v>
                </c:pt>
                <c:pt idx="3611">
                  <c:v>2169.078</c:v>
                </c:pt>
                <c:pt idx="3612">
                  <c:v>2169.5610000000001</c:v>
                </c:pt>
                <c:pt idx="3613">
                  <c:v>2170.0430000000001</c:v>
                </c:pt>
                <c:pt idx="3614">
                  <c:v>2170.5250000000001</c:v>
                </c:pt>
                <c:pt idx="3615">
                  <c:v>2171.0070000000001</c:v>
                </c:pt>
                <c:pt idx="3616">
                  <c:v>2171.489</c:v>
                </c:pt>
                <c:pt idx="3617">
                  <c:v>2171.971</c:v>
                </c:pt>
                <c:pt idx="3618">
                  <c:v>2172.453</c:v>
                </c:pt>
                <c:pt idx="3619">
                  <c:v>2172.9360000000001</c:v>
                </c:pt>
                <c:pt idx="3620">
                  <c:v>2173.4169999999999</c:v>
                </c:pt>
                <c:pt idx="3621">
                  <c:v>2173.9</c:v>
                </c:pt>
                <c:pt idx="3622">
                  <c:v>2174.3820000000001</c:v>
                </c:pt>
                <c:pt idx="3623">
                  <c:v>2174.864</c:v>
                </c:pt>
                <c:pt idx="3624">
                  <c:v>2175.346</c:v>
                </c:pt>
                <c:pt idx="3625">
                  <c:v>2175.828</c:v>
                </c:pt>
                <c:pt idx="3626">
                  <c:v>2176.31</c:v>
                </c:pt>
                <c:pt idx="3627">
                  <c:v>2176.7919999999999</c:v>
                </c:pt>
                <c:pt idx="3628">
                  <c:v>2177.2750000000001</c:v>
                </c:pt>
                <c:pt idx="3629">
                  <c:v>2177.7570000000001</c:v>
                </c:pt>
                <c:pt idx="3630">
                  <c:v>2178.239</c:v>
                </c:pt>
                <c:pt idx="3631">
                  <c:v>2178.721</c:v>
                </c:pt>
                <c:pt idx="3632">
                  <c:v>2179.203</c:v>
                </c:pt>
                <c:pt idx="3633">
                  <c:v>2179.6849999999999</c:v>
                </c:pt>
                <c:pt idx="3634">
                  <c:v>2180.1669999999999</c:v>
                </c:pt>
                <c:pt idx="3635">
                  <c:v>2180.6489999999999</c:v>
                </c:pt>
                <c:pt idx="3636">
                  <c:v>2181.1320000000001</c:v>
                </c:pt>
                <c:pt idx="3637">
                  <c:v>2181.614</c:v>
                </c:pt>
                <c:pt idx="3638">
                  <c:v>2182.096</c:v>
                </c:pt>
                <c:pt idx="3639">
                  <c:v>2182.578</c:v>
                </c:pt>
                <c:pt idx="3640">
                  <c:v>2183.06</c:v>
                </c:pt>
                <c:pt idx="3641">
                  <c:v>2183.5419999999999</c:v>
                </c:pt>
                <c:pt idx="3642">
                  <c:v>2184.0239999999999</c:v>
                </c:pt>
                <c:pt idx="3643">
                  <c:v>2184.5059999999999</c:v>
                </c:pt>
                <c:pt idx="3644">
                  <c:v>2184.989</c:v>
                </c:pt>
                <c:pt idx="3645">
                  <c:v>2185.471</c:v>
                </c:pt>
                <c:pt idx="3646">
                  <c:v>2185.953</c:v>
                </c:pt>
                <c:pt idx="3647">
                  <c:v>2186.4349999999999</c:v>
                </c:pt>
                <c:pt idx="3648">
                  <c:v>2186.9169999999999</c:v>
                </c:pt>
                <c:pt idx="3649">
                  <c:v>2187.3989999999999</c:v>
                </c:pt>
                <c:pt idx="3650">
                  <c:v>2187.8809999999999</c:v>
                </c:pt>
                <c:pt idx="3651">
                  <c:v>2188.364</c:v>
                </c:pt>
                <c:pt idx="3652">
                  <c:v>2188.846</c:v>
                </c:pt>
                <c:pt idx="3653">
                  <c:v>2189.328</c:v>
                </c:pt>
                <c:pt idx="3654">
                  <c:v>2189.81</c:v>
                </c:pt>
                <c:pt idx="3655">
                  <c:v>2190.2919999999999</c:v>
                </c:pt>
                <c:pt idx="3656">
                  <c:v>2190.7739999999999</c:v>
                </c:pt>
                <c:pt idx="3657">
                  <c:v>2191.2559999999999</c:v>
                </c:pt>
                <c:pt idx="3658">
                  <c:v>2191.7379999999998</c:v>
                </c:pt>
                <c:pt idx="3659">
                  <c:v>2192.2199999999998</c:v>
                </c:pt>
                <c:pt idx="3660">
                  <c:v>2192.703</c:v>
                </c:pt>
                <c:pt idx="3661">
                  <c:v>2193.1849999999999</c:v>
                </c:pt>
                <c:pt idx="3662">
                  <c:v>2193.6669999999999</c:v>
                </c:pt>
                <c:pt idx="3663">
                  <c:v>2194.1489999999999</c:v>
                </c:pt>
                <c:pt idx="3664">
                  <c:v>2194.6309999999999</c:v>
                </c:pt>
                <c:pt idx="3665">
                  <c:v>2195.1129999999998</c:v>
                </c:pt>
                <c:pt idx="3666">
                  <c:v>2195.5949999999998</c:v>
                </c:pt>
                <c:pt idx="3667">
                  <c:v>2196.0770000000002</c:v>
                </c:pt>
                <c:pt idx="3668">
                  <c:v>2196.56</c:v>
                </c:pt>
                <c:pt idx="3669">
                  <c:v>2197.0419999999999</c:v>
                </c:pt>
                <c:pt idx="3670">
                  <c:v>2197.5239999999999</c:v>
                </c:pt>
                <c:pt idx="3671">
                  <c:v>2198.0059999999999</c:v>
                </c:pt>
                <c:pt idx="3672">
                  <c:v>2198.4879999999998</c:v>
                </c:pt>
                <c:pt idx="3673">
                  <c:v>2198.9699999999998</c:v>
                </c:pt>
                <c:pt idx="3674">
                  <c:v>2199.4520000000002</c:v>
                </c:pt>
                <c:pt idx="3675">
                  <c:v>2199.9340000000002</c:v>
                </c:pt>
                <c:pt idx="3676">
                  <c:v>2200.4169999999999</c:v>
                </c:pt>
                <c:pt idx="3677">
                  <c:v>2200.8989999999999</c:v>
                </c:pt>
                <c:pt idx="3678">
                  <c:v>2201.3809999999999</c:v>
                </c:pt>
                <c:pt idx="3679">
                  <c:v>2201.8629999999998</c:v>
                </c:pt>
                <c:pt idx="3680">
                  <c:v>2202.3449999999998</c:v>
                </c:pt>
                <c:pt idx="3681">
                  <c:v>2202.8270000000002</c:v>
                </c:pt>
                <c:pt idx="3682">
                  <c:v>2203.3090000000002</c:v>
                </c:pt>
                <c:pt idx="3683">
                  <c:v>2203.7919999999999</c:v>
                </c:pt>
                <c:pt idx="3684">
                  <c:v>2204.2739999999999</c:v>
                </c:pt>
                <c:pt idx="3685">
                  <c:v>2204.7559999999999</c:v>
                </c:pt>
                <c:pt idx="3686">
                  <c:v>2205.2379999999998</c:v>
                </c:pt>
                <c:pt idx="3687">
                  <c:v>2205.7199999999998</c:v>
                </c:pt>
                <c:pt idx="3688">
                  <c:v>2206.2020000000002</c:v>
                </c:pt>
                <c:pt idx="3689">
                  <c:v>2206.6840000000002</c:v>
                </c:pt>
                <c:pt idx="3690">
                  <c:v>2207.1660000000002</c:v>
                </c:pt>
                <c:pt idx="3691">
                  <c:v>2207.6480000000001</c:v>
                </c:pt>
                <c:pt idx="3692">
                  <c:v>2208.1309999999999</c:v>
                </c:pt>
                <c:pt idx="3693">
                  <c:v>2208.6129999999998</c:v>
                </c:pt>
                <c:pt idx="3694">
                  <c:v>2209.0949999999998</c:v>
                </c:pt>
                <c:pt idx="3695">
                  <c:v>2209.5770000000002</c:v>
                </c:pt>
                <c:pt idx="3696">
                  <c:v>2210.0590000000002</c:v>
                </c:pt>
                <c:pt idx="3697">
                  <c:v>2210.5410000000002</c:v>
                </c:pt>
                <c:pt idx="3698">
                  <c:v>2211.0230000000001</c:v>
                </c:pt>
                <c:pt idx="3699">
                  <c:v>2211.5050000000001</c:v>
                </c:pt>
                <c:pt idx="3700">
                  <c:v>2211.9879999999998</c:v>
                </c:pt>
                <c:pt idx="3701">
                  <c:v>2212.4699999999998</c:v>
                </c:pt>
                <c:pt idx="3702">
                  <c:v>2212.9520000000002</c:v>
                </c:pt>
                <c:pt idx="3703">
                  <c:v>2213.4340000000002</c:v>
                </c:pt>
                <c:pt idx="3704">
                  <c:v>2213.9160000000002</c:v>
                </c:pt>
                <c:pt idx="3705">
                  <c:v>2214.3980000000001</c:v>
                </c:pt>
                <c:pt idx="3706">
                  <c:v>2214.88</c:v>
                </c:pt>
                <c:pt idx="3707">
                  <c:v>2215.3629999999998</c:v>
                </c:pt>
                <c:pt idx="3708">
                  <c:v>2215.8440000000001</c:v>
                </c:pt>
                <c:pt idx="3709">
                  <c:v>2216.3270000000002</c:v>
                </c:pt>
                <c:pt idx="3710">
                  <c:v>2216.8090000000002</c:v>
                </c:pt>
                <c:pt idx="3711">
                  <c:v>2217.2910000000002</c:v>
                </c:pt>
                <c:pt idx="3712">
                  <c:v>2217.7730000000001</c:v>
                </c:pt>
                <c:pt idx="3713">
                  <c:v>2218.2550000000001</c:v>
                </c:pt>
                <c:pt idx="3714">
                  <c:v>2218.7370000000001</c:v>
                </c:pt>
                <c:pt idx="3715">
                  <c:v>2219.2190000000001</c:v>
                </c:pt>
                <c:pt idx="3716">
                  <c:v>2219.7020000000002</c:v>
                </c:pt>
                <c:pt idx="3717">
                  <c:v>2220.1840000000002</c:v>
                </c:pt>
                <c:pt idx="3718">
                  <c:v>2220.6660000000002</c:v>
                </c:pt>
                <c:pt idx="3719">
                  <c:v>2221.1480000000001</c:v>
                </c:pt>
                <c:pt idx="3720">
                  <c:v>2221.63</c:v>
                </c:pt>
                <c:pt idx="3721">
                  <c:v>2222.1120000000001</c:v>
                </c:pt>
                <c:pt idx="3722">
                  <c:v>2222.5940000000001</c:v>
                </c:pt>
                <c:pt idx="3723">
                  <c:v>2223.076</c:v>
                </c:pt>
                <c:pt idx="3724">
                  <c:v>2223.5590000000002</c:v>
                </c:pt>
                <c:pt idx="3725">
                  <c:v>2224.0410000000002</c:v>
                </c:pt>
                <c:pt idx="3726">
                  <c:v>2224.5230000000001</c:v>
                </c:pt>
                <c:pt idx="3727">
                  <c:v>2225.0050000000001</c:v>
                </c:pt>
                <c:pt idx="3728">
                  <c:v>2225.4870000000001</c:v>
                </c:pt>
                <c:pt idx="3729">
                  <c:v>2225.9690000000001</c:v>
                </c:pt>
                <c:pt idx="3730">
                  <c:v>2226.451</c:v>
                </c:pt>
                <c:pt idx="3731">
                  <c:v>2226.933</c:v>
                </c:pt>
                <c:pt idx="3732">
                  <c:v>2227.4160000000002</c:v>
                </c:pt>
                <c:pt idx="3733">
                  <c:v>2227.8980000000001</c:v>
                </c:pt>
                <c:pt idx="3734">
                  <c:v>2228.38</c:v>
                </c:pt>
                <c:pt idx="3735">
                  <c:v>2228.8620000000001</c:v>
                </c:pt>
                <c:pt idx="3736">
                  <c:v>2229.3440000000001</c:v>
                </c:pt>
                <c:pt idx="3737">
                  <c:v>2229.826</c:v>
                </c:pt>
                <c:pt idx="3738">
                  <c:v>2230.308</c:v>
                </c:pt>
                <c:pt idx="3739">
                  <c:v>2230.7910000000002</c:v>
                </c:pt>
                <c:pt idx="3740">
                  <c:v>2231.2719999999999</c:v>
                </c:pt>
                <c:pt idx="3741">
                  <c:v>2231.7550000000001</c:v>
                </c:pt>
                <c:pt idx="3742">
                  <c:v>2232.2370000000001</c:v>
                </c:pt>
                <c:pt idx="3743">
                  <c:v>2232.7190000000001</c:v>
                </c:pt>
                <c:pt idx="3744">
                  <c:v>2233.201</c:v>
                </c:pt>
                <c:pt idx="3745">
                  <c:v>2233.683</c:v>
                </c:pt>
                <c:pt idx="3746">
                  <c:v>2234.165</c:v>
                </c:pt>
                <c:pt idx="3747">
                  <c:v>2234.6469999999999</c:v>
                </c:pt>
                <c:pt idx="3748">
                  <c:v>2235.13</c:v>
                </c:pt>
                <c:pt idx="3749">
                  <c:v>2235.6120000000001</c:v>
                </c:pt>
                <c:pt idx="3750">
                  <c:v>2236.0940000000001</c:v>
                </c:pt>
                <c:pt idx="3751">
                  <c:v>2236.576</c:v>
                </c:pt>
                <c:pt idx="3752">
                  <c:v>2237.058</c:v>
                </c:pt>
                <c:pt idx="3753">
                  <c:v>2237.54</c:v>
                </c:pt>
                <c:pt idx="3754">
                  <c:v>2238.0219999999999</c:v>
                </c:pt>
                <c:pt idx="3755">
                  <c:v>2238.5039999999999</c:v>
                </c:pt>
                <c:pt idx="3756">
                  <c:v>2238.9870000000001</c:v>
                </c:pt>
                <c:pt idx="3757">
                  <c:v>2239.4690000000001</c:v>
                </c:pt>
                <c:pt idx="3758">
                  <c:v>2239.951</c:v>
                </c:pt>
                <c:pt idx="3759">
                  <c:v>2240.433</c:v>
                </c:pt>
                <c:pt idx="3760">
                  <c:v>2240.915</c:v>
                </c:pt>
                <c:pt idx="3761">
                  <c:v>2241.3969999999999</c:v>
                </c:pt>
                <c:pt idx="3762">
                  <c:v>2241.8789999999999</c:v>
                </c:pt>
                <c:pt idx="3763">
                  <c:v>2242.3609999999999</c:v>
                </c:pt>
                <c:pt idx="3764">
                  <c:v>2242.8440000000001</c:v>
                </c:pt>
                <c:pt idx="3765">
                  <c:v>2243.326</c:v>
                </c:pt>
                <c:pt idx="3766">
                  <c:v>2243.808</c:v>
                </c:pt>
                <c:pt idx="3767">
                  <c:v>2244.29</c:v>
                </c:pt>
                <c:pt idx="3768">
                  <c:v>2244.7719999999999</c:v>
                </c:pt>
                <c:pt idx="3769">
                  <c:v>2245.2539999999999</c:v>
                </c:pt>
                <c:pt idx="3770">
                  <c:v>2245.7359999999999</c:v>
                </c:pt>
                <c:pt idx="3771">
                  <c:v>2246.2190000000001</c:v>
                </c:pt>
                <c:pt idx="3772">
                  <c:v>2246.6999999999998</c:v>
                </c:pt>
                <c:pt idx="3773">
                  <c:v>2247.183</c:v>
                </c:pt>
                <c:pt idx="3774">
                  <c:v>2247.665</c:v>
                </c:pt>
                <c:pt idx="3775">
                  <c:v>2248.1469999999999</c:v>
                </c:pt>
                <c:pt idx="3776">
                  <c:v>2248.6289999999999</c:v>
                </c:pt>
                <c:pt idx="3777">
                  <c:v>2249.1109999999999</c:v>
                </c:pt>
                <c:pt idx="3778">
                  <c:v>2249.5929999999998</c:v>
                </c:pt>
                <c:pt idx="3779">
                  <c:v>2250.0749999999998</c:v>
                </c:pt>
                <c:pt idx="3780">
                  <c:v>2250.558</c:v>
                </c:pt>
                <c:pt idx="3781">
                  <c:v>2251.04</c:v>
                </c:pt>
                <c:pt idx="3782">
                  <c:v>2251.5219999999999</c:v>
                </c:pt>
                <c:pt idx="3783">
                  <c:v>2252.0039999999999</c:v>
                </c:pt>
                <c:pt idx="3784">
                  <c:v>2252.4859999999999</c:v>
                </c:pt>
                <c:pt idx="3785">
                  <c:v>2252.9679999999998</c:v>
                </c:pt>
                <c:pt idx="3786">
                  <c:v>2253.4499999999998</c:v>
                </c:pt>
                <c:pt idx="3787">
                  <c:v>2253.9319999999998</c:v>
                </c:pt>
                <c:pt idx="3788">
                  <c:v>2254.415</c:v>
                </c:pt>
                <c:pt idx="3789">
                  <c:v>2254.8969999999999</c:v>
                </c:pt>
                <c:pt idx="3790">
                  <c:v>2255.3789999999999</c:v>
                </c:pt>
                <c:pt idx="3791">
                  <c:v>2255.8609999999999</c:v>
                </c:pt>
                <c:pt idx="3792">
                  <c:v>2256.3429999999998</c:v>
                </c:pt>
                <c:pt idx="3793">
                  <c:v>2256.8249999999998</c:v>
                </c:pt>
                <c:pt idx="3794">
                  <c:v>2257.3069999999998</c:v>
                </c:pt>
                <c:pt idx="3795">
                  <c:v>2257.7890000000002</c:v>
                </c:pt>
                <c:pt idx="3796">
                  <c:v>2258.2710000000002</c:v>
                </c:pt>
                <c:pt idx="3797">
                  <c:v>2258.7539999999999</c:v>
                </c:pt>
                <c:pt idx="3798">
                  <c:v>2259.2359999999999</c:v>
                </c:pt>
                <c:pt idx="3799">
                  <c:v>2259.7179999999998</c:v>
                </c:pt>
                <c:pt idx="3800">
                  <c:v>2260.1999999999998</c:v>
                </c:pt>
                <c:pt idx="3801">
                  <c:v>2260.6819999999998</c:v>
                </c:pt>
                <c:pt idx="3802">
                  <c:v>2261.1640000000002</c:v>
                </c:pt>
                <c:pt idx="3803">
                  <c:v>2261.6460000000002</c:v>
                </c:pt>
                <c:pt idx="3804">
                  <c:v>2262.1280000000002</c:v>
                </c:pt>
                <c:pt idx="3805">
                  <c:v>2262.6109999999999</c:v>
                </c:pt>
                <c:pt idx="3806">
                  <c:v>2263.0929999999998</c:v>
                </c:pt>
                <c:pt idx="3807">
                  <c:v>2263.5749999999998</c:v>
                </c:pt>
                <c:pt idx="3808">
                  <c:v>2264.0569999999998</c:v>
                </c:pt>
                <c:pt idx="3809">
                  <c:v>2264.5390000000002</c:v>
                </c:pt>
                <c:pt idx="3810">
                  <c:v>2265.0210000000002</c:v>
                </c:pt>
                <c:pt idx="3811">
                  <c:v>2265.5030000000002</c:v>
                </c:pt>
                <c:pt idx="3812">
                  <c:v>2265.9859999999999</c:v>
                </c:pt>
                <c:pt idx="3813">
                  <c:v>2266.4679999999998</c:v>
                </c:pt>
                <c:pt idx="3814">
                  <c:v>2266.9499999999998</c:v>
                </c:pt>
                <c:pt idx="3815">
                  <c:v>2267.4319999999998</c:v>
                </c:pt>
                <c:pt idx="3816">
                  <c:v>2267.9140000000002</c:v>
                </c:pt>
                <c:pt idx="3817">
                  <c:v>2268.3960000000002</c:v>
                </c:pt>
                <c:pt idx="3818">
                  <c:v>2268.8780000000002</c:v>
                </c:pt>
                <c:pt idx="3819">
                  <c:v>2269.36</c:v>
                </c:pt>
                <c:pt idx="3820">
                  <c:v>2269.8429999999998</c:v>
                </c:pt>
                <c:pt idx="3821">
                  <c:v>2270.3249999999998</c:v>
                </c:pt>
                <c:pt idx="3822">
                  <c:v>2270.8069999999998</c:v>
                </c:pt>
                <c:pt idx="3823">
                  <c:v>2271.2890000000002</c:v>
                </c:pt>
                <c:pt idx="3824">
                  <c:v>2271.7710000000002</c:v>
                </c:pt>
                <c:pt idx="3825">
                  <c:v>2272.2530000000002</c:v>
                </c:pt>
                <c:pt idx="3826">
                  <c:v>2272.7350000000001</c:v>
                </c:pt>
                <c:pt idx="3827">
                  <c:v>2273.2170000000001</c:v>
                </c:pt>
                <c:pt idx="3828">
                  <c:v>2273.6990000000001</c:v>
                </c:pt>
                <c:pt idx="3829">
                  <c:v>2274.1819999999998</c:v>
                </c:pt>
                <c:pt idx="3830">
                  <c:v>2274.6640000000002</c:v>
                </c:pt>
                <c:pt idx="3831">
                  <c:v>2275.1460000000002</c:v>
                </c:pt>
                <c:pt idx="3832">
                  <c:v>2275.6280000000002</c:v>
                </c:pt>
                <c:pt idx="3833">
                  <c:v>2276.11</c:v>
                </c:pt>
                <c:pt idx="3834">
                  <c:v>2276.5920000000001</c:v>
                </c:pt>
                <c:pt idx="3835">
                  <c:v>2277.0740000000001</c:v>
                </c:pt>
                <c:pt idx="3836">
                  <c:v>2277.556</c:v>
                </c:pt>
                <c:pt idx="3837">
                  <c:v>2278.0390000000002</c:v>
                </c:pt>
                <c:pt idx="3838">
                  <c:v>2278.5210000000002</c:v>
                </c:pt>
                <c:pt idx="3839">
                  <c:v>2279.0030000000002</c:v>
                </c:pt>
                <c:pt idx="3840">
                  <c:v>2279.4850000000001</c:v>
                </c:pt>
                <c:pt idx="3841">
                  <c:v>2279.9670000000001</c:v>
                </c:pt>
                <c:pt idx="3842">
                  <c:v>2280.4490000000001</c:v>
                </c:pt>
                <c:pt idx="3843">
                  <c:v>2280.931</c:v>
                </c:pt>
                <c:pt idx="3844">
                  <c:v>2281.4140000000002</c:v>
                </c:pt>
                <c:pt idx="3845">
                  <c:v>2281.8960000000002</c:v>
                </c:pt>
                <c:pt idx="3846">
                  <c:v>2282.3780000000002</c:v>
                </c:pt>
                <c:pt idx="3847">
                  <c:v>2282.86</c:v>
                </c:pt>
                <c:pt idx="3848">
                  <c:v>2283.3420000000001</c:v>
                </c:pt>
                <c:pt idx="3849">
                  <c:v>2283.8240000000001</c:v>
                </c:pt>
                <c:pt idx="3850">
                  <c:v>2284.306</c:v>
                </c:pt>
                <c:pt idx="3851">
                  <c:v>2284.788</c:v>
                </c:pt>
                <c:pt idx="3852">
                  <c:v>2285.2710000000002</c:v>
                </c:pt>
                <c:pt idx="3853">
                  <c:v>2285.7530000000002</c:v>
                </c:pt>
                <c:pt idx="3854">
                  <c:v>2286.2350000000001</c:v>
                </c:pt>
                <c:pt idx="3855">
                  <c:v>2286.7170000000001</c:v>
                </c:pt>
                <c:pt idx="3856">
                  <c:v>2287.1990000000001</c:v>
                </c:pt>
                <c:pt idx="3857">
                  <c:v>2287.681</c:v>
                </c:pt>
                <c:pt idx="3858">
                  <c:v>2288.163</c:v>
                </c:pt>
                <c:pt idx="3859">
                  <c:v>2288.645</c:v>
                </c:pt>
                <c:pt idx="3860">
                  <c:v>2289.127</c:v>
                </c:pt>
                <c:pt idx="3861">
                  <c:v>2289.61</c:v>
                </c:pt>
                <c:pt idx="3862">
                  <c:v>2290.0920000000001</c:v>
                </c:pt>
                <c:pt idx="3863">
                  <c:v>2290.5740000000001</c:v>
                </c:pt>
                <c:pt idx="3864">
                  <c:v>2291.056</c:v>
                </c:pt>
                <c:pt idx="3865">
                  <c:v>2291.538</c:v>
                </c:pt>
                <c:pt idx="3866">
                  <c:v>2292.02</c:v>
                </c:pt>
                <c:pt idx="3867">
                  <c:v>2292.502</c:v>
                </c:pt>
                <c:pt idx="3868">
                  <c:v>2292.9839999999999</c:v>
                </c:pt>
                <c:pt idx="3869">
                  <c:v>2293.4670000000001</c:v>
                </c:pt>
                <c:pt idx="3870">
                  <c:v>2293.9490000000001</c:v>
                </c:pt>
                <c:pt idx="3871">
                  <c:v>2294.431</c:v>
                </c:pt>
                <c:pt idx="3872">
                  <c:v>2294.913</c:v>
                </c:pt>
                <c:pt idx="3873">
                  <c:v>2295.395</c:v>
                </c:pt>
                <c:pt idx="3874">
                  <c:v>2295.877</c:v>
                </c:pt>
                <c:pt idx="3875">
                  <c:v>2296.3589999999999</c:v>
                </c:pt>
                <c:pt idx="3876">
                  <c:v>2296.8420000000001</c:v>
                </c:pt>
                <c:pt idx="3877">
                  <c:v>2297.3240000000001</c:v>
                </c:pt>
                <c:pt idx="3878">
                  <c:v>2297.806</c:v>
                </c:pt>
                <c:pt idx="3879">
                  <c:v>2298.288</c:v>
                </c:pt>
                <c:pt idx="3880">
                  <c:v>2298.77</c:v>
                </c:pt>
                <c:pt idx="3881">
                  <c:v>2299.252</c:v>
                </c:pt>
                <c:pt idx="3882">
                  <c:v>2299.7339999999999</c:v>
                </c:pt>
                <c:pt idx="3883">
                  <c:v>2300.2159999999999</c:v>
                </c:pt>
                <c:pt idx="3884">
                  <c:v>2300.6979999999999</c:v>
                </c:pt>
                <c:pt idx="3885">
                  <c:v>2301.181</c:v>
                </c:pt>
                <c:pt idx="3886">
                  <c:v>2301.663</c:v>
                </c:pt>
                <c:pt idx="3887">
                  <c:v>2302.145</c:v>
                </c:pt>
                <c:pt idx="3888">
                  <c:v>2302.627</c:v>
                </c:pt>
                <c:pt idx="3889">
                  <c:v>2303.1089999999999</c:v>
                </c:pt>
                <c:pt idx="3890">
                  <c:v>2303.5909999999999</c:v>
                </c:pt>
                <c:pt idx="3891">
                  <c:v>2304.0729999999999</c:v>
                </c:pt>
                <c:pt idx="3892">
                  <c:v>2304.5549999999998</c:v>
                </c:pt>
                <c:pt idx="3893">
                  <c:v>2305.038</c:v>
                </c:pt>
                <c:pt idx="3894">
                  <c:v>2305.52</c:v>
                </c:pt>
                <c:pt idx="3895">
                  <c:v>2306.002</c:v>
                </c:pt>
                <c:pt idx="3896">
                  <c:v>2306.4839999999999</c:v>
                </c:pt>
                <c:pt idx="3897">
                  <c:v>2306.9659999999999</c:v>
                </c:pt>
                <c:pt idx="3898">
                  <c:v>2307.4479999999999</c:v>
                </c:pt>
                <c:pt idx="3899">
                  <c:v>2307.9299999999998</c:v>
                </c:pt>
                <c:pt idx="3900">
                  <c:v>2308.4119999999998</c:v>
                </c:pt>
                <c:pt idx="3901">
                  <c:v>2308.895</c:v>
                </c:pt>
                <c:pt idx="3902">
                  <c:v>2309.377</c:v>
                </c:pt>
                <c:pt idx="3903">
                  <c:v>2309.8589999999999</c:v>
                </c:pt>
                <c:pt idx="3904">
                  <c:v>2310.3409999999999</c:v>
                </c:pt>
                <c:pt idx="3905">
                  <c:v>2310.8229999999999</c:v>
                </c:pt>
                <c:pt idx="3906">
                  <c:v>2311.3049999999998</c:v>
                </c:pt>
                <c:pt idx="3907">
                  <c:v>2311.7869999999998</c:v>
                </c:pt>
                <c:pt idx="3908">
                  <c:v>2312.27</c:v>
                </c:pt>
                <c:pt idx="3909">
                  <c:v>2312.752</c:v>
                </c:pt>
                <c:pt idx="3910">
                  <c:v>2313.2339999999999</c:v>
                </c:pt>
                <c:pt idx="3911">
                  <c:v>2313.7159999999999</c:v>
                </c:pt>
                <c:pt idx="3912">
                  <c:v>2314.1979999999999</c:v>
                </c:pt>
                <c:pt idx="3913">
                  <c:v>2314.6799999999998</c:v>
                </c:pt>
                <c:pt idx="3914">
                  <c:v>2315.1619999999998</c:v>
                </c:pt>
                <c:pt idx="3915">
                  <c:v>2315.6439999999998</c:v>
                </c:pt>
                <c:pt idx="3916">
                  <c:v>2316.1260000000002</c:v>
                </c:pt>
                <c:pt idx="3917">
                  <c:v>2316.6089999999999</c:v>
                </c:pt>
                <c:pt idx="3918">
                  <c:v>2317.0909999999999</c:v>
                </c:pt>
                <c:pt idx="3919">
                  <c:v>2317.5729999999999</c:v>
                </c:pt>
                <c:pt idx="3920">
                  <c:v>2318.0549999999998</c:v>
                </c:pt>
                <c:pt idx="3921">
                  <c:v>2318.5369999999998</c:v>
                </c:pt>
                <c:pt idx="3922">
                  <c:v>2319.0189999999998</c:v>
                </c:pt>
                <c:pt idx="3923">
                  <c:v>2319.5010000000002</c:v>
                </c:pt>
                <c:pt idx="3924">
                  <c:v>2319.9830000000002</c:v>
                </c:pt>
                <c:pt idx="3925">
                  <c:v>2320.4659999999999</c:v>
                </c:pt>
                <c:pt idx="3926">
                  <c:v>2320.9479999999999</c:v>
                </c:pt>
                <c:pt idx="3927">
                  <c:v>2321.4299999999998</c:v>
                </c:pt>
                <c:pt idx="3928">
                  <c:v>2321.9119999999998</c:v>
                </c:pt>
                <c:pt idx="3929">
                  <c:v>2322.3939999999998</c:v>
                </c:pt>
                <c:pt idx="3930">
                  <c:v>2322.8760000000002</c:v>
                </c:pt>
                <c:pt idx="3931">
                  <c:v>2323.3580000000002</c:v>
                </c:pt>
                <c:pt idx="3932">
                  <c:v>2323.8409999999999</c:v>
                </c:pt>
                <c:pt idx="3933">
                  <c:v>2324.3229999999999</c:v>
                </c:pt>
                <c:pt idx="3934">
                  <c:v>2324.8049999999998</c:v>
                </c:pt>
                <c:pt idx="3935">
                  <c:v>2325.2869999999998</c:v>
                </c:pt>
                <c:pt idx="3936">
                  <c:v>2325.7689999999998</c:v>
                </c:pt>
                <c:pt idx="3937">
                  <c:v>2326.2510000000002</c:v>
                </c:pt>
                <c:pt idx="3938">
                  <c:v>2326.7330000000002</c:v>
                </c:pt>
                <c:pt idx="3939">
                  <c:v>2327.2150000000001</c:v>
                </c:pt>
                <c:pt idx="3940">
                  <c:v>2327.6979999999999</c:v>
                </c:pt>
                <c:pt idx="3941">
                  <c:v>2328.1799999999998</c:v>
                </c:pt>
                <c:pt idx="3942">
                  <c:v>2328.6619999999998</c:v>
                </c:pt>
                <c:pt idx="3943">
                  <c:v>2329.1439999999998</c:v>
                </c:pt>
                <c:pt idx="3944">
                  <c:v>2329.6260000000002</c:v>
                </c:pt>
                <c:pt idx="3945">
                  <c:v>2330.1080000000002</c:v>
                </c:pt>
                <c:pt idx="3946">
                  <c:v>2330.59</c:v>
                </c:pt>
                <c:pt idx="3947">
                  <c:v>2331.0720000000001</c:v>
                </c:pt>
                <c:pt idx="3948">
                  <c:v>2331.5540000000001</c:v>
                </c:pt>
                <c:pt idx="3949">
                  <c:v>2332.0369999999998</c:v>
                </c:pt>
                <c:pt idx="3950">
                  <c:v>2332.5189999999998</c:v>
                </c:pt>
                <c:pt idx="3951">
                  <c:v>2333.0010000000002</c:v>
                </c:pt>
                <c:pt idx="3952">
                  <c:v>2333.4830000000002</c:v>
                </c:pt>
                <c:pt idx="3953">
                  <c:v>2333.9650000000001</c:v>
                </c:pt>
                <c:pt idx="3954">
                  <c:v>2334.4470000000001</c:v>
                </c:pt>
                <c:pt idx="3955">
                  <c:v>2334.9290000000001</c:v>
                </c:pt>
                <c:pt idx="3956">
                  <c:v>2335.4110000000001</c:v>
                </c:pt>
                <c:pt idx="3957">
                  <c:v>2335.8939999999998</c:v>
                </c:pt>
                <c:pt idx="3958">
                  <c:v>2336.3760000000002</c:v>
                </c:pt>
                <c:pt idx="3959">
                  <c:v>2336.8580000000002</c:v>
                </c:pt>
                <c:pt idx="3960">
                  <c:v>2337.34</c:v>
                </c:pt>
                <c:pt idx="3961">
                  <c:v>2337.8220000000001</c:v>
                </c:pt>
                <c:pt idx="3962">
                  <c:v>2338.3040000000001</c:v>
                </c:pt>
                <c:pt idx="3963">
                  <c:v>2338.7860000000001</c:v>
                </c:pt>
                <c:pt idx="3964">
                  <c:v>2339.2689999999998</c:v>
                </c:pt>
                <c:pt idx="3965">
                  <c:v>2339.75</c:v>
                </c:pt>
                <c:pt idx="3966">
                  <c:v>2340.2330000000002</c:v>
                </c:pt>
                <c:pt idx="3967">
                  <c:v>2340.7150000000001</c:v>
                </c:pt>
                <c:pt idx="3968">
                  <c:v>2341.1970000000001</c:v>
                </c:pt>
                <c:pt idx="3969">
                  <c:v>2341.6790000000001</c:v>
                </c:pt>
                <c:pt idx="3970">
                  <c:v>2342.1610000000001</c:v>
                </c:pt>
                <c:pt idx="3971">
                  <c:v>2342.643</c:v>
                </c:pt>
                <c:pt idx="3972">
                  <c:v>2343.125</c:v>
                </c:pt>
                <c:pt idx="3973">
                  <c:v>2343.6080000000002</c:v>
                </c:pt>
                <c:pt idx="3974">
                  <c:v>2344.09</c:v>
                </c:pt>
                <c:pt idx="3975">
                  <c:v>2344.5720000000001</c:v>
                </c:pt>
                <c:pt idx="3976">
                  <c:v>2345.0540000000001</c:v>
                </c:pt>
                <c:pt idx="3977">
                  <c:v>2345.5360000000001</c:v>
                </c:pt>
                <c:pt idx="3978">
                  <c:v>2346.018</c:v>
                </c:pt>
                <c:pt idx="3979">
                  <c:v>2346.5</c:v>
                </c:pt>
                <c:pt idx="3980">
                  <c:v>2346.982</c:v>
                </c:pt>
                <c:pt idx="3981">
                  <c:v>2347.4650000000001</c:v>
                </c:pt>
                <c:pt idx="3982">
                  <c:v>2347.9470000000001</c:v>
                </c:pt>
                <c:pt idx="3983">
                  <c:v>2348.4290000000001</c:v>
                </c:pt>
                <c:pt idx="3984">
                  <c:v>2348.9110000000001</c:v>
                </c:pt>
                <c:pt idx="3985">
                  <c:v>2349.393</c:v>
                </c:pt>
                <c:pt idx="3986">
                  <c:v>2349.875</c:v>
                </c:pt>
                <c:pt idx="3987">
                  <c:v>2350.357</c:v>
                </c:pt>
                <c:pt idx="3988">
                  <c:v>2350.8389999999999</c:v>
                </c:pt>
                <c:pt idx="3989">
                  <c:v>2351.3220000000001</c:v>
                </c:pt>
                <c:pt idx="3990">
                  <c:v>2351.8040000000001</c:v>
                </c:pt>
                <c:pt idx="3991">
                  <c:v>2352.2860000000001</c:v>
                </c:pt>
                <c:pt idx="3992">
                  <c:v>2352.768</c:v>
                </c:pt>
                <c:pt idx="3993">
                  <c:v>2353.25</c:v>
                </c:pt>
                <c:pt idx="3994">
                  <c:v>2353.732</c:v>
                </c:pt>
                <c:pt idx="3995">
                  <c:v>2354.2139999999999</c:v>
                </c:pt>
                <c:pt idx="3996">
                  <c:v>2354.6970000000001</c:v>
                </c:pt>
                <c:pt idx="3997">
                  <c:v>2355.1779999999999</c:v>
                </c:pt>
                <c:pt idx="3998">
                  <c:v>2355.6610000000001</c:v>
                </c:pt>
                <c:pt idx="3999">
                  <c:v>2356.143</c:v>
                </c:pt>
                <c:pt idx="4000">
                  <c:v>2356.625</c:v>
                </c:pt>
                <c:pt idx="4001">
                  <c:v>2357.107</c:v>
                </c:pt>
                <c:pt idx="4002">
                  <c:v>2357.5889999999999</c:v>
                </c:pt>
                <c:pt idx="4003">
                  <c:v>2358.0709999999999</c:v>
                </c:pt>
                <c:pt idx="4004">
                  <c:v>2358.5529999999999</c:v>
                </c:pt>
                <c:pt idx="4005">
                  <c:v>2359.0360000000001</c:v>
                </c:pt>
                <c:pt idx="4006">
                  <c:v>2359.518</c:v>
                </c:pt>
                <c:pt idx="4007">
                  <c:v>2360</c:v>
                </c:pt>
                <c:pt idx="4008">
                  <c:v>2360.482</c:v>
                </c:pt>
                <c:pt idx="4009">
                  <c:v>2360.9639999999999</c:v>
                </c:pt>
                <c:pt idx="4010">
                  <c:v>2361.4459999999999</c:v>
                </c:pt>
                <c:pt idx="4011">
                  <c:v>2361.9279999999999</c:v>
                </c:pt>
                <c:pt idx="4012">
                  <c:v>2362.41</c:v>
                </c:pt>
                <c:pt idx="4013">
                  <c:v>2362.893</c:v>
                </c:pt>
                <c:pt idx="4014">
                  <c:v>2363.375</c:v>
                </c:pt>
                <c:pt idx="4015">
                  <c:v>2363.857</c:v>
                </c:pt>
                <c:pt idx="4016">
                  <c:v>2364.3389999999999</c:v>
                </c:pt>
                <c:pt idx="4017">
                  <c:v>2364.8209999999999</c:v>
                </c:pt>
                <c:pt idx="4018">
                  <c:v>2365.3029999999999</c:v>
                </c:pt>
                <c:pt idx="4019">
                  <c:v>2365.7849999999999</c:v>
                </c:pt>
                <c:pt idx="4020">
                  <c:v>2366.2669999999998</c:v>
                </c:pt>
                <c:pt idx="4021">
                  <c:v>2366.75</c:v>
                </c:pt>
                <c:pt idx="4022">
                  <c:v>2367.232</c:v>
                </c:pt>
                <c:pt idx="4023">
                  <c:v>2367.7139999999999</c:v>
                </c:pt>
                <c:pt idx="4024">
                  <c:v>2368.1959999999999</c:v>
                </c:pt>
                <c:pt idx="4025">
                  <c:v>2368.6779999999999</c:v>
                </c:pt>
                <c:pt idx="4026">
                  <c:v>2369.16</c:v>
                </c:pt>
                <c:pt idx="4027">
                  <c:v>2369.6419999999998</c:v>
                </c:pt>
                <c:pt idx="4028">
                  <c:v>2370.125</c:v>
                </c:pt>
                <c:pt idx="4029">
                  <c:v>2370.6060000000002</c:v>
                </c:pt>
                <c:pt idx="4030">
                  <c:v>2371.0889999999999</c:v>
                </c:pt>
                <c:pt idx="4031">
                  <c:v>2371.5709999999999</c:v>
                </c:pt>
                <c:pt idx="4032">
                  <c:v>2372.0529999999999</c:v>
                </c:pt>
                <c:pt idx="4033">
                  <c:v>2372.5349999999999</c:v>
                </c:pt>
                <c:pt idx="4034">
                  <c:v>2373.0169999999998</c:v>
                </c:pt>
                <c:pt idx="4035">
                  <c:v>2373.4989999999998</c:v>
                </c:pt>
                <c:pt idx="4036">
                  <c:v>2373.9810000000002</c:v>
                </c:pt>
                <c:pt idx="4037">
                  <c:v>2374.4639999999999</c:v>
                </c:pt>
                <c:pt idx="4038">
                  <c:v>2374.9459999999999</c:v>
                </c:pt>
                <c:pt idx="4039">
                  <c:v>2375.4279999999999</c:v>
                </c:pt>
                <c:pt idx="4040">
                  <c:v>2375.91</c:v>
                </c:pt>
                <c:pt idx="4041">
                  <c:v>2376.3919999999998</c:v>
                </c:pt>
                <c:pt idx="4042">
                  <c:v>2376.8739999999998</c:v>
                </c:pt>
                <c:pt idx="4043">
                  <c:v>2377.3560000000002</c:v>
                </c:pt>
                <c:pt idx="4044">
                  <c:v>2377.8380000000002</c:v>
                </c:pt>
                <c:pt idx="4045">
                  <c:v>2378.3209999999999</c:v>
                </c:pt>
                <c:pt idx="4046">
                  <c:v>2378.8029999999999</c:v>
                </c:pt>
                <c:pt idx="4047">
                  <c:v>2379.2849999999999</c:v>
                </c:pt>
                <c:pt idx="4048">
                  <c:v>2379.7669999999998</c:v>
                </c:pt>
                <c:pt idx="4049">
                  <c:v>2380.2489999999998</c:v>
                </c:pt>
                <c:pt idx="4050">
                  <c:v>2380.7310000000002</c:v>
                </c:pt>
                <c:pt idx="4051">
                  <c:v>2381.2130000000002</c:v>
                </c:pt>
                <c:pt idx="4052">
                  <c:v>2381.6950000000002</c:v>
                </c:pt>
                <c:pt idx="4053">
                  <c:v>2382.1770000000001</c:v>
                </c:pt>
                <c:pt idx="4054">
                  <c:v>2382.66</c:v>
                </c:pt>
                <c:pt idx="4055">
                  <c:v>2383.1419999999998</c:v>
                </c:pt>
                <c:pt idx="4056">
                  <c:v>2383.6239999999998</c:v>
                </c:pt>
                <c:pt idx="4057">
                  <c:v>2384.1060000000002</c:v>
                </c:pt>
                <c:pt idx="4058">
                  <c:v>2384.5880000000002</c:v>
                </c:pt>
                <c:pt idx="4059">
                  <c:v>2385.0700000000002</c:v>
                </c:pt>
                <c:pt idx="4060">
                  <c:v>2385.5520000000001</c:v>
                </c:pt>
                <c:pt idx="4061">
                  <c:v>2386.0340000000001</c:v>
                </c:pt>
                <c:pt idx="4062">
                  <c:v>2386.5169999999998</c:v>
                </c:pt>
                <c:pt idx="4063">
                  <c:v>2386.9989999999998</c:v>
                </c:pt>
                <c:pt idx="4064">
                  <c:v>2387.4810000000002</c:v>
                </c:pt>
                <c:pt idx="4065">
                  <c:v>2387.9630000000002</c:v>
                </c:pt>
                <c:pt idx="4066">
                  <c:v>2388.4450000000002</c:v>
                </c:pt>
                <c:pt idx="4067">
                  <c:v>2388.9270000000001</c:v>
                </c:pt>
                <c:pt idx="4068">
                  <c:v>2389.4090000000001</c:v>
                </c:pt>
                <c:pt idx="4069">
                  <c:v>2389.8919999999998</c:v>
                </c:pt>
                <c:pt idx="4070">
                  <c:v>2390.3739999999998</c:v>
                </c:pt>
                <c:pt idx="4071">
                  <c:v>2390.8560000000002</c:v>
                </c:pt>
                <c:pt idx="4072">
                  <c:v>2391.3380000000002</c:v>
                </c:pt>
                <c:pt idx="4073">
                  <c:v>2391.8200000000002</c:v>
                </c:pt>
                <c:pt idx="4074">
                  <c:v>2392.3020000000001</c:v>
                </c:pt>
                <c:pt idx="4075">
                  <c:v>2392.7840000000001</c:v>
                </c:pt>
                <c:pt idx="4076">
                  <c:v>2393.2660000000001</c:v>
                </c:pt>
                <c:pt idx="4077">
                  <c:v>2393.7489999999998</c:v>
                </c:pt>
                <c:pt idx="4078">
                  <c:v>2394.2310000000002</c:v>
                </c:pt>
                <c:pt idx="4079">
                  <c:v>2394.7130000000002</c:v>
                </c:pt>
                <c:pt idx="4080">
                  <c:v>2395.1950000000002</c:v>
                </c:pt>
                <c:pt idx="4081">
                  <c:v>2395.6770000000001</c:v>
                </c:pt>
                <c:pt idx="4082">
                  <c:v>2396.1590000000001</c:v>
                </c:pt>
                <c:pt idx="4083">
                  <c:v>2396.6410000000001</c:v>
                </c:pt>
                <c:pt idx="4084">
                  <c:v>2397.123</c:v>
                </c:pt>
                <c:pt idx="4085">
                  <c:v>2397.605</c:v>
                </c:pt>
                <c:pt idx="4086">
                  <c:v>2398.0880000000002</c:v>
                </c:pt>
                <c:pt idx="4087">
                  <c:v>2398.5700000000002</c:v>
                </c:pt>
                <c:pt idx="4088">
                  <c:v>2399.0520000000001</c:v>
                </c:pt>
                <c:pt idx="4089">
                  <c:v>2399.5340000000001</c:v>
                </c:pt>
                <c:pt idx="4090">
                  <c:v>2400.0160000000001</c:v>
                </c:pt>
                <c:pt idx="4091">
                  <c:v>2400.498</c:v>
                </c:pt>
                <c:pt idx="4092">
                  <c:v>2400.98</c:v>
                </c:pt>
                <c:pt idx="4093">
                  <c:v>2401.462</c:v>
                </c:pt>
                <c:pt idx="4094">
                  <c:v>2401.9450000000002</c:v>
                </c:pt>
                <c:pt idx="4095">
                  <c:v>2402.4270000000001</c:v>
                </c:pt>
                <c:pt idx="4096">
                  <c:v>2402.9090000000001</c:v>
                </c:pt>
                <c:pt idx="4097">
                  <c:v>2403.3910000000001</c:v>
                </c:pt>
                <c:pt idx="4098">
                  <c:v>2403.873</c:v>
                </c:pt>
                <c:pt idx="4099">
                  <c:v>2404.355</c:v>
                </c:pt>
                <c:pt idx="4100">
                  <c:v>2404.837</c:v>
                </c:pt>
                <c:pt idx="4101">
                  <c:v>2405.3200000000002</c:v>
                </c:pt>
                <c:pt idx="4102">
                  <c:v>2405.8020000000001</c:v>
                </c:pt>
                <c:pt idx="4103">
                  <c:v>2406.2840000000001</c:v>
                </c:pt>
                <c:pt idx="4104">
                  <c:v>2406.7660000000001</c:v>
                </c:pt>
                <c:pt idx="4105">
                  <c:v>2407.248</c:v>
                </c:pt>
                <c:pt idx="4106">
                  <c:v>2407.73</c:v>
                </c:pt>
                <c:pt idx="4107">
                  <c:v>2408.212</c:v>
                </c:pt>
                <c:pt idx="4108">
                  <c:v>2408.694</c:v>
                </c:pt>
                <c:pt idx="4109">
                  <c:v>2409.1770000000001</c:v>
                </c:pt>
                <c:pt idx="4110">
                  <c:v>2409.6590000000001</c:v>
                </c:pt>
                <c:pt idx="4111">
                  <c:v>2410.1410000000001</c:v>
                </c:pt>
                <c:pt idx="4112">
                  <c:v>2410.623</c:v>
                </c:pt>
                <c:pt idx="4113">
                  <c:v>2411.105</c:v>
                </c:pt>
                <c:pt idx="4114">
                  <c:v>2411.587</c:v>
                </c:pt>
                <c:pt idx="4115">
                  <c:v>2412.069</c:v>
                </c:pt>
                <c:pt idx="4116">
                  <c:v>2412.5509999999999</c:v>
                </c:pt>
                <c:pt idx="4117">
                  <c:v>2413.0329999999999</c:v>
                </c:pt>
                <c:pt idx="4118">
                  <c:v>2413.5160000000001</c:v>
                </c:pt>
                <c:pt idx="4119">
                  <c:v>2413.998</c:v>
                </c:pt>
                <c:pt idx="4120">
                  <c:v>2414.48</c:v>
                </c:pt>
                <c:pt idx="4121">
                  <c:v>2414.962</c:v>
                </c:pt>
                <c:pt idx="4122">
                  <c:v>2415.444</c:v>
                </c:pt>
                <c:pt idx="4123">
                  <c:v>2415.9259999999999</c:v>
                </c:pt>
                <c:pt idx="4124">
                  <c:v>2416.4079999999999</c:v>
                </c:pt>
                <c:pt idx="4125">
                  <c:v>2416.89</c:v>
                </c:pt>
                <c:pt idx="4126">
                  <c:v>2417.373</c:v>
                </c:pt>
                <c:pt idx="4127">
                  <c:v>2417.855</c:v>
                </c:pt>
                <c:pt idx="4128">
                  <c:v>2418.337</c:v>
                </c:pt>
                <c:pt idx="4129">
                  <c:v>2418.819</c:v>
                </c:pt>
                <c:pt idx="4130">
                  <c:v>2419.3009999999999</c:v>
                </c:pt>
                <c:pt idx="4131">
                  <c:v>2419.7829999999999</c:v>
                </c:pt>
                <c:pt idx="4132">
                  <c:v>2420.2649999999999</c:v>
                </c:pt>
                <c:pt idx="4133">
                  <c:v>2420.748</c:v>
                </c:pt>
                <c:pt idx="4134">
                  <c:v>2421.23</c:v>
                </c:pt>
                <c:pt idx="4135">
                  <c:v>2421.712</c:v>
                </c:pt>
                <c:pt idx="4136">
                  <c:v>2422.194</c:v>
                </c:pt>
                <c:pt idx="4137">
                  <c:v>2422.6759999999999</c:v>
                </c:pt>
                <c:pt idx="4138">
                  <c:v>2423.1579999999999</c:v>
                </c:pt>
                <c:pt idx="4139">
                  <c:v>2423.64</c:v>
                </c:pt>
                <c:pt idx="4140">
                  <c:v>2424.1219999999998</c:v>
                </c:pt>
                <c:pt idx="4141">
                  <c:v>2424.6039999999998</c:v>
                </c:pt>
                <c:pt idx="4142">
                  <c:v>2425.087</c:v>
                </c:pt>
                <c:pt idx="4143">
                  <c:v>2425.569</c:v>
                </c:pt>
                <c:pt idx="4144">
                  <c:v>2426.0509999999999</c:v>
                </c:pt>
                <c:pt idx="4145">
                  <c:v>2426.5329999999999</c:v>
                </c:pt>
                <c:pt idx="4146">
                  <c:v>2427.0149999999999</c:v>
                </c:pt>
                <c:pt idx="4147">
                  <c:v>2427.4969999999998</c:v>
                </c:pt>
                <c:pt idx="4148">
                  <c:v>2427.9789999999998</c:v>
                </c:pt>
                <c:pt idx="4149">
                  <c:v>2428.4609999999998</c:v>
                </c:pt>
                <c:pt idx="4150">
                  <c:v>2428.944</c:v>
                </c:pt>
                <c:pt idx="4151">
                  <c:v>2429.4259999999999</c:v>
                </c:pt>
                <c:pt idx="4152">
                  <c:v>2429.9079999999999</c:v>
                </c:pt>
                <c:pt idx="4153">
                  <c:v>2430.39</c:v>
                </c:pt>
                <c:pt idx="4154">
                  <c:v>2430.8719999999998</c:v>
                </c:pt>
                <c:pt idx="4155">
                  <c:v>2431.3539999999998</c:v>
                </c:pt>
                <c:pt idx="4156">
                  <c:v>2431.8359999999998</c:v>
                </c:pt>
                <c:pt idx="4157">
                  <c:v>2432.319</c:v>
                </c:pt>
                <c:pt idx="4158">
                  <c:v>2432.8009999999999</c:v>
                </c:pt>
                <c:pt idx="4159">
                  <c:v>2433.2829999999999</c:v>
                </c:pt>
                <c:pt idx="4160">
                  <c:v>2433.7649999999999</c:v>
                </c:pt>
                <c:pt idx="4161">
                  <c:v>2434.2469999999998</c:v>
                </c:pt>
                <c:pt idx="4162">
                  <c:v>2434.7289999999998</c:v>
                </c:pt>
                <c:pt idx="4163">
                  <c:v>2435.2109999999998</c:v>
                </c:pt>
                <c:pt idx="4164">
                  <c:v>2435.6930000000002</c:v>
                </c:pt>
                <c:pt idx="4165">
                  <c:v>2436.1759999999999</c:v>
                </c:pt>
                <c:pt idx="4166">
                  <c:v>2436.6579999999999</c:v>
                </c:pt>
                <c:pt idx="4167">
                  <c:v>2437.14</c:v>
                </c:pt>
                <c:pt idx="4168">
                  <c:v>2437.6219999999998</c:v>
                </c:pt>
                <c:pt idx="4169">
                  <c:v>2438.1039999999998</c:v>
                </c:pt>
                <c:pt idx="4170">
                  <c:v>2438.5859999999998</c:v>
                </c:pt>
                <c:pt idx="4171">
                  <c:v>2439.0680000000002</c:v>
                </c:pt>
                <c:pt idx="4172">
                  <c:v>2439.5500000000002</c:v>
                </c:pt>
                <c:pt idx="4173">
                  <c:v>2440.0320000000002</c:v>
                </c:pt>
                <c:pt idx="4174">
                  <c:v>2440.5149999999999</c:v>
                </c:pt>
                <c:pt idx="4175">
                  <c:v>2440.9969999999998</c:v>
                </c:pt>
                <c:pt idx="4176">
                  <c:v>2441.4789999999998</c:v>
                </c:pt>
                <c:pt idx="4177">
                  <c:v>2441.9609999999998</c:v>
                </c:pt>
                <c:pt idx="4178">
                  <c:v>2442.4430000000002</c:v>
                </c:pt>
                <c:pt idx="4179">
                  <c:v>2442.9250000000002</c:v>
                </c:pt>
                <c:pt idx="4180">
                  <c:v>2443.4070000000002</c:v>
                </c:pt>
                <c:pt idx="4181">
                  <c:v>2443.8890000000001</c:v>
                </c:pt>
                <c:pt idx="4182">
                  <c:v>2444.3719999999998</c:v>
                </c:pt>
                <c:pt idx="4183">
                  <c:v>2444.8539999999998</c:v>
                </c:pt>
                <c:pt idx="4184">
                  <c:v>2445.3359999999998</c:v>
                </c:pt>
                <c:pt idx="4185">
                  <c:v>2445.8180000000002</c:v>
                </c:pt>
                <c:pt idx="4186">
                  <c:v>2446.3000000000002</c:v>
                </c:pt>
                <c:pt idx="4187">
                  <c:v>2446.7820000000002</c:v>
                </c:pt>
                <c:pt idx="4188">
                  <c:v>2447.2640000000001</c:v>
                </c:pt>
                <c:pt idx="4189">
                  <c:v>2447.7469999999998</c:v>
                </c:pt>
                <c:pt idx="4190">
                  <c:v>2448.2289999999998</c:v>
                </c:pt>
                <c:pt idx="4191">
                  <c:v>2448.7109999999998</c:v>
                </c:pt>
                <c:pt idx="4192">
                  <c:v>2449.1930000000002</c:v>
                </c:pt>
                <c:pt idx="4193">
                  <c:v>2449.6750000000002</c:v>
                </c:pt>
                <c:pt idx="4194">
                  <c:v>2450.1570000000002</c:v>
                </c:pt>
                <c:pt idx="4195">
                  <c:v>2450.6390000000001</c:v>
                </c:pt>
                <c:pt idx="4196">
                  <c:v>2451.1210000000001</c:v>
                </c:pt>
                <c:pt idx="4197">
                  <c:v>2451.6039999999998</c:v>
                </c:pt>
                <c:pt idx="4198">
                  <c:v>2452.0859999999998</c:v>
                </c:pt>
                <c:pt idx="4199">
                  <c:v>2452.5680000000002</c:v>
                </c:pt>
                <c:pt idx="4200">
                  <c:v>2453.0500000000002</c:v>
                </c:pt>
                <c:pt idx="4201">
                  <c:v>2453.5320000000002</c:v>
                </c:pt>
                <c:pt idx="4202">
                  <c:v>2454.0140000000001</c:v>
                </c:pt>
                <c:pt idx="4203">
                  <c:v>2454.4960000000001</c:v>
                </c:pt>
                <c:pt idx="4204">
                  <c:v>2454.9780000000001</c:v>
                </c:pt>
                <c:pt idx="4205">
                  <c:v>2455.46</c:v>
                </c:pt>
                <c:pt idx="4206">
                  <c:v>2455.9430000000002</c:v>
                </c:pt>
                <c:pt idx="4207">
                  <c:v>2456.4250000000002</c:v>
                </c:pt>
                <c:pt idx="4208">
                  <c:v>2456.9070000000002</c:v>
                </c:pt>
                <c:pt idx="4209">
                  <c:v>2457.3890000000001</c:v>
                </c:pt>
                <c:pt idx="4210">
                  <c:v>2457.8710000000001</c:v>
                </c:pt>
                <c:pt idx="4211">
                  <c:v>2458.3530000000001</c:v>
                </c:pt>
                <c:pt idx="4212">
                  <c:v>2458.835</c:v>
                </c:pt>
                <c:pt idx="4213">
                  <c:v>2459.317</c:v>
                </c:pt>
                <c:pt idx="4214">
                  <c:v>2459.8000000000002</c:v>
                </c:pt>
                <c:pt idx="4215">
                  <c:v>2460.2820000000002</c:v>
                </c:pt>
                <c:pt idx="4216">
                  <c:v>2460.7640000000001</c:v>
                </c:pt>
                <c:pt idx="4217">
                  <c:v>2461.2460000000001</c:v>
                </c:pt>
                <c:pt idx="4218">
                  <c:v>2461.7280000000001</c:v>
                </c:pt>
                <c:pt idx="4219">
                  <c:v>2462.21</c:v>
                </c:pt>
                <c:pt idx="4220">
                  <c:v>2462.692</c:v>
                </c:pt>
                <c:pt idx="4221">
                  <c:v>2463.1750000000002</c:v>
                </c:pt>
                <c:pt idx="4222">
                  <c:v>2463.6559999999999</c:v>
                </c:pt>
                <c:pt idx="4223">
                  <c:v>2464.1390000000001</c:v>
                </c:pt>
                <c:pt idx="4224">
                  <c:v>2464.6210000000001</c:v>
                </c:pt>
                <c:pt idx="4225">
                  <c:v>2465.1030000000001</c:v>
                </c:pt>
                <c:pt idx="4226">
                  <c:v>2465.585</c:v>
                </c:pt>
                <c:pt idx="4227">
                  <c:v>2466.067</c:v>
                </c:pt>
                <c:pt idx="4228">
                  <c:v>2466.549</c:v>
                </c:pt>
                <c:pt idx="4229">
                  <c:v>2467.0309999999999</c:v>
                </c:pt>
                <c:pt idx="4230">
                  <c:v>2467.5140000000001</c:v>
                </c:pt>
                <c:pt idx="4231">
                  <c:v>2467.9960000000001</c:v>
                </c:pt>
                <c:pt idx="4232">
                  <c:v>2468.4780000000001</c:v>
                </c:pt>
                <c:pt idx="4233">
                  <c:v>2468.96</c:v>
                </c:pt>
                <c:pt idx="4234">
                  <c:v>2469.442</c:v>
                </c:pt>
                <c:pt idx="4235">
                  <c:v>2469.924</c:v>
                </c:pt>
                <c:pt idx="4236">
                  <c:v>2470.4059999999999</c:v>
                </c:pt>
                <c:pt idx="4237">
                  <c:v>2470.8879999999999</c:v>
                </c:pt>
                <c:pt idx="4238">
                  <c:v>2471.3710000000001</c:v>
                </c:pt>
                <c:pt idx="4239">
                  <c:v>2471.8530000000001</c:v>
                </c:pt>
                <c:pt idx="4240">
                  <c:v>2472.335</c:v>
                </c:pt>
                <c:pt idx="4241">
                  <c:v>2472.817</c:v>
                </c:pt>
                <c:pt idx="4242">
                  <c:v>2473.299</c:v>
                </c:pt>
                <c:pt idx="4243">
                  <c:v>2473.7809999999999</c:v>
                </c:pt>
                <c:pt idx="4244">
                  <c:v>2474.2629999999999</c:v>
                </c:pt>
                <c:pt idx="4245">
                  <c:v>2474.7449999999999</c:v>
                </c:pt>
                <c:pt idx="4246">
                  <c:v>2475.2280000000001</c:v>
                </c:pt>
                <c:pt idx="4247">
                  <c:v>2475.71</c:v>
                </c:pt>
                <c:pt idx="4248">
                  <c:v>2476.192</c:v>
                </c:pt>
                <c:pt idx="4249">
                  <c:v>2476.674</c:v>
                </c:pt>
                <c:pt idx="4250">
                  <c:v>2477.1559999999999</c:v>
                </c:pt>
                <c:pt idx="4251">
                  <c:v>2477.6379999999999</c:v>
                </c:pt>
                <c:pt idx="4252">
                  <c:v>2478.12</c:v>
                </c:pt>
                <c:pt idx="4253">
                  <c:v>2478.6019999999999</c:v>
                </c:pt>
                <c:pt idx="4254">
                  <c:v>2479.0839999999998</c:v>
                </c:pt>
                <c:pt idx="4255">
                  <c:v>2479.567</c:v>
                </c:pt>
                <c:pt idx="4256">
                  <c:v>2480.049</c:v>
                </c:pt>
                <c:pt idx="4257">
                  <c:v>2480.5309999999999</c:v>
                </c:pt>
                <c:pt idx="4258">
                  <c:v>2481.0129999999999</c:v>
                </c:pt>
                <c:pt idx="4259">
                  <c:v>2481.4949999999999</c:v>
                </c:pt>
                <c:pt idx="4260">
                  <c:v>2481.9769999999999</c:v>
                </c:pt>
                <c:pt idx="4261">
                  <c:v>2482.4589999999998</c:v>
                </c:pt>
                <c:pt idx="4262">
                  <c:v>2482.9409999999998</c:v>
                </c:pt>
                <c:pt idx="4263">
                  <c:v>2483.424</c:v>
                </c:pt>
                <c:pt idx="4264">
                  <c:v>2483.9059999999999</c:v>
                </c:pt>
                <c:pt idx="4265">
                  <c:v>2484.3879999999999</c:v>
                </c:pt>
                <c:pt idx="4266">
                  <c:v>2484.87</c:v>
                </c:pt>
                <c:pt idx="4267">
                  <c:v>2485.3519999999999</c:v>
                </c:pt>
                <c:pt idx="4268">
                  <c:v>2485.8339999999998</c:v>
                </c:pt>
                <c:pt idx="4269">
                  <c:v>2486.3159999999998</c:v>
                </c:pt>
                <c:pt idx="4270">
                  <c:v>2486.799</c:v>
                </c:pt>
                <c:pt idx="4271">
                  <c:v>2487.2809999999999</c:v>
                </c:pt>
                <c:pt idx="4272">
                  <c:v>2487.7629999999999</c:v>
                </c:pt>
                <c:pt idx="4273">
                  <c:v>2488.2449999999999</c:v>
                </c:pt>
                <c:pt idx="4274">
                  <c:v>2488.7269999999999</c:v>
                </c:pt>
                <c:pt idx="4275">
                  <c:v>2489.2089999999998</c:v>
                </c:pt>
                <c:pt idx="4276">
                  <c:v>2489.6909999999998</c:v>
                </c:pt>
                <c:pt idx="4277">
                  <c:v>2490.1729999999998</c:v>
                </c:pt>
                <c:pt idx="4278">
                  <c:v>2490.6559999999999</c:v>
                </c:pt>
                <c:pt idx="4279">
                  <c:v>2491.1379999999999</c:v>
                </c:pt>
                <c:pt idx="4280">
                  <c:v>2491.62</c:v>
                </c:pt>
                <c:pt idx="4281">
                  <c:v>2492.1019999999999</c:v>
                </c:pt>
                <c:pt idx="4282">
                  <c:v>2492.5839999999998</c:v>
                </c:pt>
                <c:pt idx="4283">
                  <c:v>2493.0659999999998</c:v>
                </c:pt>
                <c:pt idx="4284">
                  <c:v>2493.5479999999998</c:v>
                </c:pt>
                <c:pt idx="4285">
                  <c:v>2494.0300000000002</c:v>
                </c:pt>
                <c:pt idx="4286">
                  <c:v>2494.5120000000002</c:v>
                </c:pt>
                <c:pt idx="4287">
                  <c:v>2494.9949999999999</c:v>
                </c:pt>
                <c:pt idx="4288">
                  <c:v>2495.4769999999999</c:v>
                </c:pt>
                <c:pt idx="4289">
                  <c:v>2495.9589999999998</c:v>
                </c:pt>
                <c:pt idx="4290">
                  <c:v>2496.4409999999998</c:v>
                </c:pt>
                <c:pt idx="4291">
                  <c:v>2496.9229999999998</c:v>
                </c:pt>
                <c:pt idx="4292">
                  <c:v>2497.4050000000002</c:v>
                </c:pt>
                <c:pt idx="4293">
                  <c:v>2497.8870000000002</c:v>
                </c:pt>
                <c:pt idx="4294">
                  <c:v>2498.3690000000001</c:v>
                </c:pt>
                <c:pt idx="4295">
                  <c:v>2498.8519999999999</c:v>
                </c:pt>
                <c:pt idx="4296">
                  <c:v>2499.3339999999998</c:v>
                </c:pt>
                <c:pt idx="4297">
                  <c:v>2499.8159999999998</c:v>
                </c:pt>
                <c:pt idx="4298">
                  <c:v>2500.2979999999998</c:v>
                </c:pt>
                <c:pt idx="4299">
                  <c:v>2500.7800000000002</c:v>
                </c:pt>
                <c:pt idx="4300">
                  <c:v>2501.2620000000002</c:v>
                </c:pt>
                <c:pt idx="4301">
                  <c:v>2501.7440000000001</c:v>
                </c:pt>
                <c:pt idx="4302">
                  <c:v>2502.2269999999999</c:v>
                </c:pt>
                <c:pt idx="4303">
                  <c:v>2502.7080000000001</c:v>
                </c:pt>
                <c:pt idx="4304">
                  <c:v>2503.1909999999998</c:v>
                </c:pt>
                <c:pt idx="4305">
                  <c:v>2503.6729999999998</c:v>
                </c:pt>
                <c:pt idx="4306">
                  <c:v>2504.1550000000002</c:v>
                </c:pt>
                <c:pt idx="4307">
                  <c:v>2504.6370000000002</c:v>
                </c:pt>
                <c:pt idx="4308">
                  <c:v>2505.1190000000001</c:v>
                </c:pt>
                <c:pt idx="4309">
                  <c:v>2505.6010000000001</c:v>
                </c:pt>
                <c:pt idx="4310">
                  <c:v>2506.0830000000001</c:v>
                </c:pt>
                <c:pt idx="4311">
                  <c:v>2506.5659999999998</c:v>
                </c:pt>
                <c:pt idx="4312">
                  <c:v>2507.0479999999998</c:v>
                </c:pt>
                <c:pt idx="4313">
                  <c:v>2507.5300000000002</c:v>
                </c:pt>
                <c:pt idx="4314">
                  <c:v>2508.0120000000002</c:v>
                </c:pt>
                <c:pt idx="4315">
                  <c:v>2508.4940000000001</c:v>
                </c:pt>
                <c:pt idx="4316">
                  <c:v>2508.9760000000001</c:v>
                </c:pt>
                <c:pt idx="4317">
                  <c:v>2509.4580000000001</c:v>
                </c:pt>
                <c:pt idx="4318">
                  <c:v>2509.94</c:v>
                </c:pt>
                <c:pt idx="4319">
                  <c:v>2510.4229999999998</c:v>
                </c:pt>
                <c:pt idx="4320">
                  <c:v>2510.9050000000002</c:v>
                </c:pt>
                <c:pt idx="4321">
                  <c:v>2511.3870000000002</c:v>
                </c:pt>
                <c:pt idx="4322">
                  <c:v>2511.8690000000001</c:v>
                </c:pt>
                <c:pt idx="4323">
                  <c:v>2512.3510000000001</c:v>
                </c:pt>
                <c:pt idx="4324">
                  <c:v>2512.8330000000001</c:v>
                </c:pt>
                <c:pt idx="4325">
                  <c:v>2513.3150000000001</c:v>
                </c:pt>
                <c:pt idx="4326">
                  <c:v>2513.797</c:v>
                </c:pt>
                <c:pt idx="4327">
                  <c:v>2514.2800000000002</c:v>
                </c:pt>
                <c:pt idx="4328">
                  <c:v>2514.7620000000002</c:v>
                </c:pt>
                <c:pt idx="4329">
                  <c:v>2515.2440000000001</c:v>
                </c:pt>
                <c:pt idx="4330">
                  <c:v>2515.7260000000001</c:v>
                </c:pt>
                <c:pt idx="4331">
                  <c:v>2516.2080000000001</c:v>
                </c:pt>
                <c:pt idx="4332">
                  <c:v>2516.69</c:v>
                </c:pt>
                <c:pt idx="4333">
                  <c:v>2517.172</c:v>
                </c:pt>
                <c:pt idx="4334">
                  <c:v>2517.6550000000002</c:v>
                </c:pt>
                <c:pt idx="4335">
                  <c:v>2518.1370000000002</c:v>
                </c:pt>
                <c:pt idx="4336">
                  <c:v>2518.6190000000001</c:v>
                </c:pt>
                <c:pt idx="4337">
                  <c:v>2519.1010000000001</c:v>
                </c:pt>
                <c:pt idx="4338">
                  <c:v>2519.5830000000001</c:v>
                </c:pt>
                <c:pt idx="4339">
                  <c:v>2520.0650000000001</c:v>
                </c:pt>
                <c:pt idx="4340">
                  <c:v>2520.547</c:v>
                </c:pt>
                <c:pt idx="4341">
                  <c:v>2521.029</c:v>
                </c:pt>
                <c:pt idx="4342">
                  <c:v>2521.511</c:v>
                </c:pt>
                <c:pt idx="4343">
                  <c:v>2521.9940000000001</c:v>
                </c:pt>
                <c:pt idx="4344">
                  <c:v>2522.4760000000001</c:v>
                </c:pt>
                <c:pt idx="4345">
                  <c:v>2522.9580000000001</c:v>
                </c:pt>
                <c:pt idx="4346">
                  <c:v>2523.44</c:v>
                </c:pt>
                <c:pt idx="4347">
                  <c:v>2523.922</c:v>
                </c:pt>
                <c:pt idx="4348">
                  <c:v>2524.404</c:v>
                </c:pt>
                <c:pt idx="4349">
                  <c:v>2524.886</c:v>
                </c:pt>
                <c:pt idx="4350">
                  <c:v>2525.3679999999999</c:v>
                </c:pt>
                <c:pt idx="4351">
                  <c:v>2525.8510000000001</c:v>
                </c:pt>
                <c:pt idx="4352">
                  <c:v>2526.3330000000001</c:v>
                </c:pt>
                <c:pt idx="4353">
                  <c:v>2526.8150000000001</c:v>
                </c:pt>
                <c:pt idx="4354">
                  <c:v>2527.297</c:v>
                </c:pt>
                <c:pt idx="4355">
                  <c:v>2527.779</c:v>
                </c:pt>
                <c:pt idx="4356">
                  <c:v>2528.261</c:v>
                </c:pt>
                <c:pt idx="4357">
                  <c:v>2528.7429999999999</c:v>
                </c:pt>
                <c:pt idx="4358">
                  <c:v>2529.2260000000001</c:v>
                </c:pt>
                <c:pt idx="4359">
                  <c:v>2529.7080000000001</c:v>
                </c:pt>
                <c:pt idx="4360">
                  <c:v>2530.19</c:v>
                </c:pt>
                <c:pt idx="4361">
                  <c:v>2530.672</c:v>
                </c:pt>
                <c:pt idx="4362">
                  <c:v>2531.154</c:v>
                </c:pt>
                <c:pt idx="4363">
                  <c:v>2531.636</c:v>
                </c:pt>
                <c:pt idx="4364">
                  <c:v>2532.1179999999999</c:v>
                </c:pt>
                <c:pt idx="4365">
                  <c:v>2532.6</c:v>
                </c:pt>
                <c:pt idx="4366">
                  <c:v>2533.0830000000001</c:v>
                </c:pt>
                <c:pt idx="4367">
                  <c:v>2533.5650000000001</c:v>
                </c:pt>
                <c:pt idx="4368">
                  <c:v>2534.047</c:v>
                </c:pt>
                <c:pt idx="4369">
                  <c:v>2534.529</c:v>
                </c:pt>
                <c:pt idx="4370">
                  <c:v>2535.011</c:v>
                </c:pt>
                <c:pt idx="4371">
                  <c:v>2535.4929999999999</c:v>
                </c:pt>
                <c:pt idx="4372">
                  <c:v>2535.9749999999999</c:v>
                </c:pt>
                <c:pt idx="4373">
                  <c:v>2536.4569999999999</c:v>
                </c:pt>
                <c:pt idx="4374">
                  <c:v>2536.9389999999999</c:v>
                </c:pt>
                <c:pt idx="4375">
                  <c:v>2537.422</c:v>
                </c:pt>
                <c:pt idx="4376">
                  <c:v>2537.904</c:v>
                </c:pt>
                <c:pt idx="4377">
                  <c:v>2538.386</c:v>
                </c:pt>
                <c:pt idx="4378">
                  <c:v>2538.8679999999999</c:v>
                </c:pt>
                <c:pt idx="4379">
                  <c:v>2539.35</c:v>
                </c:pt>
                <c:pt idx="4380">
                  <c:v>2539.8319999999999</c:v>
                </c:pt>
                <c:pt idx="4381">
                  <c:v>2540.3139999999999</c:v>
                </c:pt>
                <c:pt idx="4382">
                  <c:v>2540.7959999999998</c:v>
                </c:pt>
                <c:pt idx="4383">
                  <c:v>2541.279</c:v>
                </c:pt>
                <c:pt idx="4384">
                  <c:v>2541.761</c:v>
                </c:pt>
                <c:pt idx="4385">
                  <c:v>2542.2429999999999</c:v>
                </c:pt>
                <c:pt idx="4386">
                  <c:v>2542.7249999999999</c:v>
                </c:pt>
                <c:pt idx="4387">
                  <c:v>2543.2069999999999</c:v>
                </c:pt>
                <c:pt idx="4388">
                  <c:v>2543.6889999999999</c:v>
                </c:pt>
                <c:pt idx="4389">
                  <c:v>2544.1709999999998</c:v>
                </c:pt>
                <c:pt idx="4390">
                  <c:v>2544.654</c:v>
                </c:pt>
                <c:pt idx="4391">
                  <c:v>2545.1350000000002</c:v>
                </c:pt>
                <c:pt idx="4392">
                  <c:v>2545.6179999999999</c:v>
                </c:pt>
                <c:pt idx="4393">
                  <c:v>2546.1</c:v>
                </c:pt>
                <c:pt idx="4394">
                  <c:v>2546.5819999999999</c:v>
                </c:pt>
                <c:pt idx="4395">
                  <c:v>2547.0639999999999</c:v>
                </c:pt>
                <c:pt idx="4396">
                  <c:v>2547.5459999999998</c:v>
                </c:pt>
                <c:pt idx="4397">
                  <c:v>2548.0279999999998</c:v>
                </c:pt>
                <c:pt idx="4398">
                  <c:v>2548.5100000000002</c:v>
                </c:pt>
                <c:pt idx="4399">
                  <c:v>2548.9929999999999</c:v>
                </c:pt>
                <c:pt idx="4400">
                  <c:v>2549.4749999999999</c:v>
                </c:pt>
                <c:pt idx="4401">
                  <c:v>2549.9569999999999</c:v>
                </c:pt>
                <c:pt idx="4402">
                  <c:v>2550.4389999999999</c:v>
                </c:pt>
                <c:pt idx="4403">
                  <c:v>2550.9209999999998</c:v>
                </c:pt>
                <c:pt idx="4404">
                  <c:v>2551.4029999999998</c:v>
                </c:pt>
                <c:pt idx="4405">
                  <c:v>2551.8850000000002</c:v>
                </c:pt>
                <c:pt idx="4406">
                  <c:v>2552.3670000000002</c:v>
                </c:pt>
                <c:pt idx="4407">
                  <c:v>2552.85</c:v>
                </c:pt>
                <c:pt idx="4408">
                  <c:v>2553.3319999999999</c:v>
                </c:pt>
                <c:pt idx="4409">
                  <c:v>2553.8139999999999</c:v>
                </c:pt>
                <c:pt idx="4410">
                  <c:v>2554.2959999999998</c:v>
                </c:pt>
                <c:pt idx="4411">
                  <c:v>2554.7779999999998</c:v>
                </c:pt>
                <c:pt idx="4412">
                  <c:v>2555.2600000000002</c:v>
                </c:pt>
                <c:pt idx="4413">
                  <c:v>2555.7420000000002</c:v>
                </c:pt>
                <c:pt idx="4414">
                  <c:v>2556.2240000000002</c:v>
                </c:pt>
                <c:pt idx="4415">
                  <c:v>2556.7069999999999</c:v>
                </c:pt>
                <c:pt idx="4416">
                  <c:v>2557.1889999999999</c:v>
                </c:pt>
                <c:pt idx="4417">
                  <c:v>2557.6709999999998</c:v>
                </c:pt>
                <c:pt idx="4418">
                  <c:v>2558.1529999999998</c:v>
                </c:pt>
                <c:pt idx="4419">
                  <c:v>2558.6350000000002</c:v>
                </c:pt>
                <c:pt idx="4420">
                  <c:v>2559.1170000000002</c:v>
                </c:pt>
                <c:pt idx="4421">
                  <c:v>2559.5990000000002</c:v>
                </c:pt>
                <c:pt idx="4422">
                  <c:v>2560.0819999999999</c:v>
                </c:pt>
                <c:pt idx="4423">
                  <c:v>2560.5630000000001</c:v>
                </c:pt>
                <c:pt idx="4424">
                  <c:v>2561.0459999999998</c:v>
                </c:pt>
                <c:pt idx="4425">
                  <c:v>2561.5279999999998</c:v>
                </c:pt>
                <c:pt idx="4426">
                  <c:v>2562.0100000000002</c:v>
                </c:pt>
                <c:pt idx="4427">
                  <c:v>2562.4920000000002</c:v>
                </c:pt>
                <c:pt idx="4428">
                  <c:v>2562.9740000000002</c:v>
                </c:pt>
                <c:pt idx="4429">
                  <c:v>2563.4560000000001</c:v>
                </c:pt>
                <c:pt idx="4430">
                  <c:v>2563.9380000000001</c:v>
                </c:pt>
                <c:pt idx="4431">
                  <c:v>2564.4209999999998</c:v>
                </c:pt>
                <c:pt idx="4432">
                  <c:v>2564.9029999999998</c:v>
                </c:pt>
                <c:pt idx="4433">
                  <c:v>2565.3850000000002</c:v>
                </c:pt>
                <c:pt idx="4434">
                  <c:v>2565.8670000000002</c:v>
                </c:pt>
                <c:pt idx="4435">
                  <c:v>2566.3490000000002</c:v>
                </c:pt>
                <c:pt idx="4436">
                  <c:v>2566.8310000000001</c:v>
                </c:pt>
                <c:pt idx="4437">
                  <c:v>2567.3130000000001</c:v>
                </c:pt>
                <c:pt idx="4438">
                  <c:v>2567.7950000000001</c:v>
                </c:pt>
                <c:pt idx="4439">
                  <c:v>2568.2779999999998</c:v>
                </c:pt>
                <c:pt idx="4440">
                  <c:v>2568.7600000000002</c:v>
                </c:pt>
                <c:pt idx="4441">
                  <c:v>2569.2420000000002</c:v>
                </c:pt>
                <c:pt idx="4442">
                  <c:v>2569.7240000000002</c:v>
                </c:pt>
                <c:pt idx="4443">
                  <c:v>2570.2060000000001</c:v>
                </c:pt>
                <c:pt idx="4444">
                  <c:v>2570.6880000000001</c:v>
                </c:pt>
                <c:pt idx="4445">
                  <c:v>2571.17</c:v>
                </c:pt>
                <c:pt idx="4446">
                  <c:v>2571.652</c:v>
                </c:pt>
                <c:pt idx="4447">
                  <c:v>2572.1350000000002</c:v>
                </c:pt>
                <c:pt idx="4448">
                  <c:v>2572.6170000000002</c:v>
                </c:pt>
                <c:pt idx="4449">
                  <c:v>2573.0990000000002</c:v>
                </c:pt>
                <c:pt idx="4450">
                  <c:v>2573.5810000000001</c:v>
                </c:pt>
                <c:pt idx="4451">
                  <c:v>2574.0630000000001</c:v>
                </c:pt>
                <c:pt idx="4452">
                  <c:v>2574.5450000000001</c:v>
                </c:pt>
                <c:pt idx="4453">
                  <c:v>2575.027</c:v>
                </c:pt>
                <c:pt idx="4454">
                  <c:v>2575.5100000000002</c:v>
                </c:pt>
                <c:pt idx="4455">
                  <c:v>2575.991</c:v>
                </c:pt>
                <c:pt idx="4456">
                  <c:v>2576.4740000000002</c:v>
                </c:pt>
                <c:pt idx="4457">
                  <c:v>2576.9560000000001</c:v>
                </c:pt>
                <c:pt idx="4458">
                  <c:v>2577.4380000000001</c:v>
                </c:pt>
                <c:pt idx="4459">
                  <c:v>2577.92</c:v>
                </c:pt>
                <c:pt idx="4460">
                  <c:v>2578.402</c:v>
                </c:pt>
                <c:pt idx="4461">
                  <c:v>2578.884</c:v>
                </c:pt>
                <c:pt idx="4462">
                  <c:v>2579.366</c:v>
                </c:pt>
                <c:pt idx="4463">
                  <c:v>2579.8490000000002</c:v>
                </c:pt>
                <c:pt idx="4464">
                  <c:v>2580.3310000000001</c:v>
                </c:pt>
                <c:pt idx="4465">
                  <c:v>2580.8130000000001</c:v>
                </c:pt>
                <c:pt idx="4466">
                  <c:v>2581.2950000000001</c:v>
                </c:pt>
                <c:pt idx="4467">
                  <c:v>2581.777</c:v>
                </c:pt>
                <c:pt idx="4468">
                  <c:v>2582.259</c:v>
                </c:pt>
                <c:pt idx="4469">
                  <c:v>2582.741</c:v>
                </c:pt>
                <c:pt idx="4470">
                  <c:v>2583.223</c:v>
                </c:pt>
                <c:pt idx="4471">
                  <c:v>2583.7060000000001</c:v>
                </c:pt>
                <c:pt idx="4472">
                  <c:v>2584.1880000000001</c:v>
                </c:pt>
                <c:pt idx="4473">
                  <c:v>2584.67</c:v>
                </c:pt>
                <c:pt idx="4474">
                  <c:v>2585.152</c:v>
                </c:pt>
                <c:pt idx="4475">
                  <c:v>2585.634</c:v>
                </c:pt>
                <c:pt idx="4476">
                  <c:v>2586.116</c:v>
                </c:pt>
                <c:pt idx="4477">
                  <c:v>2586.598</c:v>
                </c:pt>
                <c:pt idx="4478">
                  <c:v>2587.08</c:v>
                </c:pt>
                <c:pt idx="4479">
                  <c:v>2587.5619999999999</c:v>
                </c:pt>
                <c:pt idx="4480">
                  <c:v>2588.0450000000001</c:v>
                </c:pt>
                <c:pt idx="4481">
                  <c:v>2588.527</c:v>
                </c:pt>
                <c:pt idx="4482">
                  <c:v>2589.009</c:v>
                </c:pt>
                <c:pt idx="4483">
                  <c:v>2589.491</c:v>
                </c:pt>
                <c:pt idx="4484">
                  <c:v>2589.973</c:v>
                </c:pt>
                <c:pt idx="4485">
                  <c:v>2590.4549999999999</c:v>
                </c:pt>
                <c:pt idx="4486">
                  <c:v>2590.9380000000001</c:v>
                </c:pt>
                <c:pt idx="4487">
                  <c:v>2591.4189999999999</c:v>
                </c:pt>
                <c:pt idx="4488">
                  <c:v>2591.902</c:v>
                </c:pt>
                <c:pt idx="4489">
                  <c:v>2592.384</c:v>
                </c:pt>
                <c:pt idx="4490">
                  <c:v>2592.866</c:v>
                </c:pt>
                <c:pt idx="4491">
                  <c:v>2593.348</c:v>
                </c:pt>
                <c:pt idx="4492">
                  <c:v>2593.83</c:v>
                </c:pt>
                <c:pt idx="4493">
                  <c:v>2594.3119999999999</c:v>
                </c:pt>
                <c:pt idx="4494">
                  <c:v>2594.7939999999999</c:v>
                </c:pt>
                <c:pt idx="4495">
                  <c:v>2595.277</c:v>
                </c:pt>
                <c:pt idx="4496">
                  <c:v>2595.759</c:v>
                </c:pt>
                <c:pt idx="4497">
                  <c:v>2596.241</c:v>
                </c:pt>
                <c:pt idx="4498">
                  <c:v>2596.723</c:v>
                </c:pt>
                <c:pt idx="4499">
                  <c:v>2597.2049999999999</c:v>
                </c:pt>
                <c:pt idx="4500">
                  <c:v>2597.6869999999999</c:v>
                </c:pt>
                <c:pt idx="4501">
                  <c:v>2598.1689999999999</c:v>
                </c:pt>
                <c:pt idx="4502">
                  <c:v>2598.6509999999998</c:v>
                </c:pt>
                <c:pt idx="4503">
                  <c:v>2599.134</c:v>
                </c:pt>
                <c:pt idx="4504">
                  <c:v>2599.616</c:v>
                </c:pt>
                <c:pt idx="4505">
                  <c:v>2600.098</c:v>
                </c:pt>
                <c:pt idx="4506">
                  <c:v>2600.58</c:v>
                </c:pt>
                <c:pt idx="4507">
                  <c:v>2601.0619999999999</c:v>
                </c:pt>
                <c:pt idx="4508">
                  <c:v>2601.5439999999999</c:v>
                </c:pt>
                <c:pt idx="4509">
                  <c:v>2602.0259999999998</c:v>
                </c:pt>
                <c:pt idx="4510">
                  <c:v>2602.5079999999998</c:v>
                </c:pt>
                <c:pt idx="4511">
                  <c:v>2602.9899999999998</c:v>
                </c:pt>
                <c:pt idx="4512">
                  <c:v>2603.473</c:v>
                </c:pt>
                <c:pt idx="4513">
                  <c:v>2603.9549999999999</c:v>
                </c:pt>
                <c:pt idx="4514">
                  <c:v>2604.4369999999999</c:v>
                </c:pt>
                <c:pt idx="4515">
                  <c:v>2604.9189999999999</c:v>
                </c:pt>
                <c:pt idx="4516">
                  <c:v>2605.4009999999998</c:v>
                </c:pt>
                <c:pt idx="4517">
                  <c:v>2605.8829999999998</c:v>
                </c:pt>
                <c:pt idx="4518">
                  <c:v>2606.3649999999998</c:v>
                </c:pt>
                <c:pt idx="4519">
                  <c:v>2606.8470000000002</c:v>
                </c:pt>
                <c:pt idx="4520">
                  <c:v>2607.33</c:v>
                </c:pt>
                <c:pt idx="4521">
                  <c:v>2607.8119999999999</c:v>
                </c:pt>
                <c:pt idx="4522">
                  <c:v>2608.2939999999999</c:v>
                </c:pt>
                <c:pt idx="4523">
                  <c:v>2608.7759999999998</c:v>
                </c:pt>
                <c:pt idx="4524">
                  <c:v>2609.2579999999998</c:v>
                </c:pt>
                <c:pt idx="4525">
                  <c:v>2609.7399999999998</c:v>
                </c:pt>
                <c:pt idx="4526">
                  <c:v>2610.2220000000002</c:v>
                </c:pt>
                <c:pt idx="4527">
                  <c:v>2610.7049999999999</c:v>
                </c:pt>
                <c:pt idx="4528">
                  <c:v>2611.1869999999999</c:v>
                </c:pt>
                <c:pt idx="4529">
                  <c:v>2611.6689999999999</c:v>
                </c:pt>
                <c:pt idx="4530">
                  <c:v>2612.1509999999998</c:v>
                </c:pt>
                <c:pt idx="4531">
                  <c:v>2612.6329999999998</c:v>
                </c:pt>
                <c:pt idx="4532">
                  <c:v>2613.1149999999998</c:v>
                </c:pt>
                <c:pt idx="4533">
                  <c:v>2613.5970000000002</c:v>
                </c:pt>
                <c:pt idx="4534">
                  <c:v>2614.0790000000002</c:v>
                </c:pt>
                <c:pt idx="4535">
                  <c:v>2614.5619999999999</c:v>
                </c:pt>
                <c:pt idx="4536">
                  <c:v>2615.0439999999999</c:v>
                </c:pt>
                <c:pt idx="4537">
                  <c:v>2615.5259999999998</c:v>
                </c:pt>
                <c:pt idx="4538">
                  <c:v>2616.0079999999998</c:v>
                </c:pt>
                <c:pt idx="4539">
                  <c:v>2616.4899999999998</c:v>
                </c:pt>
                <c:pt idx="4540">
                  <c:v>2616.9720000000002</c:v>
                </c:pt>
                <c:pt idx="4541">
                  <c:v>2617.4540000000002</c:v>
                </c:pt>
                <c:pt idx="4542">
                  <c:v>2617.9360000000001</c:v>
                </c:pt>
                <c:pt idx="4543">
                  <c:v>2618.4180000000001</c:v>
                </c:pt>
                <c:pt idx="4544">
                  <c:v>2618.9009999999998</c:v>
                </c:pt>
                <c:pt idx="4545">
                  <c:v>2619.3829999999998</c:v>
                </c:pt>
                <c:pt idx="4546">
                  <c:v>2619.8649999999998</c:v>
                </c:pt>
                <c:pt idx="4547">
                  <c:v>2620.3470000000002</c:v>
                </c:pt>
                <c:pt idx="4548">
                  <c:v>2620.8290000000002</c:v>
                </c:pt>
                <c:pt idx="4549">
                  <c:v>2621.3110000000001</c:v>
                </c:pt>
                <c:pt idx="4550">
                  <c:v>2621.7930000000001</c:v>
                </c:pt>
                <c:pt idx="4551">
                  <c:v>2622.2750000000001</c:v>
                </c:pt>
                <c:pt idx="4552">
                  <c:v>2622.7579999999998</c:v>
                </c:pt>
                <c:pt idx="4553">
                  <c:v>2623.24</c:v>
                </c:pt>
                <c:pt idx="4554">
                  <c:v>2623.7220000000002</c:v>
                </c:pt>
                <c:pt idx="4555">
                  <c:v>2624.2040000000002</c:v>
                </c:pt>
                <c:pt idx="4556">
                  <c:v>2624.6860000000001</c:v>
                </c:pt>
                <c:pt idx="4557">
                  <c:v>2625.1680000000001</c:v>
                </c:pt>
                <c:pt idx="4558">
                  <c:v>2625.65</c:v>
                </c:pt>
                <c:pt idx="4559">
                  <c:v>2626.1329999999998</c:v>
                </c:pt>
                <c:pt idx="4560">
                  <c:v>2626.6149999999998</c:v>
                </c:pt>
                <c:pt idx="4561">
                  <c:v>2627.0970000000002</c:v>
                </c:pt>
                <c:pt idx="4562">
                  <c:v>2627.5790000000002</c:v>
                </c:pt>
                <c:pt idx="4563">
                  <c:v>2628.0610000000001</c:v>
                </c:pt>
                <c:pt idx="4564">
                  <c:v>2628.5430000000001</c:v>
                </c:pt>
                <c:pt idx="4565">
                  <c:v>2629.0250000000001</c:v>
                </c:pt>
                <c:pt idx="4566">
                  <c:v>2629.5070000000001</c:v>
                </c:pt>
                <c:pt idx="4567">
                  <c:v>2629.99</c:v>
                </c:pt>
                <c:pt idx="4568">
                  <c:v>2630.4720000000002</c:v>
                </c:pt>
                <c:pt idx="4569">
                  <c:v>2630.9540000000002</c:v>
                </c:pt>
                <c:pt idx="4570">
                  <c:v>2631.4360000000001</c:v>
                </c:pt>
                <c:pt idx="4571">
                  <c:v>2631.9180000000001</c:v>
                </c:pt>
                <c:pt idx="4572">
                  <c:v>2632.4</c:v>
                </c:pt>
                <c:pt idx="4573">
                  <c:v>2632.8820000000001</c:v>
                </c:pt>
                <c:pt idx="4574">
                  <c:v>2633.364</c:v>
                </c:pt>
                <c:pt idx="4575">
                  <c:v>2633.846</c:v>
                </c:pt>
                <c:pt idx="4576">
                  <c:v>2634.3290000000002</c:v>
                </c:pt>
                <c:pt idx="4577">
                  <c:v>2634.8110000000001</c:v>
                </c:pt>
                <c:pt idx="4578">
                  <c:v>2635.2930000000001</c:v>
                </c:pt>
                <c:pt idx="4579">
                  <c:v>2635.7750000000001</c:v>
                </c:pt>
                <c:pt idx="4580">
                  <c:v>2636.2570000000001</c:v>
                </c:pt>
                <c:pt idx="4581">
                  <c:v>2636.739</c:v>
                </c:pt>
                <c:pt idx="4582">
                  <c:v>2637.221</c:v>
                </c:pt>
                <c:pt idx="4583">
                  <c:v>2637.7040000000002</c:v>
                </c:pt>
                <c:pt idx="4584">
                  <c:v>2638.1860000000001</c:v>
                </c:pt>
                <c:pt idx="4585">
                  <c:v>2638.6680000000001</c:v>
                </c:pt>
                <c:pt idx="4586">
                  <c:v>2639.15</c:v>
                </c:pt>
                <c:pt idx="4587">
                  <c:v>2639.6320000000001</c:v>
                </c:pt>
                <c:pt idx="4588">
                  <c:v>2640.114</c:v>
                </c:pt>
                <c:pt idx="4589">
                  <c:v>2640.596</c:v>
                </c:pt>
                <c:pt idx="4590">
                  <c:v>2641.078</c:v>
                </c:pt>
                <c:pt idx="4591">
                  <c:v>2641.5610000000001</c:v>
                </c:pt>
                <c:pt idx="4592">
                  <c:v>2642.0430000000001</c:v>
                </c:pt>
                <c:pt idx="4593">
                  <c:v>2642.5250000000001</c:v>
                </c:pt>
                <c:pt idx="4594">
                  <c:v>2643.0070000000001</c:v>
                </c:pt>
                <c:pt idx="4595">
                  <c:v>2643.489</c:v>
                </c:pt>
                <c:pt idx="4596">
                  <c:v>2643.971</c:v>
                </c:pt>
                <c:pt idx="4597">
                  <c:v>2644.453</c:v>
                </c:pt>
                <c:pt idx="4598">
                  <c:v>2644.9349999999999</c:v>
                </c:pt>
                <c:pt idx="4599">
                  <c:v>2645.4169999999999</c:v>
                </c:pt>
                <c:pt idx="4600">
                  <c:v>2645.9</c:v>
                </c:pt>
                <c:pt idx="4601">
                  <c:v>2646.3820000000001</c:v>
                </c:pt>
                <c:pt idx="4602">
                  <c:v>2646.864</c:v>
                </c:pt>
                <c:pt idx="4603">
                  <c:v>2647.346</c:v>
                </c:pt>
                <c:pt idx="4604">
                  <c:v>2647.828</c:v>
                </c:pt>
                <c:pt idx="4605">
                  <c:v>2648.31</c:v>
                </c:pt>
                <c:pt idx="4606">
                  <c:v>2648.7919999999999</c:v>
                </c:pt>
                <c:pt idx="4607">
                  <c:v>2649.2739999999999</c:v>
                </c:pt>
                <c:pt idx="4608">
                  <c:v>2649.7570000000001</c:v>
                </c:pt>
                <c:pt idx="4609">
                  <c:v>2650.239</c:v>
                </c:pt>
                <c:pt idx="4610">
                  <c:v>2650.721</c:v>
                </c:pt>
                <c:pt idx="4611">
                  <c:v>2651.203</c:v>
                </c:pt>
                <c:pt idx="4612">
                  <c:v>2651.6849999999999</c:v>
                </c:pt>
                <c:pt idx="4613">
                  <c:v>2652.1669999999999</c:v>
                </c:pt>
                <c:pt idx="4614">
                  <c:v>2652.6489999999999</c:v>
                </c:pt>
                <c:pt idx="4615">
                  <c:v>2653.1320000000001</c:v>
                </c:pt>
                <c:pt idx="4616">
                  <c:v>2653.614</c:v>
                </c:pt>
                <c:pt idx="4617">
                  <c:v>2654.096</c:v>
                </c:pt>
                <c:pt idx="4618">
                  <c:v>2654.578</c:v>
                </c:pt>
                <c:pt idx="4619">
                  <c:v>2655.06</c:v>
                </c:pt>
                <c:pt idx="4620">
                  <c:v>2655.5419999999999</c:v>
                </c:pt>
                <c:pt idx="4621">
                  <c:v>2656.0239999999999</c:v>
                </c:pt>
                <c:pt idx="4622">
                  <c:v>2656.5059999999999</c:v>
                </c:pt>
                <c:pt idx="4623">
                  <c:v>2656.989</c:v>
                </c:pt>
                <c:pt idx="4624">
                  <c:v>2657.471</c:v>
                </c:pt>
                <c:pt idx="4625">
                  <c:v>2657.953</c:v>
                </c:pt>
                <c:pt idx="4626">
                  <c:v>2658.4349999999999</c:v>
                </c:pt>
                <c:pt idx="4627">
                  <c:v>2658.9169999999999</c:v>
                </c:pt>
                <c:pt idx="4628">
                  <c:v>2659.3989999999999</c:v>
                </c:pt>
                <c:pt idx="4629">
                  <c:v>2659.8809999999999</c:v>
                </c:pt>
                <c:pt idx="4630">
                  <c:v>2660.3629999999998</c:v>
                </c:pt>
                <c:pt idx="4631">
                  <c:v>2660.8449999999998</c:v>
                </c:pt>
                <c:pt idx="4632">
                  <c:v>2661.328</c:v>
                </c:pt>
                <c:pt idx="4633">
                  <c:v>2661.81</c:v>
                </c:pt>
                <c:pt idx="4634">
                  <c:v>2662.2919999999999</c:v>
                </c:pt>
                <c:pt idx="4635">
                  <c:v>2662.7739999999999</c:v>
                </c:pt>
                <c:pt idx="4636">
                  <c:v>2663.2559999999999</c:v>
                </c:pt>
                <c:pt idx="4637">
                  <c:v>2663.7379999999998</c:v>
                </c:pt>
                <c:pt idx="4638">
                  <c:v>2664.22</c:v>
                </c:pt>
                <c:pt idx="4639">
                  <c:v>2664.7020000000002</c:v>
                </c:pt>
                <c:pt idx="4640">
                  <c:v>2665.1849999999999</c:v>
                </c:pt>
                <c:pt idx="4641">
                  <c:v>2665.6669999999999</c:v>
                </c:pt>
                <c:pt idx="4642">
                  <c:v>2666.1489999999999</c:v>
                </c:pt>
                <c:pt idx="4643">
                  <c:v>2666.6309999999999</c:v>
                </c:pt>
                <c:pt idx="4644">
                  <c:v>2667.1129999999998</c:v>
                </c:pt>
                <c:pt idx="4645">
                  <c:v>2667.5949999999998</c:v>
                </c:pt>
                <c:pt idx="4646">
                  <c:v>2668.0770000000002</c:v>
                </c:pt>
                <c:pt idx="4647">
                  <c:v>2668.56</c:v>
                </c:pt>
                <c:pt idx="4648">
                  <c:v>2669.0419999999999</c:v>
                </c:pt>
                <c:pt idx="4649">
                  <c:v>2669.5239999999999</c:v>
                </c:pt>
                <c:pt idx="4650">
                  <c:v>2670.0059999999999</c:v>
                </c:pt>
                <c:pt idx="4651">
                  <c:v>2670.4879999999998</c:v>
                </c:pt>
                <c:pt idx="4652">
                  <c:v>2670.97</c:v>
                </c:pt>
                <c:pt idx="4653">
                  <c:v>2671.4520000000002</c:v>
                </c:pt>
                <c:pt idx="4654">
                  <c:v>2671.9340000000002</c:v>
                </c:pt>
                <c:pt idx="4655">
                  <c:v>2672.4169999999999</c:v>
                </c:pt>
                <c:pt idx="4656">
                  <c:v>2672.8989999999999</c:v>
                </c:pt>
                <c:pt idx="4657">
                  <c:v>2673.3809999999999</c:v>
                </c:pt>
                <c:pt idx="4658">
                  <c:v>2673.8629999999998</c:v>
                </c:pt>
                <c:pt idx="4659">
                  <c:v>2674.3449999999998</c:v>
                </c:pt>
                <c:pt idx="4660">
                  <c:v>2674.8270000000002</c:v>
                </c:pt>
                <c:pt idx="4661">
                  <c:v>2675.3090000000002</c:v>
                </c:pt>
                <c:pt idx="4662">
                  <c:v>2675.7910000000002</c:v>
                </c:pt>
                <c:pt idx="4663">
                  <c:v>2676.2730000000001</c:v>
                </c:pt>
                <c:pt idx="4664">
                  <c:v>2676.7559999999999</c:v>
                </c:pt>
                <c:pt idx="4665">
                  <c:v>2677.2379999999998</c:v>
                </c:pt>
                <c:pt idx="4666">
                  <c:v>2677.72</c:v>
                </c:pt>
                <c:pt idx="4667">
                  <c:v>2678.2020000000002</c:v>
                </c:pt>
                <c:pt idx="4668">
                  <c:v>2678.6840000000002</c:v>
                </c:pt>
                <c:pt idx="4669">
                  <c:v>2679.1660000000002</c:v>
                </c:pt>
                <c:pt idx="4670">
                  <c:v>2679.6480000000001</c:v>
                </c:pt>
                <c:pt idx="4671">
                  <c:v>2680.13</c:v>
                </c:pt>
                <c:pt idx="4672">
                  <c:v>2680.6129999999998</c:v>
                </c:pt>
                <c:pt idx="4673">
                  <c:v>2681.0949999999998</c:v>
                </c:pt>
                <c:pt idx="4674">
                  <c:v>2681.5770000000002</c:v>
                </c:pt>
                <c:pt idx="4675">
                  <c:v>2682.0590000000002</c:v>
                </c:pt>
                <c:pt idx="4676">
                  <c:v>2682.5410000000002</c:v>
                </c:pt>
                <c:pt idx="4677">
                  <c:v>2683.0230000000001</c:v>
                </c:pt>
                <c:pt idx="4678">
                  <c:v>2683.5050000000001</c:v>
                </c:pt>
                <c:pt idx="4679">
                  <c:v>2683.9879999999998</c:v>
                </c:pt>
                <c:pt idx="4680">
                  <c:v>2684.4690000000001</c:v>
                </c:pt>
                <c:pt idx="4681">
                  <c:v>2684.9520000000002</c:v>
                </c:pt>
                <c:pt idx="4682">
                  <c:v>2685.4340000000002</c:v>
                </c:pt>
                <c:pt idx="4683">
                  <c:v>2685.9160000000002</c:v>
                </c:pt>
                <c:pt idx="4684">
                  <c:v>2686.3980000000001</c:v>
                </c:pt>
                <c:pt idx="4685">
                  <c:v>2686.88</c:v>
                </c:pt>
                <c:pt idx="4686">
                  <c:v>2687.3620000000001</c:v>
                </c:pt>
                <c:pt idx="4687">
                  <c:v>2687.8440000000001</c:v>
                </c:pt>
                <c:pt idx="4688">
                  <c:v>2688.3270000000002</c:v>
                </c:pt>
                <c:pt idx="4689">
                  <c:v>2688.8090000000002</c:v>
                </c:pt>
                <c:pt idx="4690">
                  <c:v>2689.2910000000002</c:v>
                </c:pt>
                <c:pt idx="4691">
                  <c:v>2689.7730000000001</c:v>
                </c:pt>
                <c:pt idx="4692">
                  <c:v>2690.2550000000001</c:v>
                </c:pt>
                <c:pt idx="4693">
                  <c:v>2690.7370000000001</c:v>
                </c:pt>
                <c:pt idx="4694">
                  <c:v>2691.2190000000001</c:v>
                </c:pt>
                <c:pt idx="4695">
                  <c:v>2691.701</c:v>
                </c:pt>
                <c:pt idx="4696">
                  <c:v>2692.1840000000002</c:v>
                </c:pt>
                <c:pt idx="4697">
                  <c:v>2692.6660000000002</c:v>
                </c:pt>
                <c:pt idx="4698">
                  <c:v>2693.1480000000001</c:v>
                </c:pt>
                <c:pt idx="4699">
                  <c:v>2693.63</c:v>
                </c:pt>
                <c:pt idx="4700">
                  <c:v>2694.1120000000001</c:v>
                </c:pt>
                <c:pt idx="4701">
                  <c:v>2694.5940000000001</c:v>
                </c:pt>
                <c:pt idx="4702">
                  <c:v>2695.076</c:v>
                </c:pt>
                <c:pt idx="4703">
                  <c:v>2695.558</c:v>
                </c:pt>
                <c:pt idx="4704">
                  <c:v>2696.0410000000002</c:v>
                </c:pt>
                <c:pt idx="4705">
                  <c:v>2696.5230000000001</c:v>
                </c:pt>
                <c:pt idx="4706">
                  <c:v>2697.0050000000001</c:v>
                </c:pt>
                <c:pt idx="4707">
                  <c:v>2697.4870000000001</c:v>
                </c:pt>
                <c:pt idx="4708">
                  <c:v>2697.9690000000001</c:v>
                </c:pt>
                <c:pt idx="4709">
                  <c:v>2698.451</c:v>
                </c:pt>
                <c:pt idx="4710">
                  <c:v>2698.933</c:v>
                </c:pt>
                <c:pt idx="4711">
                  <c:v>2699.4160000000002</c:v>
                </c:pt>
                <c:pt idx="4712">
                  <c:v>2699.8969999999999</c:v>
                </c:pt>
                <c:pt idx="4713">
                  <c:v>2700.38</c:v>
                </c:pt>
                <c:pt idx="4714">
                  <c:v>2700.8620000000001</c:v>
                </c:pt>
                <c:pt idx="4715">
                  <c:v>2701.3440000000001</c:v>
                </c:pt>
                <c:pt idx="4716">
                  <c:v>2701.826</c:v>
                </c:pt>
                <c:pt idx="4717">
                  <c:v>2702.308</c:v>
                </c:pt>
                <c:pt idx="4718">
                  <c:v>2702.79</c:v>
                </c:pt>
                <c:pt idx="4719">
                  <c:v>2703.2719999999999</c:v>
                </c:pt>
                <c:pt idx="4720">
                  <c:v>2703.7550000000001</c:v>
                </c:pt>
                <c:pt idx="4721">
                  <c:v>2704.2370000000001</c:v>
                </c:pt>
                <c:pt idx="4722">
                  <c:v>2704.7190000000001</c:v>
                </c:pt>
                <c:pt idx="4723">
                  <c:v>2705.201</c:v>
                </c:pt>
                <c:pt idx="4724">
                  <c:v>2705.683</c:v>
                </c:pt>
                <c:pt idx="4725">
                  <c:v>2706.165</c:v>
                </c:pt>
                <c:pt idx="4726">
                  <c:v>2706.6469999999999</c:v>
                </c:pt>
                <c:pt idx="4727">
                  <c:v>2707.1289999999999</c:v>
                </c:pt>
                <c:pt idx="4728">
                  <c:v>2707.6120000000001</c:v>
                </c:pt>
                <c:pt idx="4729">
                  <c:v>2708.0940000000001</c:v>
                </c:pt>
                <c:pt idx="4730">
                  <c:v>2708.576</c:v>
                </c:pt>
                <c:pt idx="4731">
                  <c:v>2709.058</c:v>
                </c:pt>
                <c:pt idx="4732">
                  <c:v>2709.54</c:v>
                </c:pt>
                <c:pt idx="4733">
                  <c:v>2710.0219999999999</c:v>
                </c:pt>
                <c:pt idx="4734">
                  <c:v>2710.5039999999999</c:v>
                </c:pt>
                <c:pt idx="4735">
                  <c:v>2710.9859999999999</c:v>
                </c:pt>
                <c:pt idx="4736">
                  <c:v>2711.4690000000001</c:v>
                </c:pt>
                <c:pt idx="4737">
                  <c:v>2711.951</c:v>
                </c:pt>
                <c:pt idx="4738">
                  <c:v>2712.433</c:v>
                </c:pt>
                <c:pt idx="4739">
                  <c:v>2712.915</c:v>
                </c:pt>
                <c:pt idx="4740">
                  <c:v>2713.3969999999999</c:v>
                </c:pt>
                <c:pt idx="4741">
                  <c:v>2713.8789999999999</c:v>
                </c:pt>
                <c:pt idx="4742">
                  <c:v>2714.3609999999999</c:v>
                </c:pt>
                <c:pt idx="4743">
                  <c:v>2714.8440000000001</c:v>
                </c:pt>
                <c:pt idx="4744">
                  <c:v>2715.3249999999998</c:v>
                </c:pt>
                <c:pt idx="4745">
                  <c:v>2715.808</c:v>
                </c:pt>
                <c:pt idx="4746">
                  <c:v>2716.29</c:v>
                </c:pt>
                <c:pt idx="4747">
                  <c:v>2716.7719999999999</c:v>
                </c:pt>
                <c:pt idx="4748">
                  <c:v>2717.2539999999999</c:v>
                </c:pt>
                <c:pt idx="4749">
                  <c:v>2717.7359999999999</c:v>
                </c:pt>
                <c:pt idx="4750">
                  <c:v>2718.2179999999998</c:v>
                </c:pt>
                <c:pt idx="4751">
                  <c:v>2718.7</c:v>
                </c:pt>
                <c:pt idx="4752">
                  <c:v>2719.183</c:v>
                </c:pt>
                <c:pt idx="4753">
                  <c:v>2719.665</c:v>
                </c:pt>
                <c:pt idx="4754">
                  <c:v>2720.1469999999999</c:v>
                </c:pt>
                <c:pt idx="4755">
                  <c:v>2720.6289999999999</c:v>
                </c:pt>
                <c:pt idx="4756">
                  <c:v>2721.1109999999999</c:v>
                </c:pt>
                <c:pt idx="4757">
                  <c:v>2721.5929999999998</c:v>
                </c:pt>
                <c:pt idx="4758">
                  <c:v>2722.0749999999998</c:v>
                </c:pt>
                <c:pt idx="4759">
                  <c:v>2722.5569999999998</c:v>
                </c:pt>
                <c:pt idx="4760">
                  <c:v>2723.04</c:v>
                </c:pt>
                <c:pt idx="4761">
                  <c:v>2723.5219999999999</c:v>
                </c:pt>
                <c:pt idx="4762">
                  <c:v>2724.0039999999999</c:v>
                </c:pt>
                <c:pt idx="4763">
                  <c:v>2724.4859999999999</c:v>
                </c:pt>
                <c:pt idx="4764">
                  <c:v>2724.9679999999998</c:v>
                </c:pt>
                <c:pt idx="4765">
                  <c:v>2725.45</c:v>
                </c:pt>
                <c:pt idx="4766">
                  <c:v>2725.9319999999998</c:v>
                </c:pt>
                <c:pt idx="4767">
                  <c:v>2726.4140000000002</c:v>
                </c:pt>
                <c:pt idx="4768">
                  <c:v>2726.8960000000002</c:v>
                </c:pt>
                <c:pt idx="4769">
                  <c:v>2727.3789999999999</c:v>
                </c:pt>
                <c:pt idx="4770">
                  <c:v>2727.8609999999999</c:v>
                </c:pt>
                <c:pt idx="4771">
                  <c:v>2728.3429999999998</c:v>
                </c:pt>
                <c:pt idx="4772">
                  <c:v>2728.8249999999998</c:v>
                </c:pt>
                <c:pt idx="4773">
                  <c:v>2729.3069999999998</c:v>
                </c:pt>
                <c:pt idx="4774">
                  <c:v>2729.7890000000002</c:v>
                </c:pt>
                <c:pt idx="4775">
                  <c:v>2730.2710000000002</c:v>
                </c:pt>
                <c:pt idx="4776">
                  <c:v>2730.7530000000002</c:v>
                </c:pt>
                <c:pt idx="4777">
                  <c:v>2731.2359999999999</c:v>
                </c:pt>
                <c:pt idx="4778">
                  <c:v>2731.7179999999998</c:v>
                </c:pt>
                <c:pt idx="4779">
                  <c:v>2732.2</c:v>
                </c:pt>
                <c:pt idx="4780">
                  <c:v>2732.6819999999998</c:v>
                </c:pt>
                <c:pt idx="4781">
                  <c:v>2733.1640000000002</c:v>
                </c:pt>
                <c:pt idx="4782">
                  <c:v>2733.6460000000002</c:v>
                </c:pt>
                <c:pt idx="4783">
                  <c:v>2734.1280000000002</c:v>
                </c:pt>
                <c:pt idx="4784">
                  <c:v>2734.6109999999999</c:v>
                </c:pt>
                <c:pt idx="4785">
                  <c:v>2735.0929999999998</c:v>
                </c:pt>
                <c:pt idx="4786">
                  <c:v>2735.5749999999998</c:v>
                </c:pt>
                <c:pt idx="4787">
                  <c:v>2736.0569999999998</c:v>
                </c:pt>
                <c:pt idx="4788">
                  <c:v>2736.5390000000002</c:v>
                </c:pt>
                <c:pt idx="4789">
                  <c:v>2737.0210000000002</c:v>
                </c:pt>
                <c:pt idx="4790">
                  <c:v>2737.5030000000002</c:v>
                </c:pt>
                <c:pt idx="4791">
                  <c:v>2737.9850000000001</c:v>
                </c:pt>
                <c:pt idx="4792">
                  <c:v>2738.4679999999998</c:v>
                </c:pt>
                <c:pt idx="4793">
                  <c:v>2738.95</c:v>
                </c:pt>
                <c:pt idx="4794">
                  <c:v>2739.4319999999998</c:v>
                </c:pt>
                <c:pt idx="4795">
                  <c:v>2739.9140000000002</c:v>
                </c:pt>
                <c:pt idx="4796">
                  <c:v>2740.3960000000002</c:v>
                </c:pt>
                <c:pt idx="4797">
                  <c:v>2740.8780000000002</c:v>
                </c:pt>
                <c:pt idx="4798">
                  <c:v>2741.36</c:v>
                </c:pt>
                <c:pt idx="4799">
                  <c:v>2741.8420000000001</c:v>
                </c:pt>
                <c:pt idx="4800">
                  <c:v>2742.3240000000001</c:v>
                </c:pt>
                <c:pt idx="4801">
                  <c:v>2742.8069999999998</c:v>
                </c:pt>
                <c:pt idx="4802">
                  <c:v>2743.2890000000002</c:v>
                </c:pt>
                <c:pt idx="4803">
                  <c:v>2743.7710000000002</c:v>
                </c:pt>
                <c:pt idx="4804">
                  <c:v>2744.2530000000002</c:v>
                </c:pt>
                <c:pt idx="4805">
                  <c:v>2744.7350000000001</c:v>
                </c:pt>
                <c:pt idx="4806">
                  <c:v>2745.2170000000001</c:v>
                </c:pt>
                <c:pt idx="4807">
                  <c:v>2745.6990000000001</c:v>
                </c:pt>
                <c:pt idx="4808">
                  <c:v>2746.1819999999998</c:v>
                </c:pt>
                <c:pt idx="4809">
                  <c:v>2746.6640000000002</c:v>
                </c:pt>
                <c:pt idx="4810">
                  <c:v>2747.1460000000002</c:v>
                </c:pt>
                <c:pt idx="4811">
                  <c:v>2747.6280000000002</c:v>
                </c:pt>
                <c:pt idx="4812">
                  <c:v>2748.11</c:v>
                </c:pt>
                <c:pt idx="4813">
                  <c:v>2748.5920000000001</c:v>
                </c:pt>
                <c:pt idx="4814">
                  <c:v>2749.0740000000001</c:v>
                </c:pt>
                <c:pt idx="4815">
                  <c:v>2749.556</c:v>
                </c:pt>
                <c:pt idx="4816">
                  <c:v>2750.0390000000002</c:v>
                </c:pt>
                <c:pt idx="4817">
                  <c:v>2750.5210000000002</c:v>
                </c:pt>
                <c:pt idx="4818">
                  <c:v>2751.0030000000002</c:v>
                </c:pt>
                <c:pt idx="4819">
                  <c:v>2751.4850000000001</c:v>
                </c:pt>
                <c:pt idx="4820">
                  <c:v>2751.9670000000001</c:v>
                </c:pt>
                <c:pt idx="4821">
                  <c:v>2752.4490000000001</c:v>
                </c:pt>
                <c:pt idx="4822">
                  <c:v>2752.931</c:v>
                </c:pt>
                <c:pt idx="4823">
                  <c:v>2753.413</c:v>
                </c:pt>
                <c:pt idx="4824">
                  <c:v>2753.8960000000002</c:v>
                </c:pt>
                <c:pt idx="4825">
                  <c:v>2754.3780000000002</c:v>
                </c:pt>
                <c:pt idx="4826">
                  <c:v>2754.86</c:v>
                </c:pt>
                <c:pt idx="4827">
                  <c:v>2755.3420000000001</c:v>
                </c:pt>
                <c:pt idx="4828">
                  <c:v>2755.8240000000001</c:v>
                </c:pt>
                <c:pt idx="4829">
                  <c:v>2756.306</c:v>
                </c:pt>
                <c:pt idx="4830">
                  <c:v>2756.788</c:v>
                </c:pt>
                <c:pt idx="4831">
                  <c:v>2757.2710000000002</c:v>
                </c:pt>
                <c:pt idx="4832">
                  <c:v>2757.752</c:v>
                </c:pt>
                <c:pt idx="4833">
                  <c:v>2758.2350000000001</c:v>
                </c:pt>
                <c:pt idx="4834">
                  <c:v>2758.7170000000001</c:v>
                </c:pt>
                <c:pt idx="4835">
                  <c:v>2759.1990000000001</c:v>
                </c:pt>
                <c:pt idx="4836">
                  <c:v>2759.681</c:v>
                </c:pt>
                <c:pt idx="4837">
                  <c:v>2760.163</c:v>
                </c:pt>
                <c:pt idx="4838">
                  <c:v>2760.645</c:v>
                </c:pt>
                <c:pt idx="4839">
                  <c:v>2761.127</c:v>
                </c:pt>
                <c:pt idx="4840">
                  <c:v>2761.61</c:v>
                </c:pt>
                <c:pt idx="4841">
                  <c:v>2762.0920000000001</c:v>
                </c:pt>
                <c:pt idx="4842">
                  <c:v>2762.5740000000001</c:v>
                </c:pt>
                <c:pt idx="4843">
                  <c:v>2763.056</c:v>
                </c:pt>
                <c:pt idx="4844">
                  <c:v>2763.538</c:v>
                </c:pt>
                <c:pt idx="4845">
                  <c:v>2764.02</c:v>
                </c:pt>
                <c:pt idx="4846">
                  <c:v>2764.502</c:v>
                </c:pt>
                <c:pt idx="4847">
                  <c:v>2764.9839999999999</c:v>
                </c:pt>
                <c:pt idx="4848">
                  <c:v>2765.4670000000001</c:v>
                </c:pt>
                <c:pt idx="4849">
                  <c:v>2765.9490000000001</c:v>
                </c:pt>
                <c:pt idx="4850">
                  <c:v>2766.431</c:v>
                </c:pt>
                <c:pt idx="4851">
                  <c:v>2766.913</c:v>
                </c:pt>
                <c:pt idx="4852">
                  <c:v>2767.395</c:v>
                </c:pt>
                <c:pt idx="4853">
                  <c:v>2767.877</c:v>
                </c:pt>
                <c:pt idx="4854">
                  <c:v>2768.3589999999999</c:v>
                </c:pt>
                <c:pt idx="4855">
                  <c:v>2768.8409999999999</c:v>
                </c:pt>
                <c:pt idx="4856">
                  <c:v>2769.3229999999999</c:v>
                </c:pt>
                <c:pt idx="4857">
                  <c:v>2769.806</c:v>
                </c:pt>
                <c:pt idx="4858">
                  <c:v>2770.288</c:v>
                </c:pt>
                <c:pt idx="4859">
                  <c:v>2770.77</c:v>
                </c:pt>
                <c:pt idx="4860">
                  <c:v>2771.252</c:v>
                </c:pt>
                <c:pt idx="4861">
                  <c:v>2771.7339999999999</c:v>
                </c:pt>
                <c:pt idx="4862">
                  <c:v>2772.2159999999999</c:v>
                </c:pt>
                <c:pt idx="4863">
                  <c:v>2772.6979999999999</c:v>
                </c:pt>
                <c:pt idx="4864">
                  <c:v>2773.18</c:v>
                </c:pt>
                <c:pt idx="4865">
                  <c:v>2773.663</c:v>
                </c:pt>
                <c:pt idx="4866">
                  <c:v>2774.145</c:v>
                </c:pt>
                <c:pt idx="4867">
                  <c:v>2774.627</c:v>
                </c:pt>
                <c:pt idx="4868">
                  <c:v>2775.1089999999999</c:v>
                </c:pt>
                <c:pt idx="4869">
                  <c:v>2775.5909999999999</c:v>
                </c:pt>
                <c:pt idx="4870">
                  <c:v>2776.0729999999999</c:v>
                </c:pt>
                <c:pt idx="4871">
                  <c:v>2776.5549999999998</c:v>
                </c:pt>
                <c:pt idx="4872">
                  <c:v>2777.038</c:v>
                </c:pt>
                <c:pt idx="4873">
                  <c:v>2777.52</c:v>
                </c:pt>
                <c:pt idx="4874">
                  <c:v>2778.002</c:v>
                </c:pt>
                <c:pt idx="4875">
                  <c:v>2778.4839999999999</c:v>
                </c:pt>
                <c:pt idx="4876">
                  <c:v>2778.9659999999999</c:v>
                </c:pt>
                <c:pt idx="4877">
                  <c:v>2779.4479999999999</c:v>
                </c:pt>
                <c:pt idx="4878">
                  <c:v>2779.93</c:v>
                </c:pt>
                <c:pt idx="4879">
                  <c:v>2780.4119999999998</c:v>
                </c:pt>
                <c:pt idx="4880">
                  <c:v>2780.895</c:v>
                </c:pt>
                <c:pt idx="4881">
                  <c:v>2781.377</c:v>
                </c:pt>
                <c:pt idx="4882">
                  <c:v>2781.8589999999999</c:v>
                </c:pt>
                <c:pt idx="4883">
                  <c:v>2782.3409999999999</c:v>
                </c:pt>
                <c:pt idx="4884">
                  <c:v>2782.8229999999999</c:v>
                </c:pt>
                <c:pt idx="4885">
                  <c:v>2783.3049999999998</c:v>
                </c:pt>
                <c:pt idx="4886">
                  <c:v>2783.7869999999998</c:v>
                </c:pt>
                <c:pt idx="4887">
                  <c:v>2784.2689999999998</c:v>
                </c:pt>
                <c:pt idx="4888">
                  <c:v>2784.7510000000002</c:v>
                </c:pt>
                <c:pt idx="4889">
                  <c:v>2785.2339999999999</c:v>
                </c:pt>
                <c:pt idx="4890">
                  <c:v>2785.7159999999999</c:v>
                </c:pt>
                <c:pt idx="4891">
                  <c:v>2786.1979999999999</c:v>
                </c:pt>
                <c:pt idx="4892">
                  <c:v>2786.68</c:v>
                </c:pt>
                <c:pt idx="4893">
                  <c:v>2787.1619999999998</c:v>
                </c:pt>
                <c:pt idx="4894">
                  <c:v>2787.6439999999998</c:v>
                </c:pt>
                <c:pt idx="4895">
                  <c:v>2788.1260000000002</c:v>
                </c:pt>
                <c:pt idx="4896">
                  <c:v>2788.6080000000002</c:v>
                </c:pt>
                <c:pt idx="4897">
                  <c:v>2789.0909999999999</c:v>
                </c:pt>
                <c:pt idx="4898">
                  <c:v>2789.5729999999999</c:v>
                </c:pt>
                <c:pt idx="4899">
                  <c:v>2790.0549999999998</c:v>
                </c:pt>
                <c:pt idx="4900">
                  <c:v>2790.5369999999998</c:v>
                </c:pt>
                <c:pt idx="4901">
                  <c:v>2791.0189999999998</c:v>
                </c:pt>
                <c:pt idx="4902">
                  <c:v>2791.5010000000002</c:v>
                </c:pt>
                <c:pt idx="4903">
                  <c:v>2791.9830000000002</c:v>
                </c:pt>
                <c:pt idx="4904">
                  <c:v>2792.4659999999999</c:v>
                </c:pt>
                <c:pt idx="4905">
                  <c:v>2792.9479999999999</c:v>
                </c:pt>
                <c:pt idx="4906">
                  <c:v>2793.43</c:v>
                </c:pt>
                <c:pt idx="4907">
                  <c:v>2793.9119999999998</c:v>
                </c:pt>
                <c:pt idx="4908">
                  <c:v>2794.3939999999998</c:v>
                </c:pt>
                <c:pt idx="4909">
                  <c:v>2794.8760000000002</c:v>
                </c:pt>
                <c:pt idx="4910">
                  <c:v>2795.3580000000002</c:v>
                </c:pt>
                <c:pt idx="4911">
                  <c:v>2795.84</c:v>
                </c:pt>
                <c:pt idx="4912">
                  <c:v>2796.3229999999999</c:v>
                </c:pt>
                <c:pt idx="4913">
                  <c:v>2796.8049999999998</c:v>
                </c:pt>
                <c:pt idx="4914">
                  <c:v>2797.2869999999998</c:v>
                </c:pt>
                <c:pt idx="4915">
                  <c:v>2797.7689999999998</c:v>
                </c:pt>
                <c:pt idx="4916">
                  <c:v>2798.2510000000002</c:v>
                </c:pt>
                <c:pt idx="4917">
                  <c:v>2798.7330000000002</c:v>
                </c:pt>
                <c:pt idx="4918">
                  <c:v>2799.2150000000001</c:v>
                </c:pt>
                <c:pt idx="4919">
                  <c:v>2799.6970000000001</c:v>
                </c:pt>
                <c:pt idx="4920">
                  <c:v>2800.1790000000001</c:v>
                </c:pt>
                <c:pt idx="4921">
                  <c:v>2800.6619999999998</c:v>
                </c:pt>
                <c:pt idx="4922">
                  <c:v>2801.1439999999998</c:v>
                </c:pt>
                <c:pt idx="4923">
                  <c:v>2801.6260000000002</c:v>
                </c:pt>
                <c:pt idx="4924">
                  <c:v>2802.1080000000002</c:v>
                </c:pt>
                <c:pt idx="4925">
                  <c:v>2802.59</c:v>
                </c:pt>
                <c:pt idx="4926">
                  <c:v>2803.0720000000001</c:v>
                </c:pt>
                <c:pt idx="4927">
                  <c:v>2803.5540000000001</c:v>
                </c:pt>
                <c:pt idx="4928">
                  <c:v>2804.0360000000001</c:v>
                </c:pt>
                <c:pt idx="4929">
                  <c:v>2804.5189999999998</c:v>
                </c:pt>
                <c:pt idx="4930">
                  <c:v>2805.0010000000002</c:v>
                </c:pt>
                <c:pt idx="4931">
                  <c:v>2805.4830000000002</c:v>
                </c:pt>
                <c:pt idx="4932">
                  <c:v>2805.9650000000001</c:v>
                </c:pt>
                <c:pt idx="4933">
                  <c:v>2806.4470000000001</c:v>
                </c:pt>
                <c:pt idx="4934">
                  <c:v>2806.9290000000001</c:v>
                </c:pt>
                <c:pt idx="4935">
                  <c:v>2807.4110000000001</c:v>
                </c:pt>
                <c:pt idx="4936">
                  <c:v>2807.8939999999998</c:v>
                </c:pt>
                <c:pt idx="4937">
                  <c:v>2808.375</c:v>
                </c:pt>
                <c:pt idx="4938">
                  <c:v>2808.8580000000002</c:v>
                </c:pt>
                <c:pt idx="4939">
                  <c:v>2809.34</c:v>
                </c:pt>
                <c:pt idx="4940">
                  <c:v>2809.8220000000001</c:v>
                </c:pt>
                <c:pt idx="4941">
                  <c:v>2810.3040000000001</c:v>
                </c:pt>
                <c:pt idx="4942">
                  <c:v>2810.7860000000001</c:v>
                </c:pt>
                <c:pt idx="4943">
                  <c:v>2811.268</c:v>
                </c:pt>
                <c:pt idx="4944">
                  <c:v>2811.75</c:v>
                </c:pt>
                <c:pt idx="4945">
                  <c:v>2812.2330000000002</c:v>
                </c:pt>
                <c:pt idx="4946">
                  <c:v>2812.7150000000001</c:v>
                </c:pt>
                <c:pt idx="4947">
                  <c:v>2813.1970000000001</c:v>
                </c:pt>
                <c:pt idx="4948">
                  <c:v>2813.6790000000001</c:v>
                </c:pt>
                <c:pt idx="4949">
                  <c:v>2814.1610000000001</c:v>
                </c:pt>
                <c:pt idx="4950">
                  <c:v>2814.643</c:v>
                </c:pt>
                <c:pt idx="4951">
                  <c:v>2815.125</c:v>
                </c:pt>
                <c:pt idx="4952">
                  <c:v>2815.607</c:v>
                </c:pt>
                <c:pt idx="4953">
                  <c:v>2816.09</c:v>
                </c:pt>
                <c:pt idx="4954">
                  <c:v>2816.5720000000001</c:v>
                </c:pt>
                <c:pt idx="4955">
                  <c:v>2817.0540000000001</c:v>
                </c:pt>
                <c:pt idx="4956">
                  <c:v>2817.5360000000001</c:v>
                </c:pt>
                <c:pt idx="4957">
                  <c:v>2818.018</c:v>
                </c:pt>
                <c:pt idx="4958">
                  <c:v>2818.5</c:v>
                </c:pt>
                <c:pt idx="4959">
                  <c:v>2818.982</c:v>
                </c:pt>
                <c:pt idx="4960">
                  <c:v>2819.4639999999999</c:v>
                </c:pt>
                <c:pt idx="4961">
                  <c:v>2819.9470000000001</c:v>
                </c:pt>
                <c:pt idx="4962">
                  <c:v>2820.4290000000001</c:v>
                </c:pt>
                <c:pt idx="4963">
                  <c:v>2820.9110000000001</c:v>
                </c:pt>
                <c:pt idx="4964">
                  <c:v>2821.393</c:v>
                </c:pt>
                <c:pt idx="4965">
                  <c:v>2821.875</c:v>
                </c:pt>
                <c:pt idx="4966">
                  <c:v>2822.357</c:v>
                </c:pt>
                <c:pt idx="4967">
                  <c:v>2822.8389999999999</c:v>
                </c:pt>
                <c:pt idx="4968">
                  <c:v>2823.3220000000001</c:v>
                </c:pt>
                <c:pt idx="4969">
                  <c:v>2823.8029999999999</c:v>
                </c:pt>
                <c:pt idx="4970">
                  <c:v>2824.2860000000001</c:v>
                </c:pt>
                <c:pt idx="4971">
                  <c:v>2824.768</c:v>
                </c:pt>
                <c:pt idx="4972">
                  <c:v>2825.25</c:v>
                </c:pt>
                <c:pt idx="4973">
                  <c:v>2825.732</c:v>
                </c:pt>
                <c:pt idx="4974">
                  <c:v>2826.2139999999999</c:v>
                </c:pt>
                <c:pt idx="4975">
                  <c:v>2826.6959999999999</c:v>
                </c:pt>
                <c:pt idx="4976">
                  <c:v>2827.1779999999999</c:v>
                </c:pt>
                <c:pt idx="4977">
                  <c:v>2827.6610000000001</c:v>
                </c:pt>
                <c:pt idx="4978">
                  <c:v>2828.143</c:v>
                </c:pt>
                <c:pt idx="4979">
                  <c:v>2828.625</c:v>
                </c:pt>
                <c:pt idx="4980">
                  <c:v>2829.107</c:v>
                </c:pt>
                <c:pt idx="4981">
                  <c:v>2829.5889999999999</c:v>
                </c:pt>
                <c:pt idx="4982">
                  <c:v>2830.0709999999999</c:v>
                </c:pt>
                <c:pt idx="4983">
                  <c:v>2830.5529999999999</c:v>
                </c:pt>
                <c:pt idx="4984">
                  <c:v>2831.0349999999999</c:v>
                </c:pt>
                <c:pt idx="4985">
                  <c:v>2831.518</c:v>
                </c:pt>
                <c:pt idx="4986">
                  <c:v>2832</c:v>
                </c:pt>
                <c:pt idx="4987">
                  <c:v>2832.482</c:v>
                </c:pt>
                <c:pt idx="4988">
                  <c:v>2832.9639999999999</c:v>
                </c:pt>
                <c:pt idx="4989">
                  <c:v>2833.4459999999999</c:v>
                </c:pt>
                <c:pt idx="4990">
                  <c:v>2833.9279999999999</c:v>
                </c:pt>
                <c:pt idx="4991">
                  <c:v>2834.41</c:v>
                </c:pt>
                <c:pt idx="4992">
                  <c:v>2834.8919999999998</c:v>
                </c:pt>
                <c:pt idx="4993">
                  <c:v>2835.375</c:v>
                </c:pt>
                <c:pt idx="4994">
                  <c:v>2835.857</c:v>
                </c:pt>
                <c:pt idx="4995">
                  <c:v>2836.3389999999999</c:v>
                </c:pt>
                <c:pt idx="4996">
                  <c:v>2836.8209999999999</c:v>
                </c:pt>
                <c:pt idx="4997">
                  <c:v>2837.3029999999999</c:v>
                </c:pt>
                <c:pt idx="4998">
                  <c:v>2837.7849999999999</c:v>
                </c:pt>
                <c:pt idx="4999">
                  <c:v>2838.2669999999998</c:v>
                </c:pt>
                <c:pt idx="5000">
                  <c:v>2838.75</c:v>
                </c:pt>
                <c:pt idx="5001">
                  <c:v>2839.2310000000002</c:v>
                </c:pt>
                <c:pt idx="5002">
                  <c:v>2839.7139999999999</c:v>
                </c:pt>
                <c:pt idx="5003">
                  <c:v>2840.1959999999999</c:v>
                </c:pt>
                <c:pt idx="5004">
                  <c:v>2840.6779999999999</c:v>
                </c:pt>
                <c:pt idx="5005">
                  <c:v>2841.16</c:v>
                </c:pt>
                <c:pt idx="5006">
                  <c:v>2841.6419999999998</c:v>
                </c:pt>
                <c:pt idx="5007">
                  <c:v>2842.1239999999998</c:v>
                </c:pt>
                <c:pt idx="5008">
                  <c:v>2842.6060000000002</c:v>
                </c:pt>
                <c:pt idx="5009">
                  <c:v>2843.0889999999999</c:v>
                </c:pt>
                <c:pt idx="5010">
                  <c:v>2843.5709999999999</c:v>
                </c:pt>
                <c:pt idx="5011">
                  <c:v>2844.0529999999999</c:v>
                </c:pt>
                <c:pt idx="5012">
                  <c:v>2844.5349999999999</c:v>
                </c:pt>
                <c:pt idx="5013">
                  <c:v>2845.0169999999998</c:v>
                </c:pt>
                <c:pt idx="5014">
                  <c:v>2845.4989999999998</c:v>
                </c:pt>
                <c:pt idx="5015">
                  <c:v>2845.9810000000002</c:v>
                </c:pt>
                <c:pt idx="5016">
                  <c:v>2846.4630000000002</c:v>
                </c:pt>
                <c:pt idx="5017">
                  <c:v>2846.9459999999999</c:v>
                </c:pt>
                <c:pt idx="5018">
                  <c:v>2847.4279999999999</c:v>
                </c:pt>
                <c:pt idx="5019">
                  <c:v>2847.91</c:v>
                </c:pt>
                <c:pt idx="5020">
                  <c:v>2848.3919999999998</c:v>
                </c:pt>
                <c:pt idx="5021">
                  <c:v>2848.8739999999998</c:v>
                </c:pt>
                <c:pt idx="5022">
                  <c:v>2849.3560000000002</c:v>
                </c:pt>
                <c:pt idx="5023">
                  <c:v>2849.8380000000002</c:v>
                </c:pt>
                <c:pt idx="5024">
                  <c:v>2850.32</c:v>
                </c:pt>
                <c:pt idx="5025">
                  <c:v>2850.8020000000001</c:v>
                </c:pt>
                <c:pt idx="5026">
                  <c:v>2851.2849999999999</c:v>
                </c:pt>
                <c:pt idx="5027">
                  <c:v>2851.7669999999998</c:v>
                </c:pt>
                <c:pt idx="5028">
                  <c:v>2852.2489999999998</c:v>
                </c:pt>
                <c:pt idx="5029">
                  <c:v>2852.7310000000002</c:v>
                </c:pt>
                <c:pt idx="5030">
                  <c:v>2853.2130000000002</c:v>
                </c:pt>
                <c:pt idx="5031">
                  <c:v>2853.6950000000002</c:v>
                </c:pt>
                <c:pt idx="5032">
                  <c:v>2854.1770000000001</c:v>
                </c:pt>
                <c:pt idx="5033">
                  <c:v>2854.66</c:v>
                </c:pt>
                <c:pt idx="5034">
                  <c:v>2855.1419999999998</c:v>
                </c:pt>
                <c:pt idx="5035">
                  <c:v>2855.6239999999998</c:v>
                </c:pt>
                <c:pt idx="5036">
                  <c:v>2856.1060000000002</c:v>
                </c:pt>
                <c:pt idx="5037">
                  <c:v>2856.5880000000002</c:v>
                </c:pt>
                <c:pt idx="5038">
                  <c:v>2857.07</c:v>
                </c:pt>
                <c:pt idx="5039">
                  <c:v>2857.5520000000001</c:v>
                </c:pt>
                <c:pt idx="5040">
                  <c:v>2858.0340000000001</c:v>
                </c:pt>
                <c:pt idx="5041">
                  <c:v>2858.5169999999998</c:v>
                </c:pt>
                <c:pt idx="5042">
                  <c:v>2858.9989999999998</c:v>
                </c:pt>
                <c:pt idx="5043">
                  <c:v>2859.4810000000002</c:v>
                </c:pt>
                <c:pt idx="5044">
                  <c:v>2859.9630000000002</c:v>
                </c:pt>
                <c:pt idx="5045">
                  <c:v>2860.4450000000002</c:v>
                </c:pt>
                <c:pt idx="5046">
                  <c:v>2860.9270000000001</c:v>
                </c:pt>
                <c:pt idx="5047">
                  <c:v>2861.4090000000001</c:v>
                </c:pt>
                <c:pt idx="5048">
                  <c:v>2861.8910000000001</c:v>
                </c:pt>
                <c:pt idx="5049">
                  <c:v>2862.3739999999998</c:v>
                </c:pt>
                <c:pt idx="5050">
                  <c:v>2862.8560000000002</c:v>
                </c:pt>
                <c:pt idx="5051">
                  <c:v>2863.3380000000002</c:v>
                </c:pt>
                <c:pt idx="5052">
                  <c:v>2863.82</c:v>
                </c:pt>
                <c:pt idx="5053">
                  <c:v>2864.3020000000001</c:v>
                </c:pt>
                <c:pt idx="5054">
                  <c:v>2864.7840000000001</c:v>
                </c:pt>
                <c:pt idx="5055">
                  <c:v>2865.2660000000001</c:v>
                </c:pt>
                <c:pt idx="5056">
                  <c:v>2865.7489999999998</c:v>
                </c:pt>
                <c:pt idx="5057">
                  <c:v>2866.23</c:v>
                </c:pt>
                <c:pt idx="5058">
                  <c:v>2866.7130000000002</c:v>
                </c:pt>
                <c:pt idx="5059">
                  <c:v>2867.1950000000002</c:v>
                </c:pt>
                <c:pt idx="5060">
                  <c:v>2867.6770000000001</c:v>
                </c:pt>
                <c:pt idx="5061">
                  <c:v>2868.1590000000001</c:v>
                </c:pt>
                <c:pt idx="5062">
                  <c:v>2868.6410000000001</c:v>
                </c:pt>
                <c:pt idx="5063">
                  <c:v>2869.123</c:v>
                </c:pt>
                <c:pt idx="5064">
                  <c:v>2869.605</c:v>
                </c:pt>
                <c:pt idx="5065">
                  <c:v>2870.0880000000002</c:v>
                </c:pt>
                <c:pt idx="5066">
                  <c:v>2870.57</c:v>
                </c:pt>
                <c:pt idx="5067">
                  <c:v>2871.0520000000001</c:v>
                </c:pt>
                <c:pt idx="5068">
                  <c:v>2871.5340000000001</c:v>
                </c:pt>
                <c:pt idx="5069">
                  <c:v>2872.0160000000001</c:v>
                </c:pt>
                <c:pt idx="5070">
                  <c:v>2872.498</c:v>
                </c:pt>
                <c:pt idx="5071">
                  <c:v>2872.98</c:v>
                </c:pt>
                <c:pt idx="5072">
                  <c:v>2873.462</c:v>
                </c:pt>
                <c:pt idx="5073">
                  <c:v>2873.9450000000002</c:v>
                </c:pt>
                <c:pt idx="5074">
                  <c:v>2874.4270000000001</c:v>
                </c:pt>
                <c:pt idx="5075">
                  <c:v>2874.9090000000001</c:v>
                </c:pt>
                <c:pt idx="5076">
                  <c:v>2875.3910000000001</c:v>
                </c:pt>
                <c:pt idx="5077">
                  <c:v>2875.873</c:v>
                </c:pt>
                <c:pt idx="5078">
                  <c:v>2876.355</c:v>
                </c:pt>
                <c:pt idx="5079">
                  <c:v>2876.837</c:v>
                </c:pt>
                <c:pt idx="5080">
                  <c:v>2877.319</c:v>
                </c:pt>
                <c:pt idx="5081">
                  <c:v>2877.8020000000001</c:v>
                </c:pt>
                <c:pt idx="5082">
                  <c:v>2878.2840000000001</c:v>
                </c:pt>
                <c:pt idx="5083">
                  <c:v>2878.7660000000001</c:v>
                </c:pt>
                <c:pt idx="5084">
                  <c:v>2879.248</c:v>
                </c:pt>
                <c:pt idx="5085">
                  <c:v>2879.73</c:v>
                </c:pt>
                <c:pt idx="5086">
                  <c:v>2880.212</c:v>
                </c:pt>
                <c:pt idx="5087">
                  <c:v>2880.694</c:v>
                </c:pt>
                <c:pt idx="5088">
                  <c:v>2881.1770000000001</c:v>
                </c:pt>
                <c:pt idx="5089">
                  <c:v>2881.6579999999999</c:v>
                </c:pt>
                <c:pt idx="5090">
                  <c:v>2882.1410000000001</c:v>
                </c:pt>
                <c:pt idx="5091">
                  <c:v>2882.623</c:v>
                </c:pt>
                <c:pt idx="5092">
                  <c:v>2883.105</c:v>
                </c:pt>
                <c:pt idx="5093">
                  <c:v>2883.587</c:v>
                </c:pt>
                <c:pt idx="5094">
                  <c:v>2884.069</c:v>
                </c:pt>
                <c:pt idx="5095">
                  <c:v>2884.5509999999999</c:v>
                </c:pt>
                <c:pt idx="5096">
                  <c:v>2885.0329999999999</c:v>
                </c:pt>
                <c:pt idx="5097">
                  <c:v>2885.5160000000001</c:v>
                </c:pt>
                <c:pt idx="5098">
                  <c:v>2885.998</c:v>
                </c:pt>
                <c:pt idx="5099">
                  <c:v>2886.48</c:v>
                </c:pt>
                <c:pt idx="5100">
                  <c:v>2886.962</c:v>
                </c:pt>
                <c:pt idx="5101">
                  <c:v>2887.444</c:v>
                </c:pt>
                <c:pt idx="5102">
                  <c:v>2887.9259999999999</c:v>
                </c:pt>
                <c:pt idx="5103">
                  <c:v>2888.4079999999999</c:v>
                </c:pt>
                <c:pt idx="5104">
                  <c:v>2888.89</c:v>
                </c:pt>
                <c:pt idx="5105">
                  <c:v>2889.373</c:v>
                </c:pt>
                <c:pt idx="5106">
                  <c:v>2889.855</c:v>
                </c:pt>
                <c:pt idx="5107">
                  <c:v>2890.337</c:v>
                </c:pt>
                <c:pt idx="5108">
                  <c:v>2890.819</c:v>
                </c:pt>
                <c:pt idx="5109">
                  <c:v>2891.3009999999999</c:v>
                </c:pt>
                <c:pt idx="5110">
                  <c:v>2891.7829999999999</c:v>
                </c:pt>
                <c:pt idx="5111">
                  <c:v>2892.2649999999999</c:v>
                </c:pt>
                <c:pt idx="5112">
                  <c:v>2892.7469999999998</c:v>
                </c:pt>
                <c:pt idx="5113">
                  <c:v>2893.2289999999998</c:v>
                </c:pt>
                <c:pt idx="5114">
                  <c:v>2893.712</c:v>
                </c:pt>
                <c:pt idx="5115">
                  <c:v>2894.194</c:v>
                </c:pt>
                <c:pt idx="5116">
                  <c:v>2894.6759999999999</c:v>
                </c:pt>
                <c:pt idx="5117">
                  <c:v>2895.1579999999999</c:v>
                </c:pt>
                <c:pt idx="5118">
                  <c:v>2895.64</c:v>
                </c:pt>
                <c:pt idx="5119">
                  <c:v>2896.1219999999998</c:v>
                </c:pt>
                <c:pt idx="5120">
                  <c:v>2896.6039999999998</c:v>
                </c:pt>
                <c:pt idx="5121">
                  <c:v>2897.0859999999998</c:v>
                </c:pt>
                <c:pt idx="5122">
                  <c:v>2897.569</c:v>
                </c:pt>
                <c:pt idx="5123">
                  <c:v>2898.0509999999999</c:v>
                </c:pt>
                <c:pt idx="5124">
                  <c:v>2898.5329999999999</c:v>
                </c:pt>
                <c:pt idx="5125">
                  <c:v>2899.0149999999999</c:v>
                </c:pt>
                <c:pt idx="5126">
                  <c:v>2899.4969999999998</c:v>
                </c:pt>
                <c:pt idx="5127">
                  <c:v>2899.9789999999998</c:v>
                </c:pt>
                <c:pt idx="5128">
                  <c:v>2900.4609999999998</c:v>
                </c:pt>
                <c:pt idx="5129">
                  <c:v>2900.944</c:v>
                </c:pt>
                <c:pt idx="5130">
                  <c:v>2901.4259999999999</c:v>
                </c:pt>
                <c:pt idx="5131">
                  <c:v>2901.9079999999999</c:v>
                </c:pt>
                <c:pt idx="5132">
                  <c:v>2902.39</c:v>
                </c:pt>
                <c:pt idx="5133">
                  <c:v>2902.8719999999998</c:v>
                </c:pt>
                <c:pt idx="5134">
                  <c:v>2903.3539999999998</c:v>
                </c:pt>
                <c:pt idx="5135">
                  <c:v>2903.8359999999998</c:v>
                </c:pt>
                <c:pt idx="5136">
                  <c:v>2904.3180000000002</c:v>
                </c:pt>
                <c:pt idx="5137">
                  <c:v>2904.8009999999999</c:v>
                </c:pt>
                <c:pt idx="5138">
                  <c:v>2905.2829999999999</c:v>
                </c:pt>
                <c:pt idx="5139">
                  <c:v>2905.7649999999999</c:v>
                </c:pt>
                <c:pt idx="5140">
                  <c:v>2906.2469999999998</c:v>
                </c:pt>
                <c:pt idx="5141">
                  <c:v>2906.7289999999998</c:v>
                </c:pt>
                <c:pt idx="5142">
                  <c:v>2907.2109999999998</c:v>
                </c:pt>
                <c:pt idx="5143">
                  <c:v>2907.6930000000002</c:v>
                </c:pt>
                <c:pt idx="5144">
                  <c:v>2908.1750000000002</c:v>
                </c:pt>
                <c:pt idx="5145">
                  <c:v>2908.6570000000002</c:v>
                </c:pt>
                <c:pt idx="5146">
                  <c:v>2909.14</c:v>
                </c:pt>
                <c:pt idx="5147">
                  <c:v>2909.6219999999998</c:v>
                </c:pt>
                <c:pt idx="5148">
                  <c:v>2910.1039999999998</c:v>
                </c:pt>
                <c:pt idx="5149">
                  <c:v>2910.5859999999998</c:v>
                </c:pt>
                <c:pt idx="5150">
                  <c:v>2911.0680000000002</c:v>
                </c:pt>
                <c:pt idx="5151">
                  <c:v>2911.55</c:v>
                </c:pt>
                <c:pt idx="5152">
                  <c:v>2912.0320000000002</c:v>
                </c:pt>
                <c:pt idx="5153">
                  <c:v>2912.5140000000001</c:v>
                </c:pt>
                <c:pt idx="5154">
                  <c:v>2912.9969999999998</c:v>
                </c:pt>
                <c:pt idx="5155">
                  <c:v>2913.4789999999998</c:v>
                </c:pt>
                <c:pt idx="5156">
                  <c:v>2913.9609999999998</c:v>
                </c:pt>
                <c:pt idx="5157">
                  <c:v>2914.4430000000002</c:v>
                </c:pt>
                <c:pt idx="5158">
                  <c:v>2914.9250000000002</c:v>
                </c:pt>
                <c:pt idx="5159">
                  <c:v>2915.4070000000002</c:v>
                </c:pt>
                <c:pt idx="5160">
                  <c:v>2915.8890000000001</c:v>
                </c:pt>
                <c:pt idx="5161">
                  <c:v>2916.3719999999998</c:v>
                </c:pt>
                <c:pt idx="5162">
                  <c:v>2916.8539999999998</c:v>
                </c:pt>
                <c:pt idx="5163">
                  <c:v>2917.3359999999998</c:v>
                </c:pt>
                <c:pt idx="5164">
                  <c:v>2917.8180000000002</c:v>
                </c:pt>
                <c:pt idx="5165">
                  <c:v>2918.3</c:v>
                </c:pt>
                <c:pt idx="5166">
                  <c:v>2918.7820000000002</c:v>
                </c:pt>
                <c:pt idx="5167">
                  <c:v>2919.2640000000001</c:v>
                </c:pt>
                <c:pt idx="5168">
                  <c:v>2919.7460000000001</c:v>
                </c:pt>
                <c:pt idx="5169">
                  <c:v>2920.2289999999998</c:v>
                </c:pt>
                <c:pt idx="5170">
                  <c:v>2920.7109999999998</c:v>
                </c:pt>
                <c:pt idx="5171">
                  <c:v>2921.1930000000002</c:v>
                </c:pt>
                <c:pt idx="5172">
                  <c:v>2921.6750000000002</c:v>
                </c:pt>
                <c:pt idx="5173">
                  <c:v>2922.1570000000002</c:v>
                </c:pt>
                <c:pt idx="5174">
                  <c:v>2922.6390000000001</c:v>
                </c:pt>
                <c:pt idx="5175">
                  <c:v>2923.1210000000001</c:v>
                </c:pt>
                <c:pt idx="5176">
                  <c:v>2923.6030000000001</c:v>
                </c:pt>
                <c:pt idx="5177">
                  <c:v>2924.085</c:v>
                </c:pt>
                <c:pt idx="5178">
                  <c:v>2924.5680000000002</c:v>
                </c:pt>
                <c:pt idx="5179">
                  <c:v>2925.05</c:v>
                </c:pt>
                <c:pt idx="5180">
                  <c:v>2925.5320000000002</c:v>
                </c:pt>
                <c:pt idx="5181">
                  <c:v>2926.0140000000001</c:v>
                </c:pt>
                <c:pt idx="5182">
                  <c:v>2926.4960000000001</c:v>
                </c:pt>
                <c:pt idx="5183">
                  <c:v>2926.9780000000001</c:v>
                </c:pt>
                <c:pt idx="5184">
                  <c:v>2927.46</c:v>
                </c:pt>
                <c:pt idx="5185">
                  <c:v>2927.942</c:v>
                </c:pt>
                <c:pt idx="5186">
                  <c:v>2928.4250000000002</c:v>
                </c:pt>
                <c:pt idx="5187">
                  <c:v>2928.9070000000002</c:v>
                </c:pt>
                <c:pt idx="5188">
                  <c:v>2929.3890000000001</c:v>
                </c:pt>
                <c:pt idx="5189">
                  <c:v>2929.8710000000001</c:v>
                </c:pt>
                <c:pt idx="5190">
                  <c:v>2930.3530000000001</c:v>
                </c:pt>
                <c:pt idx="5191">
                  <c:v>2930.835</c:v>
                </c:pt>
                <c:pt idx="5192">
                  <c:v>2931.317</c:v>
                </c:pt>
                <c:pt idx="5193">
                  <c:v>2931.8</c:v>
                </c:pt>
                <c:pt idx="5194">
                  <c:v>2932.2809999999999</c:v>
                </c:pt>
                <c:pt idx="5195">
                  <c:v>2932.7640000000001</c:v>
                </c:pt>
                <c:pt idx="5196">
                  <c:v>2933.2460000000001</c:v>
                </c:pt>
                <c:pt idx="5197">
                  <c:v>2933.7280000000001</c:v>
                </c:pt>
                <c:pt idx="5198">
                  <c:v>2934.21</c:v>
                </c:pt>
                <c:pt idx="5199">
                  <c:v>2934.692</c:v>
                </c:pt>
                <c:pt idx="5200">
                  <c:v>2935.174</c:v>
                </c:pt>
                <c:pt idx="5201">
                  <c:v>2935.6559999999999</c:v>
                </c:pt>
                <c:pt idx="5202">
                  <c:v>2936.1390000000001</c:v>
                </c:pt>
                <c:pt idx="5203">
                  <c:v>2936.6210000000001</c:v>
                </c:pt>
                <c:pt idx="5204">
                  <c:v>2937.1030000000001</c:v>
                </c:pt>
                <c:pt idx="5205">
                  <c:v>2937.585</c:v>
                </c:pt>
                <c:pt idx="5206">
                  <c:v>2938.067</c:v>
                </c:pt>
                <c:pt idx="5207">
                  <c:v>2938.549</c:v>
                </c:pt>
                <c:pt idx="5208">
                  <c:v>2939.0309999999999</c:v>
                </c:pt>
                <c:pt idx="5209">
                  <c:v>2939.5129999999999</c:v>
                </c:pt>
                <c:pt idx="5210">
                  <c:v>2939.9960000000001</c:v>
                </c:pt>
                <c:pt idx="5211">
                  <c:v>2940.4780000000001</c:v>
                </c:pt>
                <c:pt idx="5212">
                  <c:v>2940.96</c:v>
                </c:pt>
                <c:pt idx="5213">
                  <c:v>2941.442</c:v>
                </c:pt>
                <c:pt idx="5214">
                  <c:v>2941.924</c:v>
                </c:pt>
                <c:pt idx="5215">
                  <c:v>2942.4059999999999</c:v>
                </c:pt>
                <c:pt idx="5216">
                  <c:v>2942.8879999999999</c:v>
                </c:pt>
                <c:pt idx="5217">
                  <c:v>2943.37</c:v>
                </c:pt>
                <c:pt idx="5218">
                  <c:v>2943.8530000000001</c:v>
                </c:pt>
                <c:pt idx="5219">
                  <c:v>2944.335</c:v>
                </c:pt>
                <c:pt idx="5220">
                  <c:v>2944.817</c:v>
                </c:pt>
                <c:pt idx="5221">
                  <c:v>2945.299</c:v>
                </c:pt>
                <c:pt idx="5222">
                  <c:v>2945.7809999999999</c:v>
                </c:pt>
                <c:pt idx="5223">
                  <c:v>2946.2629999999999</c:v>
                </c:pt>
                <c:pt idx="5224">
                  <c:v>2946.7449999999999</c:v>
                </c:pt>
                <c:pt idx="5225">
                  <c:v>2947.2280000000001</c:v>
                </c:pt>
                <c:pt idx="5226">
                  <c:v>2947.7089999999998</c:v>
                </c:pt>
                <c:pt idx="5227">
                  <c:v>2948.192</c:v>
                </c:pt>
                <c:pt idx="5228">
                  <c:v>2948.674</c:v>
                </c:pt>
                <c:pt idx="5229">
                  <c:v>2949.1559999999999</c:v>
                </c:pt>
                <c:pt idx="5230">
                  <c:v>2949.6379999999999</c:v>
                </c:pt>
                <c:pt idx="5231">
                  <c:v>2950.12</c:v>
                </c:pt>
                <c:pt idx="5232">
                  <c:v>2950.6019999999999</c:v>
                </c:pt>
                <c:pt idx="5233">
                  <c:v>2951.0839999999998</c:v>
                </c:pt>
                <c:pt idx="5234">
                  <c:v>2951.567</c:v>
                </c:pt>
                <c:pt idx="5235">
                  <c:v>2952.049</c:v>
                </c:pt>
                <c:pt idx="5236">
                  <c:v>2952.5309999999999</c:v>
                </c:pt>
                <c:pt idx="5237">
                  <c:v>2953.0129999999999</c:v>
                </c:pt>
                <c:pt idx="5238">
                  <c:v>2953.4949999999999</c:v>
                </c:pt>
                <c:pt idx="5239">
                  <c:v>2953.9769999999999</c:v>
                </c:pt>
                <c:pt idx="5240">
                  <c:v>2954.4589999999998</c:v>
                </c:pt>
                <c:pt idx="5241">
                  <c:v>2954.9409999999998</c:v>
                </c:pt>
                <c:pt idx="5242">
                  <c:v>2955.424</c:v>
                </c:pt>
                <c:pt idx="5243">
                  <c:v>2955.9059999999999</c:v>
                </c:pt>
                <c:pt idx="5244">
                  <c:v>2956.3879999999999</c:v>
                </c:pt>
                <c:pt idx="5245">
                  <c:v>2956.87</c:v>
                </c:pt>
                <c:pt idx="5246">
                  <c:v>2957.3519999999999</c:v>
                </c:pt>
                <c:pt idx="5247">
                  <c:v>2957.8339999999998</c:v>
                </c:pt>
                <c:pt idx="5248">
                  <c:v>2958.3159999999998</c:v>
                </c:pt>
                <c:pt idx="5249">
                  <c:v>2958.7979999999998</c:v>
                </c:pt>
                <c:pt idx="5250">
                  <c:v>2959.2809999999999</c:v>
                </c:pt>
                <c:pt idx="5251">
                  <c:v>2959.7629999999999</c:v>
                </c:pt>
                <c:pt idx="5252">
                  <c:v>2960.2449999999999</c:v>
                </c:pt>
                <c:pt idx="5253">
                  <c:v>2960.7269999999999</c:v>
                </c:pt>
                <c:pt idx="5254">
                  <c:v>2961.2089999999998</c:v>
                </c:pt>
                <c:pt idx="5255">
                  <c:v>2961.6909999999998</c:v>
                </c:pt>
                <c:pt idx="5256">
                  <c:v>2962.1729999999998</c:v>
                </c:pt>
                <c:pt idx="5257">
                  <c:v>2962.6559999999999</c:v>
                </c:pt>
                <c:pt idx="5258">
                  <c:v>2963.1379999999999</c:v>
                </c:pt>
                <c:pt idx="5259">
                  <c:v>2963.62</c:v>
                </c:pt>
                <c:pt idx="5260">
                  <c:v>2964.1019999999999</c:v>
                </c:pt>
                <c:pt idx="5261">
                  <c:v>2964.5839999999998</c:v>
                </c:pt>
                <c:pt idx="5262">
                  <c:v>2965.0659999999998</c:v>
                </c:pt>
                <c:pt idx="5263">
                  <c:v>2965.5479999999998</c:v>
                </c:pt>
                <c:pt idx="5264">
                  <c:v>2966.03</c:v>
                </c:pt>
                <c:pt idx="5265">
                  <c:v>2966.5120000000002</c:v>
                </c:pt>
                <c:pt idx="5266">
                  <c:v>2966.9949999999999</c:v>
                </c:pt>
                <c:pt idx="5267">
                  <c:v>2967.4769999999999</c:v>
                </c:pt>
                <c:pt idx="5268">
                  <c:v>2967.9589999999998</c:v>
                </c:pt>
                <c:pt idx="5269">
                  <c:v>2968.4409999999998</c:v>
                </c:pt>
                <c:pt idx="5270">
                  <c:v>2968.9229999999998</c:v>
                </c:pt>
                <c:pt idx="5271">
                  <c:v>2969.4050000000002</c:v>
                </c:pt>
                <c:pt idx="5272">
                  <c:v>2969.8870000000002</c:v>
                </c:pt>
                <c:pt idx="5273">
                  <c:v>2970.3690000000001</c:v>
                </c:pt>
                <c:pt idx="5274">
                  <c:v>2970.8519999999999</c:v>
                </c:pt>
                <c:pt idx="5275">
                  <c:v>2971.3339999999998</c:v>
                </c:pt>
                <c:pt idx="5276">
                  <c:v>2971.8159999999998</c:v>
                </c:pt>
                <c:pt idx="5277">
                  <c:v>2972.2979999999998</c:v>
                </c:pt>
                <c:pt idx="5278">
                  <c:v>2972.78</c:v>
                </c:pt>
                <c:pt idx="5279">
                  <c:v>2973.2620000000002</c:v>
                </c:pt>
                <c:pt idx="5280">
                  <c:v>2973.7440000000001</c:v>
                </c:pt>
                <c:pt idx="5281">
                  <c:v>2974.2269999999999</c:v>
                </c:pt>
                <c:pt idx="5282">
                  <c:v>2974.7080000000001</c:v>
                </c:pt>
                <c:pt idx="5283">
                  <c:v>2975.1909999999998</c:v>
                </c:pt>
                <c:pt idx="5284">
                  <c:v>2975.6729999999998</c:v>
                </c:pt>
                <c:pt idx="5285">
                  <c:v>2976.1550000000002</c:v>
                </c:pt>
                <c:pt idx="5286">
                  <c:v>2976.6370000000002</c:v>
                </c:pt>
                <c:pt idx="5287">
                  <c:v>2977.1190000000001</c:v>
                </c:pt>
                <c:pt idx="5288">
                  <c:v>2977.6010000000001</c:v>
                </c:pt>
                <c:pt idx="5289">
                  <c:v>2978.0830000000001</c:v>
                </c:pt>
                <c:pt idx="5290">
                  <c:v>2978.5659999999998</c:v>
                </c:pt>
                <c:pt idx="5291">
                  <c:v>2979.0479999999998</c:v>
                </c:pt>
                <c:pt idx="5292">
                  <c:v>2979.53</c:v>
                </c:pt>
                <c:pt idx="5293">
                  <c:v>2980.0120000000002</c:v>
                </c:pt>
                <c:pt idx="5294">
                  <c:v>2980.4940000000001</c:v>
                </c:pt>
                <c:pt idx="5295">
                  <c:v>2980.9760000000001</c:v>
                </c:pt>
                <c:pt idx="5296">
                  <c:v>2981.4580000000001</c:v>
                </c:pt>
                <c:pt idx="5297">
                  <c:v>2981.94</c:v>
                </c:pt>
                <c:pt idx="5298">
                  <c:v>2982.4229999999998</c:v>
                </c:pt>
                <c:pt idx="5299">
                  <c:v>2982.9050000000002</c:v>
                </c:pt>
                <c:pt idx="5300">
                  <c:v>2983.3870000000002</c:v>
                </c:pt>
                <c:pt idx="5301">
                  <c:v>2983.8690000000001</c:v>
                </c:pt>
                <c:pt idx="5302">
                  <c:v>2984.3510000000001</c:v>
                </c:pt>
                <c:pt idx="5303">
                  <c:v>2984.8330000000001</c:v>
                </c:pt>
                <c:pt idx="5304">
                  <c:v>2985.3150000000001</c:v>
                </c:pt>
                <c:pt idx="5305">
                  <c:v>2985.797</c:v>
                </c:pt>
                <c:pt idx="5306">
                  <c:v>2986.28</c:v>
                </c:pt>
                <c:pt idx="5307">
                  <c:v>2986.7620000000002</c:v>
                </c:pt>
                <c:pt idx="5308">
                  <c:v>2987.2440000000001</c:v>
                </c:pt>
                <c:pt idx="5309">
                  <c:v>2987.7260000000001</c:v>
                </c:pt>
                <c:pt idx="5310">
                  <c:v>2988.2080000000001</c:v>
                </c:pt>
                <c:pt idx="5311">
                  <c:v>2988.69</c:v>
                </c:pt>
                <c:pt idx="5312">
                  <c:v>2989.172</c:v>
                </c:pt>
                <c:pt idx="5313">
                  <c:v>2989.6550000000002</c:v>
                </c:pt>
                <c:pt idx="5314">
                  <c:v>2990.136</c:v>
                </c:pt>
                <c:pt idx="5315">
                  <c:v>2990.6190000000001</c:v>
                </c:pt>
                <c:pt idx="5316">
                  <c:v>2991.1010000000001</c:v>
                </c:pt>
                <c:pt idx="5317">
                  <c:v>2991.5830000000001</c:v>
                </c:pt>
                <c:pt idx="5318">
                  <c:v>2992.0650000000001</c:v>
                </c:pt>
                <c:pt idx="5319">
                  <c:v>2992.547</c:v>
                </c:pt>
                <c:pt idx="5320">
                  <c:v>2993.029</c:v>
                </c:pt>
                <c:pt idx="5321">
                  <c:v>2993.511</c:v>
                </c:pt>
                <c:pt idx="5322">
                  <c:v>2993.9940000000001</c:v>
                </c:pt>
                <c:pt idx="5323">
                  <c:v>2994.4760000000001</c:v>
                </c:pt>
                <c:pt idx="5324">
                  <c:v>2994.9580000000001</c:v>
                </c:pt>
                <c:pt idx="5325">
                  <c:v>2995.44</c:v>
                </c:pt>
                <c:pt idx="5326">
                  <c:v>2995.922</c:v>
                </c:pt>
                <c:pt idx="5327">
                  <c:v>2996.404</c:v>
                </c:pt>
                <c:pt idx="5328">
                  <c:v>2996.886</c:v>
                </c:pt>
                <c:pt idx="5329">
                  <c:v>2997.3679999999999</c:v>
                </c:pt>
                <c:pt idx="5330">
                  <c:v>2997.8510000000001</c:v>
                </c:pt>
                <c:pt idx="5331">
                  <c:v>2998.3330000000001</c:v>
                </c:pt>
                <c:pt idx="5332">
                  <c:v>2998.8150000000001</c:v>
                </c:pt>
                <c:pt idx="5333">
                  <c:v>2999.297</c:v>
                </c:pt>
                <c:pt idx="5334">
                  <c:v>2999.779</c:v>
                </c:pt>
                <c:pt idx="5335">
                  <c:v>3000.261</c:v>
                </c:pt>
                <c:pt idx="5336">
                  <c:v>3000.7429999999999</c:v>
                </c:pt>
                <c:pt idx="5337">
                  <c:v>3001.2249999999999</c:v>
                </c:pt>
                <c:pt idx="5338">
                  <c:v>3001.7080000000001</c:v>
                </c:pt>
                <c:pt idx="5339">
                  <c:v>3002.19</c:v>
                </c:pt>
                <c:pt idx="5340">
                  <c:v>3002.672</c:v>
                </c:pt>
                <c:pt idx="5341">
                  <c:v>3003.154</c:v>
                </c:pt>
                <c:pt idx="5342">
                  <c:v>3003.636</c:v>
                </c:pt>
                <c:pt idx="5343">
                  <c:v>3004.1179999999999</c:v>
                </c:pt>
                <c:pt idx="5344">
                  <c:v>3004.6</c:v>
                </c:pt>
                <c:pt idx="5345">
                  <c:v>3005.0830000000001</c:v>
                </c:pt>
                <c:pt idx="5346">
                  <c:v>3005.5639999999999</c:v>
                </c:pt>
                <c:pt idx="5347">
                  <c:v>3006.047</c:v>
                </c:pt>
                <c:pt idx="5348">
                  <c:v>3006.529</c:v>
                </c:pt>
                <c:pt idx="5349">
                  <c:v>3007.011</c:v>
                </c:pt>
                <c:pt idx="5350">
                  <c:v>3007.4929999999999</c:v>
                </c:pt>
                <c:pt idx="5351">
                  <c:v>3007.9749999999999</c:v>
                </c:pt>
                <c:pt idx="5352">
                  <c:v>3008.4569999999999</c:v>
                </c:pt>
                <c:pt idx="5353">
                  <c:v>3008.9389999999999</c:v>
                </c:pt>
                <c:pt idx="5354">
                  <c:v>3009.422</c:v>
                </c:pt>
                <c:pt idx="5355">
                  <c:v>3009.904</c:v>
                </c:pt>
                <c:pt idx="5356">
                  <c:v>3010.386</c:v>
                </c:pt>
                <c:pt idx="5357">
                  <c:v>3010.8679999999999</c:v>
                </c:pt>
                <c:pt idx="5358">
                  <c:v>3011.35</c:v>
                </c:pt>
                <c:pt idx="5359">
                  <c:v>3011.8319999999999</c:v>
                </c:pt>
                <c:pt idx="5360">
                  <c:v>3012.3139999999999</c:v>
                </c:pt>
                <c:pt idx="5361">
                  <c:v>3012.7959999999998</c:v>
                </c:pt>
                <c:pt idx="5362">
                  <c:v>3013.279</c:v>
                </c:pt>
                <c:pt idx="5363">
                  <c:v>3013.761</c:v>
                </c:pt>
                <c:pt idx="5364">
                  <c:v>3014.2429999999999</c:v>
                </c:pt>
                <c:pt idx="5365">
                  <c:v>3014.7249999999999</c:v>
                </c:pt>
                <c:pt idx="5366">
                  <c:v>3015.2069999999999</c:v>
                </c:pt>
                <c:pt idx="5367">
                  <c:v>3015.6889999999999</c:v>
                </c:pt>
                <c:pt idx="5368">
                  <c:v>3016.1709999999998</c:v>
                </c:pt>
                <c:pt idx="5369">
                  <c:v>3016.6529999999998</c:v>
                </c:pt>
                <c:pt idx="5370">
                  <c:v>3017.1350000000002</c:v>
                </c:pt>
                <c:pt idx="5371">
                  <c:v>3017.6179999999999</c:v>
                </c:pt>
                <c:pt idx="5372">
                  <c:v>3018.1</c:v>
                </c:pt>
                <c:pt idx="5373">
                  <c:v>3018.5819999999999</c:v>
                </c:pt>
                <c:pt idx="5374">
                  <c:v>3019.0639999999999</c:v>
                </c:pt>
                <c:pt idx="5375">
                  <c:v>3019.5459999999998</c:v>
                </c:pt>
                <c:pt idx="5376">
                  <c:v>3020.0279999999998</c:v>
                </c:pt>
                <c:pt idx="5377">
                  <c:v>3020.51</c:v>
                </c:pt>
                <c:pt idx="5378">
                  <c:v>3020.9920000000002</c:v>
                </c:pt>
                <c:pt idx="5379">
                  <c:v>3021.4749999999999</c:v>
                </c:pt>
                <c:pt idx="5380">
                  <c:v>3021.9569999999999</c:v>
                </c:pt>
                <c:pt idx="5381">
                  <c:v>3022.4389999999999</c:v>
                </c:pt>
                <c:pt idx="5382">
                  <c:v>3022.9209999999998</c:v>
                </c:pt>
                <c:pt idx="5383">
                  <c:v>3023.4029999999998</c:v>
                </c:pt>
                <c:pt idx="5384">
                  <c:v>3023.8850000000002</c:v>
                </c:pt>
                <c:pt idx="5385">
                  <c:v>3024.3670000000002</c:v>
                </c:pt>
                <c:pt idx="5386">
                  <c:v>3024.85</c:v>
                </c:pt>
                <c:pt idx="5387">
                  <c:v>3025.3319999999999</c:v>
                </c:pt>
                <c:pt idx="5388">
                  <c:v>3025.8139999999999</c:v>
                </c:pt>
                <c:pt idx="5389">
                  <c:v>3026.2959999999998</c:v>
                </c:pt>
                <c:pt idx="5390">
                  <c:v>3026.7779999999998</c:v>
                </c:pt>
                <c:pt idx="5391">
                  <c:v>3027.26</c:v>
                </c:pt>
                <c:pt idx="5392">
                  <c:v>3027.7420000000002</c:v>
                </c:pt>
                <c:pt idx="5393">
                  <c:v>3028.2240000000002</c:v>
                </c:pt>
                <c:pt idx="5394">
                  <c:v>3028.7069999999999</c:v>
                </c:pt>
                <c:pt idx="5395">
                  <c:v>3029.1889999999999</c:v>
                </c:pt>
                <c:pt idx="5396">
                  <c:v>3029.6709999999998</c:v>
                </c:pt>
                <c:pt idx="5397">
                  <c:v>3030.1529999999998</c:v>
                </c:pt>
                <c:pt idx="5398">
                  <c:v>3030.6350000000002</c:v>
                </c:pt>
                <c:pt idx="5399">
                  <c:v>3031.1170000000002</c:v>
                </c:pt>
                <c:pt idx="5400">
                  <c:v>3031.5990000000002</c:v>
                </c:pt>
                <c:pt idx="5401">
                  <c:v>3032.0810000000001</c:v>
                </c:pt>
                <c:pt idx="5402">
                  <c:v>3032.5630000000001</c:v>
                </c:pt>
                <c:pt idx="5403">
                  <c:v>3033.0459999999998</c:v>
                </c:pt>
                <c:pt idx="5404">
                  <c:v>3033.5279999999998</c:v>
                </c:pt>
                <c:pt idx="5405">
                  <c:v>3034.01</c:v>
                </c:pt>
                <c:pt idx="5406">
                  <c:v>3034.4920000000002</c:v>
                </c:pt>
                <c:pt idx="5407">
                  <c:v>3034.9740000000002</c:v>
                </c:pt>
                <c:pt idx="5408">
                  <c:v>3035.4560000000001</c:v>
                </c:pt>
                <c:pt idx="5409">
                  <c:v>3035.9380000000001</c:v>
                </c:pt>
                <c:pt idx="5410">
                  <c:v>3036.42</c:v>
                </c:pt>
                <c:pt idx="5411">
                  <c:v>3036.9029999999998</c:v>
                </c:pt>
                <c:pt idx="5412">
                  <c:v>3037.3850000000002</c:v>
                </c:pt>
                <c:pt idx="5413">
                  <c:v>3037.8670000000002</c:v>
                </c:pt>
                <c:pt idx="5414">
                  <c:v>3038.3490000000002</c:v>
                </c:pt>
                <c:pt idx="5415">
                  <c:v>3038.8310000000001</c:v>
                </c:pt>
                <c:pt idx="5416">
                  <c:v>3039.3130000000001</c:v>
                </c:pt>
                <c:pt idx="5417">
                  <c:v>3039.7950000000001</c:v>
                </c:pt>
                <c:pt idx="5418">
                  <c:v>3040.2779999999998</c:v>
                </c:pt>
                <c:pt idx="5419">
                  <c:v>3040.76</c:v>
                </c:pt>
                <c:pt idx="5420">
                  <c:v>3041.2420000000002</c:v>
                </c:pt>
                <c:pt idx="5421">
                  <c:v>3041.7240000000002</c:v>
                </c:pt>
                <c:pt idx="5422">
                  <c:v>3042.2060000000001</c:v>
                </c:pt>
                <c:pt idx="5423">
                  <c:v>3042.6880000000001</c:v>
                </c:pt>
                <c:pt idx="5424">
                  <c:v>3043.17</c:v>
                </c:pt>
                <c:pt idx="5425">
                  <c:v>3043.652</c:v>
                </c:pt>
                <c:pt idx="5426">
                  <c:v>3044.1350000000002</c:v>
                </c:pt>
                <c:pt idx="5427">
                  <c:v>3044.6170000000002</c:v>
                </c:pt>
                <c:pt idx="5428">
                  <c:v>3045.0990000000002</c:v>
                </c:pt>
                <c:pt idx="5429">
                  <c:v>3045.5810000000001</c:v>
                </c:pt>
                <c:pt idx="5430">
                  <c:v>3046.0630000000001</c:v>
                </c:pt>
                <c:pt idx="5431">
                  <c:v>3046.5450000000001</c:v>
                </c:pt>
                <c:pt idx="5432">
                  <c:v>3047.027</c:v>
                </c:pt>
                <c:pt idx="5433">
                  <c:v>3047.509</c:v>
                </c:pt>
                <c:pt idx="5434">
                  <c:v>3047.991</c:v>
                </c:pt>
                <c:pt idx="5435">
                  <c:v>3048.4740000000002</c:v>
                </c:pt>
                <c:pt idx="5436">
                  <c:v>3048.9560000000001</c:v>
                </c:pt>
                <c:pt idx="5437">
                  <c:v>3049.4380000000001</c:v>
                </c:pt>
                <c:pt idx="5438">
                  <c:v>3049.92</c:v>
                </c:pt>
                <c:pt idx="5439">
                  <c:v>3050.402</c:v>
                </c:pt>
                <c:pt idx="5440">
                  <c:v>3050.884</c:v>
                </c:pt>
                <c:pt idx="5441">
                  <c:v>3051.366</c:v>
                </c:pt>
                <c:pt idx="5442">
                  <c:v>3051.848</c:v>
                </c:pt>
                <c:pt idx="5443">
                  <c:v>3052.3310000000001</c:v>
                </c:pt>
                <c:pt idx="5444">
                  <c:v>3052.8130000000001</c:v>
                </c:pt>
                <c:pt idx="5445">
                  <c:v>3053.2950000000001</c:v>
                </c:pt>
                <c:pt idx="5446">
                  <c:v>3053.777</c:v>
                </c:pt>
                <c:pt idx="5447">
                  <c:v>3054.259</c:v>
                </c:pt>
                <c:pt idx="5448">
                  <c:v>3054.741</c:v>
                </c:pt>
                <c:pt idx="5449">
                  <c:v>3055.223</c:v>
                </c:pt>
                <c:pt idx="5450">
                  <c:v>3055.7060000000001</c:v>
                </c:pt>
                <c:pt idx="5451">
                  <c:v>3056.1880000000001</c:v>
                </c:pt>
                <c:pt idx="5452">
                  <c:v>3056.67</c:v>
                </c:pt>
                <c:pt idx="5453">
                  <c:v>3057.152</c:v>
                </c:pt>
                <c:pt idx="5454">
                  <c:v>3057.634</c:v>
                </c:pt>
                <c:pt idx="5455">
                  <c:v>3058.116</c:v>
                </c:pt>
                <c:pt idx="5456">
                  <c:v>3058.598</c:v>
                </c:pt>
                <c:pt idx="5457">
                  <c:v>3059.08</c:v>
                </c:pt>
                <c:pt idx="5458">
                  <c:v>3059.5619999999999</c:v>
                </c:pt>
                <c:pt idx="5459">
                  <c:v>3060.0450000000001</c:v>
                </c:pt>
                <c:pt idx="5460">
                  <c:v>3060.527</c:v>
                </c:pt>
                <c:pt idx="5461">
                  <c:v>3061.009</c:v>
                </c:pt>
                <c:pt idx="5462">
                  <c:v>3061.491</c:v>
                </c:pt>
                <c:pt idx="5463">
                  <c:v>3061.973</c:v>
                </c:pt>
                <c:pt idx="5464">
                  <c:v>3062.4549999999999</c:v>
                </c:pt>
                <c:pt idx="5465">
                  <c:v>3062.9369999999999</c:v>
                </c:pt>
                <c:pt idx="5466">
                  <c:v>3063.4189999999999</c:v>
                </c:pt>
                <c:pt idx="5467">
                  <c:v>3063.902</c:v>
                </c:pt>
                <c:pt idx="5468">
                  <c:v>3064.384</c:v>
                </c:pt>
                <c:pt idx="5469">
                  <c:v>3064.866</c:v>
                </c:pt>
                <c:pt idx="5470">
                  <c:v>3065.348</c:v>
                </c:pt>
                <c:pt idx="5471">
                  <c:v>3065.83</c:v>
                </c:pt>
                <c:pt idx="5472">
                  <c:v>3066.3119999999999</c:v>
                </c:pt>
                <c:pt idx="5473">
                  <c:v>3066.7939999999999</c:v>
                </c:pt>
                <c:pt idx="5474">
                  <c:v>3067.2759999999998</c:v>
                </c:pt>
                <c:pt idx="5475">
                  <c:v>3067.759</c:v>
                </c:pt>
                <c:pt idx="5476">
                  <c:v>3068.241</c:v>
                </c:pt>
                <c:pt idx="5477">
                  <c:v>3068.723</c:v>
                </c:pt>
                <c:pt idx="5478">
                  <c:v>3069.2049999999999</c:v>
                </c:pt>
                <c:pt idx="5479">
                  <c:v>3069.6869999999999</c:v>
                </c:pt>
                <c:pt idx="5480">
                  <c:v>3070.1689999999999</c:v>
                </c:pt>
                <c:pt idx="5481">
                  <c:v>3070.6509999999998</c:v>
                </c:pt>
                <c:pt idx="5482">
                  <c:v>3071.134</c:v>
                </c:pt>
                <c:pt idx="5483">
                  <c:v>3071.616</c:v>
                </c:pt>
                <c:pt idx="5484">
                  <c:v>3072.098</c:v>
                </c:pt>
                <c:pt idx="5485">
                  <c:v>3072.58</c:v>
                </c:pt>
                <c:pt idx="5486">
                  <c:v>3073.0619999999999</c:v>
                </c:pt>
                <c:pt idx="5487">
                  <c:v>3073.5439999999999</c:v>
                </c:pt>
                <c:pt idx="5488">
                  <c:v>3074.0259999999998</c:v>
                </c:pt>
                <c:pt idx="5489">
                  <c:v>3074.5079999999998</c:v>
                </c:pt>
                <c:pt idx="5490">
                  <c:v>3074.99</c:v>
                </c:pt>
                <c:pt idx="5491">
                  <c:v>3075.473</c:v>
                </c:pt>
                <c:pt idx="5492">
                  <c:v>3075.9549999999999</c:v>
                </c:pt>
                <c:pt idx="5493">
                  <c:v>3076.4369999999999</c:v>
                </c:pt>
                <c:pt idx="5494">
                  <c:v>3076.9189999999999</c:v>
                </c:pt>
                <c:pt idx="5495">
                  <c:v>3077.4009999999998</c:v>
                </c:pt>
                <c:pt idx="5496">
                  <c:v>3077.8829999999998</c:v>
                </c:pt>
                <c:pt idx="5497">
                  <c:v>3078.3649999999998</c:v>
                </c:pt>
                <c:pt idx="5498">
                  <c:v>3078.8470000000002</c:v>
                </c:pt>
                <c:pt idx="5499">
                  <c:v>3079.33</c:v>
                </c:pt>
                <c:pt idx="5500">
                  <c:v>3079.8119999999999</c:v>
                </c:pt>
                <c:pt idx="5501">
                  <c:v>3080.2939999999999</c:v>
                </c:pt>
                <c:pt idx="5502">
                  <c:v>3080.7759999999998</c:v>
                </c:pt>
                <c:pt idx="5503">
                  <c:v>3081.2579999999998</c:v>
                </c:pt>
                <c:pt idx="5504">
                  <c:v>3081.74</c:v>
                </c:pt>
                <c:pt idx="5505">
                  <c:v>3082.2220000000002</c:v>
                </c:pt>
                <c:pt idx="5506">
                  <c:v>3082.7049999999999</c:v>
                </c:pt>
                <c:pt idx="5507">
                  <c:v>3083.1869999999999</c:v>
                </c:pt>
                <c:pt idx="5508">
                  <c:v>3083.6689999999999</c:v>
                </c:pt>
                <c:pt idx="5509">
                  <c:v>3084.1509999999998</c:v>
                </c:pt>
                <c:pt idx="5510">
                  <c:v>3084.6329999999998</c:v>
                </c:pt>
                <c:pt idx="5511">
                  <c:v>3085.1149999999998</c:v>
                </c:pt>
                <c:pt idx="5512">
                  <c:v>3085.5970000000002</c:v>
                </c:pt>
                <c:pt idx="5513">
                  <c:v>3086.0790000000002</c:v>
                </c:pt>
                <c:pt idx="5514">
                  <c:v>3086.5619999999999</c:v>
                </c:pt>
                <c:pt idx="5515">
                  <c:v>3087.0439999999999</c:v>
                </c:pt>
                <c:pt idx="5516">
                  <c:v>3087.5259999999998</c:v>
                </c:pt>
                <c:pt idx="5517">
                  <c:v>3088.0079999999998</c:v>
                </c:pt>
                <c:pt idx="5518">
                  <c:v>3088.49</c:v>
                </c:pt>
                <c:pt idx="5519">
                  <c:v>3088.9720000000002</c:v>
                </c:pt>
                <c:pt idx="5520">
                  <c:v>3089.4540000000002</c:v>
                </c:pt>
                <c:pt idx="5521">
                  <c:v>3089.9360000000001</c:v>
                </c:pt>
                <c:pt idx="5522">
                  <c:v>3090.4180000000001</c:v>
                </c:pt>
                <c:pt idx="5523">
                  <c:v>3090.9009999999998</c:v>
                </c:pt>
                <c:pt idx="5524">
                  <c:v>3091.3829999999998</c:v>
                </c:pt>
                <c:pt idx="5525">
                  <c:v>3091.8649999999998</c:v>
                </c:pt>
                <c:pt idx="5526">
                  <c:v>3092.3470000000002</c:v>
                </c:pt>
                <c:pt idx="5527">
                  <c:v>3092.8290000000002</c:v>
                </c:pt>
                <c:pt idx="5528">
                  <c:v>3093.3110000000001</c:v>
                </c:pt>
                <c:pt idx="5529">
                  <c:v>3093.7930000000001</c:v>
                </c:pt>
                <c:pt idx="5530">
                  <c:v>3094.2750000000001</c:v>
                </c:pt>
                <c:pt idx="5531">
                  <c:v>3094.7579999999998</c:v>
                </c:pt>
                <c:pt idx="5532">
                  <c:v>3095.24</c:v>
                </c:pt>
                <c:pt idx="5533">
                  <c:v>3095.7220000000002</c:v>
                </c:pt>
                <c:pt idx="5534">
                  <c:v>3096.2040000000002</c:v>
                </c:pt>
                <c:pt idx="5535">
                  <c:v>3096.6860000000001</c:v>
                </c:pt>
                <c:pt idx="5536">
                  <c:v>3097.1680000000001</c:v>
                </c:pt>
                <c:pt idx="5537">
                  <c:v>3097.65</c:v>
                </c:pt>
                <c:pt idx="5538">
                  <c:v>3098.1329999999998</c:v>
                </c:pt>
                <c:pt idx="5539">
                  <c:v>3098.6149999999998</c:v>
                </c:pt>
                <c:pt idx="5540">
                  <c:v>3099.0970000000002</c:v>
                </c:pt>
                <c:pt idx="5541">
                  <c:v>3099.5790000000002</c:v>
                </c:pt>
                <c:pt idx="5542">
                  <c:v>3100.0610000000001</c:v>
                </c:pt>
                <c:pt idx="5543">
                  <c:v>3100.5430000000001</c:v>
                </c:pt>
                <c:pt idx="5544">
                  <c:v>3101.0250000000001</c:v>
                </c:pt>
                <c:pt idx="5545">
                  <c:v>3101.5070000000001</c:v>
                </c:pt>
                <c:pt idx="5546">
                  <c:v>3101.99</c:v>
                </c:pt>
                <c:pt idx="5547">
                  <c:v>3102.4720000000002</c:v>
                </c:pt>
                <c:pt idx="5548">
                  <c:v>3102.9540000000002</c:v>
                </c:pt>
                <c:pt idx="5549">
                  <c:v>3103.4360000000001</c:v>
                </c:pt>
                <c:pt idx="5550">
                  <c:v>3103.9180000000001</c:v>
                </c:pt>
                <c:pt idx="5551">
                  <c:v>3104.4</c:v>
                </c:pt>
                <c:pt idx="5552">
                  <c:v>3104.8820000000001</c:v>
                </c:pt>
                <c:pt idx="5553">
                  <c:v>3105.364</c:v>
                </c:pt>
                <c:pt idx="5554">
                  <c:v>3105.846</c:v>
                </c:pt>
                <c:pt idx="5555">
                  <c:v>3106.3290000000002</c:v>
                </c:pt>
                <c:pt idx="5556">
                  <c:v>3106.8110000000001</c:v>
                </c:pt>
                <c:pt idx="5557">
                  <c:v>3107.2930000000001</c:v>
                </c:pt>
                <c:pt idx="5558">
                  <c:v>3107.7750000000001</c:v>
                </c:pt>
                <c:pt idx="5559">
                  <c:v>3108.2570000000001</c:v>
                </c:pt>
                <c:pt idx="5560">
                  <c:v>3108.739</c:v>
                </c:pt>
                <c:pt idx="5561">
                  <c:v>3109.221</c:v>
                </c:pt>
                <c:pt idx="5562">
                  <c:v>3109.703</c:v>
                </c:pt>
                <c:pt idx="5563">
                  <c:v>3110.1860000000001</c:v>
                </c:pt>
                <c:pt idx="5564">
                  <c:v>3110.6680000000001</c:v>
                </c:pt>
                <c:pt idx="5565">
                  <c:v>3111.15</c:v>
                </c:pt>
                <c:pt idx="5566">
                  <c:v>3111.6320000000001</c:v>
                </c:pt>
                <c:pt idx="5567">
                  <c:v>3112.114</c:v>
                </c:pt>
                <c:pt idx="5568">
                  <c:v>3112.596</c:v>
                </c:pt>
                <c:pt idx="5569">
                  <c:v>3113.078</c:v>
                </c:pt>
                <c:pt idx="5570">
                  <c:v>3113.5610000000001</c:v>
                </c:pt>
                <c:pt idx="5571">
                  <c:v>3114.0419999999999</c:v>
                </c:pt>
                <c:pt idx="5572">
                  <c:v>3114.5250000000001</c:v>
                </c:pt>
                <c:pt idx="5573">
                  <c:v>3115.0070000000001</c:v>
                </c:pt>
                <c:pt idx="5574">
                  <c:v>3115.489</c:v>
                </c:pt>
                <c:pt idx="5575">
                  <c:v>3115.971</c:v>
                </c:pt>
                <c:pt idx="5576">
                  <c:v>3116.453</c:v>
                </c:pt>
                <c:pt idx="5577">
                  <c:v>3116.9349999999999</c:v>
                </c:pt>
                <c:pt idx="5578">
                  <c:v>3117.4169999999999</c:v>
                </c:pt>
                <c:pt idx="5579">
                  <c:v>3117.9</c:v>
                </c:pt>
                <c:pt idx="5580">
                  <c:v>3118.3820000000001</c:v>
                </c:pt>
                <c:pt idx="5581">
                  <c:v>3118.864</c:v>
                </c:pt>
                <c:pt idx="5582">
                  <c:v>3119.346</c:v>
                </c:pt>
                <c:pt idx="5583">
                  <c:v>3119.828</c:v>
                </c:pt>
                <c:pt idx="5584">
                  <c:v>3120.31</c:v>
                </c:pt>
                <c:pt idx="5585">
                  <c:v>3120.7919999999999</c:v>
                </c:pt>
                <c:pt idx="5586">
                  <c:v>3121.2739999999999</c:v>
                </c:pt>
                <c:pt idx="5587">
                  <c:v>3121.7570000000001</c:v>
                </c:pt>
                <c:pt idx="5588">
                  <c:v>3122.239</c:v>
                </c:pt>
                <c:pt idx="5589">
                  <c:v>3122.721</c:v>
                </c:pt>
                <c:pt idx="5590">
                  <c:v>3123.203</c:v>
                </c:pt>
                <c:pt idx="5591">
                  <c:v>3123.6849999999999</c:v>
                </c:pt>
                <c:pt idx="5592">
                  <c:v>3124.1669999999999</c:v>
                </c:pt>
                <c:pt idx="5593">
                  <c:v>3124.6489999999999</c:v>
                </c:pt>
                <c:pt idx="5594">
                  <c:v>3125.1309999999999</c:v>
                </c:pt>
                <c:pt idx="5595">
                  <c:v>3125.614</c:v>
                </c:pt>
                <c:pt idx="5596">
                  <c:v>3126.096</c:v>
                </c:pt>
                <c:pt idx="5597">
                  <c:v>3126.578</c:v>
                </c:pt>
                <c:pt idx="5598">
                  <c:v>3127.06</c:v>
                </c:pt>
                <c:pt idx="5599">
                  <c:v>3127.5419999999999</c:v>
                </c:pt>
                <c:pt idx="5600">
                  <c:v>3128.0239999999999</c:v>
                </c:pt>
                <c:pt idx="5601">
                  <c:v>3128.5059999999999</c:v>
                </c:pt>
                <c:pt idx="5602">
                  <c:v>3128.989</c:v>
                </c:pt>
                <c:pt idx="5603">
                  <c:v>3129.47</c:v>
                </c:pt>
                <c:pt idx="5604">
                  <c:v>3129.953</c:v>
                </c:pt>
                <c:pt idx="5605">
                  <c:v>3130.4349999999999</c:v>
                </c:pt>
                <c:pt idx="5606">
                  <c:v>3130.9169999999999</c:v>
                </c:pt>
                <c:pt idx="5607">
                  <c:v>3131.3989999999999</c:v>
                </c:pt>
                <c:pt idx="5608">
                  <c:v>3131.8809999999999</c:v>
                </c:pt>
                <c:pt idx="5609">
                  <c:v>3132.3629999999998</c:v>
                </c:pt>
                <c:pt idx="5610">
                  <c:v>3132.8449999999998</c:v>
                </c:pt>
                <c:pt idx="5611">
                  <c:v>3133.328</c:v>
                </c:pt>
                <c:pt idx="5612">
                  <c:v>3133.81</c:v>
                </c:pt>
                <c:pt idx="5613">
                  <c:v>3134.2919999999999</c:v>
                </c:pt>
                <c:pt idx="5614">
                  <c:v>3134.7739999999999</c:v>
                </c:pt>
                <c:pt idx="5615">
                  <c:v>3135.2559999999999</c:v>
                </c:pt>
                <c:pt idx="5616">
                  <c:v>3135.7379999999998</c:v>
                </c:pt>
                <c:pt idx="5617">
                  <c:v>3136.22</c:v>
                </c:pt>
                <c:pt idx="5618">
                  <c:v>3136.7020000000002</c:v>
                </c:pt>
                <c:pt idx="5619">
                  <c:v>3137.1849999999999</c:v>
                </c:pt>
                <c:pt idx="5620">
                  <c:v>3137.6669999999999</c:v>
                </c:pt>
                <c:pt idx="5621">
                  <c:v>3138.1489999999999</c:v>
                </c:pt>
                <c:pt idx="5622">
                  <c:v>3138.6309999999999</c:v>
                </c:pt>
                <c:pt idx="5623">
                  <c:v>3139.1129999999998</c:v>
                </c:pt>
                <c:pt idx="5624">
                  <c:v>3139.5949999999998</c:v>
                </c:pt>
                <c:pt idx="5625">
                  <c:v>3140.0770000000002</c:v>
                </c:pt>
                <c:pt idx="5626">
                  <c:v>3140.5590000000002</c:v>
                </c:pt>
                <c:pt idx="5627">
                  <c:v>3141.0419999999999</c:v>
                </c:pt>
                <c:pt idx="5628">
                  <c:v>3141.5239999999999</c:v>
                </c:pt>
                <c:pt idx="5629">
                  <c:v>3142.0059999999999</c:v>
                </c:pt>
                <c:pt idx="5630">
                  <c:v>3142.4879999999998</c:v>
                </c:pt>
                <c:pt idx="5631">
                  <c:v>3142.97</c:v>
                </c:pt>
                <c:pt idx="5632">
                  <c:v>3143.4520000000002</c:v>
                </c:pt>
                <c:pt idx="5633">
                  <c:v>3143.9340000000002</c:v>
                </c:pt>
                <c:pt idx="5634">
                  <c:v>3144.4169999999999</c:v>
                </c:pt>
                <c:pt idx="5635">
                  <c:v>3144.8980000000001</c:v>
                </c:pt>
                <c:pt idx="5636">
                  <c:v>3145.3809999999999</c:v>
                </c:pt>
                <c:pt idx="5637">
                  <c:v>3145.8629999999998</c:v>
                </c:pt>
                <c:pt idx="5638">
                  <c:v>3146.3449999999998</c:v>
                </c:pt>
                <c:pt idx="5639">
                  <c:v>3146.8270000000002</c:v>
                </c:pt>
                <c:pt idx="5640">
                  <c:v>3147.3090000000002</c:v>
                </c:pt>
                <c:pt idx="5641">
                  <c:v>3147.7910000000002</c:v>
                </c:pt>
                <c:pt idx="5642">
                  <c:v>3148.2730000000001</c:v>
                </c:pt>
                <c:pt idx="5643">
                  <c:v>3148.7559999999999</c:v>
                </c:pt>
                <c:pt idx="5644">
                  <c:v>3149.2379999999998</c:v>
                </c:pt>
                <c:pt idx="5645">
                  <c:v>3149.72</c:v>
                </c:pt>
                <c:pt idx="5646">
                  <c:v>3150.2020000000002</c:v>
                </c:pt>
                <c:pt idx="5647">
                  <c:v>3150.6840000000002</c:v>
                </c:pt>
                <c:pt idx="5648">
                  <c:v>3151.1660000000002</c:v>
                </c:pt>
                <c:pt idx="5649">
                  <c:v>3151.6480000000001</c:v>
                </c:pt>
                <c:pt idx="5650">
                  <c:v>3152.13</c:v>
                </c:pt>
                <c:pt idx="5651">
                  <c:v>3152.6129999999998</c:v>
                </c:pt>
                <c:pt idx="5652">
                  <c:v>3153.0949999999998</c:v>
                </c:pt>
                <c:pt idx="5653">
                  <c:v>3153.5770000000002</c:v>
                </c:pt>
                <c:pt idx="5654">
                  <c:v>3154.0590000000002</c:v>
                </c:pt>
                <c:pt idx="5655">
                  <c:v>3154.5410000000002</c:v>
                </c:pt>
                <c:pt idx="5656">
                  <c:v>3155.0230000000001</c:v>
                </c:pt>
                <c:pt idx="5657">
                  <c:v>3155.5050000000001</c:v>
                </c:pt>
                <c:pt idx="5658">
                  <c:v>3155.9870000000001</c:v>
                </c:pt>
                <c:pt idx="5659">
                  <c:v>3156.4690000000001</c:v>
                </c:pt>
                <c:pt idx="5660">
                  <c:v>3156.9520000000002</c:v>
                </c:pt>
                <c:pt idx="5661">
                  <c:v>3157.4340000000002</c:v>
                </c:pt>
                <c:pt idx="5662">
                  <c:v>3157.9160000000002</c:v>
                </c:pt>
                <c:pt idx="5663">
                  <c:v>3158.3980000000001</c:v>
                </c:pt>
                <c:pt idx="5664">
                  <c:v>3158.88</c:v>
                </c:pt>
                <c:pt idx="5665">
                  <c:v>3159.3620000000001</c:v>
                </c:pt>
                <c:pt idx="5666">
                  <c:v>3159.8440000000001</c:v>
                </c:pt>
                <c:pt idx="5667">
                  <c:v>3160.326</c:v>
                </c:pt>
                <c:pt idx="5668">
                  <c:v>3160.8090000000002</c:v>
                </c:pt>
                <c:pt idx="5669">
                  <c:v>3161.2910000000002</c:v>
                </c:pt>
                <c:pt idx="5670">
                  <c:v>3161.7730000000001</c:v>
                </c:pt>
                <c:pt idx="5671">
                  <c:v>3162.2550000000001</c:v>
                </c:pt>
                <c:pt idx="5672">
                  <c:v>3162.7370000000001</c:v>
                </c:pt>
                <c:pt idx="5673">
                  <c:v>3163.2190000000001</c:v>
                </c:pt>
                <c:pt idx="5674">
                  <c:v>3163.701</c:v>
                </c:pt>
                <c:pt idx="5675">
                  <c:v>3164.1840000000002</c:v>
                </c:pt>
                <c:pt idx="5676">
                  <c:v>3164.6660000000002</c:v>
                </c:pt>
                <c:pt idx="5677">
                  <c:v>3165.1480000000001</c:v>
                </c:pt>
                <c:pt idx="5678">
                  <c:v>3165.63</c:v>
                </c:pt>
                <c:pt idx="5679">
                  <c:v>3166.1120000000001</c:v>
                </c:pt>
                <c:pt idx="5680">
                  <c:v>3166.5940000000001</c:v>
                </c:pt>
                <c:pt idx="5681">
                  <c:v>3167.076</c:v>
                </c:pt>
                <c:pt idx="5682">
                  <c:v>3167.558</c:v>
                </c:pt>
                <c:pt idx="5683">
                  <c:v>3168.0410000000002</c:v>
                </c:pt>
                <c:pt idx="5684">
                  <c:v>3168.5230000000001</c:v>
                </c:pt>
                <c:pt idx="5685">
                  <c:v>3169.0050000000001</c:v>
                </c:pt>
                <c:pt idx="5686">
                  <c:v>3169.4870000000001</c:v>
                </c:pt>
                <c:pt idx="5687">
                  <c:v>3169.9690000000001</c:v>
                </c:pt>
                <c:pt idx="5688">
                  <c:v>3170.451</c:v>
                </c:pt>
                <c:pt idx="5689">
                  <c:v>3170.933</c:v>
                </c:pt>
                <c:pt idx="5690">
                  <c:v>3171.415</c:v>
                </c:pt>
                <c:pt idx="5691">
                  <c:v>3171.8969999999999</c:v>
                </c:pt>
                <c:pt idx="5692">
                  <c:v>3172.38</c:v>
                </c:pt>
                <c:pt idx="5693">
                  <c:v>3172.8620000000001</c:v>
                </c:pt>
                <c:pt idx="5694">
                  <c:v>3173.3440000000001</c:v>
                </c:pt>
                <c:pt idx="5695">
                  <c:v>3173.826</c:v>
                </c:pt>
                <c:pt idx="5696">
                  <c:v>3174.308</c:v>
                </c:pt>
                <c:pt idx="5697">
                  <c:v>3174.79</c:v>
                </c:pt>
                <c:pt idx="5698">
                  <c:v>3175.2719999999999</c:v>
                </c:pt>
                <c:pt idx="5699">
                  <c:v>3175.7539999999999</c:v>
                </c:pt>
                <c:pt idx="5700">
                  <c:v>3176.2370000000001</c:v>
                </c:pt>
                <c:pt idx="5701">
                  <c:v>3176.7190000000001</c:v>
                </c:pt>
                <c:pt idx="5702">
                  <c:v>3177.201</c:v>
                </c:pt>
                <c:pt idx="5703">
                  <c:v>3177.683</c:v>
                </c:pt>
                <c:pt idx="5704">
                  <c:v>3178.165</c:v>
                </c:pt>
                <c:pt idx="5705">
                  <c:v>3178.6469999999999</c:v>
                </c:pt>
                <c:pt idx="5706">
                  <c:v>3179.1289999999999</c:v>
                </c:pt>
                <c:pt idx="5707">
                  <c:v>3179.6120000000001</c:v>
                </c:pt>
                <c:pt idx="5708">
                  <c:v>3180.0940000000001</c:v>
                </c:pt>
                <c:pt idx="5709">
                  <c:v>3180.576</c:v>
                </c:pt>
                <c:pt idx="5710">
                  <c:v>3181.058</c:v>
                </c:pt>
                <c:pt idx="5711">
                  <c:v>3181.54</c:v>
                </c:pt>
                <c:pt idx="5712">
                  <c:v>3182.0219999999999</c:v>
                </c:pt>
                <c:pt idx="5713">
                  <c:v>3182.5039999999999</c:v>
                </c:pt>
                <c:pt idx="5714">
                  <c:v>3182.9859999999999</c:v>
                </c:pt>
                <c:pt idx="5715">
                  <c:v>3183.4690000000001</c:v>
                </c:pt>
                <c:pt idx="5716">
                  <c:v>3183.951</c:v>
                </c:pt>
                <c:pt idx="5717">
                  <c:v>3184.433</c:v>
                </c:pt>
                <c:pt idx="5718">
                  <c:v>3184.915</c:v>
                </c:pt>
                <c:pt idx="5719">
                  <c:v>3185.3969999999999</c:v>
                </c:pt>
                <c:pt idx="5720">
                  <c:v>3185.8789999999999</c:v>
                </c:pt>
                <c:pt idx="5721">
                  <c:v>3186.3609999999999</c:v>
                </c:pt>
                <c:pt idx="5722">
                  <c:v>3186.8429999999998</c:v>
                </c:pt>
                <c:pt idx="5723">
                  <c:v>3187.3249999999998</c:v>
                </c:pt>
                <c:pt idx="5724">
                  <c:v>3187.808</c:v>
                </c:pt>
                <c:pt idx="5725">
                  <c:v>3188.29</c:v>
                </c:pt>
                <c:pt idx="5726">
                  <c:v>3188.7719999999999</c:v>
                </c:pt>
                <c:pt idx="5727">
                  <c:v>3189.2539999999999</c:v>
                </c:pt>
                <c:pt idx="5728">
                  <c:v>3189.7359999999999</c:v>
                </c:pt>
                <c:pt idx="5729">
                  <c:v>3190.2179999999998</c:v>
                </c:pt>
                <c:pt idx="5730">
                  <c:v>3190.7</c:v>
                </c:pt>
                <c:pt idx="5731">
                  <c:v>3191.183</c:v>
                </c:pt>
                <c:pt idx="5732">
                  <c:v>3191.665</c:v>
                </c:pt>
                <c:pt idx="5733">
                  <c:v>3192.1469999999999</c:v>
                </c:pt>
                <c:pt idx="5734">
                  <c:v>3192.6289999999999</c:v>
                </c:pt>
                <c:pt idx="5735">
                  <c:v>3193.1109999999999</c:v>
                </c:pt>
                <c:pt idx="5736">
                  <c:v>3193.5929999999998</c:v>
                </c:pt>
                <c:pt idx="5737">
                  <c:v>3194.0749999999998</c:v>
                </c:pt>
                <c:pt idx="5738">
                  <c:v>3194.5569999999998</c:v>
                </c:pt>
                <c:pt idx="5739">
                  <c:v>3195.04</c:v>
                </c:pt>
                <c:pt idx="5740">
                  <c:v>3195.5219999999999</c:v>
                </c:pt>
                <c:pt idx="5741">
                  <c:v>3196.0039999999999</c:v>
                </c:pt>
                <c:pt idx="5742">
                  <c:v>3196.4859999999999</c:v>
                </c:pt>
                <c:pt idx="5743">
                  <c:v>3196.9679999999998</c:v>
                </c:pt>
                <c:pt idx="5744">
                  <c:v>3197.45</c:v>
                </c:pt>
                <c:pt idx="5745">
                  <c:v>3197.9319999999998</c:v>
                </c:pt>
                <c:pt idx="5746">
                  <c:v>3198.4140000000002</c:v>
                </c:pt>
                <c:pt idx="5747">
                  <c:v>3198.8960000000002</c:v>
                </c:pt>
                <c:pt idx="5748">
                  <c:v>3199.3789999999999</c:v>
                </c:pt>
                <c:pt idx="5749">
                  <c:v>3199.8609999999999</c:v>
                </c:pt>
                <c:pt idx="5750">
                  <c:v>3200.3429999999998</c:v>
                </c:pt>
                <c:pt idx="5751">
                  <c:v>3200.8249999999998</c:v>
                </c:pt>
                <c:pt idx="5752">
                  <c:v>3201.3069999999998</c:v>
                </c:pt>
                <c:pt idx="5753">
                  <c:v>3201.7890000000002</c:v>
                </c:pt>
                <c:pt idx="5754">
                  <c:v>3202.2710000000002</c:v>
                </c:pt>
                <c:pt idx="5755">
                  <c:v>3202.7530000000002</c:v>
                </c:pt>
                <c:pt idx="5756">
                  <c:v>3203.2359999999999</c:v>
                </c:pt>
                <c:pt idx="5757">
                  <c:v>3203.7179999999998</c:v>
                </c:pt>
                <c:pt idx="5758">
                  <c:v>3204.2</c:v>
                </c:pt>
                <c:pt idx="5759">
                  <c:v>3204.6819999999998</c:v>
                </c:pt>
                <c:pt idx="5760">
                  <c:v>3205.1640000000002</c:v>
                </c:pt>
                <c:pt idx="5761">
                  <c:v>3205.6460000000002</c:v>
                </c:pt>
                <c:pt idx="5762">
                  <c:v>3206.1280000000002</c:v>
                </c:pt>
                <c:pt idx="5763">
                  <c:v>3206.6109999999999</c:v>
                </c:pt>
                <c:pt idx="5764">
                  <c:v>3207.0929999999998</c:v>
                </c:pt>
                <c:pt idx="5765">
                  <c:v>3207.5749999999998</c:v>
                </c:pt>
                <c:pt idx="5766">
                  <c:v>3208.0569999999998</c:v>
                </c:pt>
                <c:pt idx="5767">
                  <c:v>3208.5390000000002</c:v>
                </c:pt>
                <c:pt idx="5768">
                  <c:v>3209.0210000000002</c:v>
                </c:pt>
                <c:pt idx="5769">
                  <c:v>3209.5030000000002</c:v>
                </c:pt>
                <c:pt idx="5770">
                  <c:v>3209.9850000000001</c:v>
                </c:pt>
                <c:pt idx="5771">
                  <c:v>3210.4679999999998</c:v>
                </c:pt>
                <c:pt idx="5772">
                  <c:v>3210.95</c:v>
                </c:pt>
                <c:pt idx="5773">
                  <c:v>3211.4319999999998</c:v>
                </c:pt>
                <c:pt idx="5774">
                  <c:v>3211.9140000000002</c:v>
                </c:pt>
                <c:pt idx="5775">
                  <c:v>3212.3960000000002</c:v>
                </c:pt>
                <c:pt idx="5776">
                  <c:v>3212.8780000000002</c:v>
                </c:pt>
                <c:pt idx="5777">
                  <c:v>3213.36</c:v>
                </c:pt>
                <c:pt idx="5778">
                  <c:v>3213.8420000000001</c:v>
                </c:pt>
                <c:pt idx="5779">
                  <c:v>3214.3240000000001</c:v>
                </c:pt>
                <c:pt idx="5780">
                  <c:v>3214.8069999999998</c:v>
                </c:pt>
                <c:pt idx="5781">
                  <c:v>3215.2890000000002</c:v>
                </c:pt>
                <c:pt idx="5782">
                  <c:v>3215.7710000000002</c:v>
                </c:pt>
                <c:pt idx="5783">
                  <c:v>3216.2530000000002</c:v>
                </c:pt>
                <c:pt idx="5784">
                  <c:v>3216.7350000000001</c:v>
                </c:pt>
                <c:pt idx="5785">
                  <c:v>3217.2170000000001</c:v>
                </c:pt>
                <c:pt idx="5786">
                  <c:v>3217.6990000000001</c:v>
                </c:pt>
                <c:pt idx="5787">
                  <c:v>3218.181</c:v>
                </c:pt>
                <c:pt idx="5788">
                  <c:v>3218.6640000000002</c:v>
                </c:pt>
                <c:pt idx="5789">
                  <c:v>3219.1460000000002</c:v>
                </c:pt>
                <c:pt idx="5790">
                  <c:v>3219.6280000000002</c:v>
                </c:pt>
                <c:pt idx="5791">
                  <c:v>3220.11</c:v>
                </c:pt>
                <c:pt idx="5792">
                  <c:v>3220.5920000000001</c:v>
                </c:pt>
                <c:pt idx="5793">
                  <c:v>3221.0740000000001</c:v>
                </c:pt>
                <c:pt idx="5794">
                  <c:v>3221.556</c:v>
                </c:pt>
                <c:pt idx="5795">
                  <c:v>3222.0390000000002</c:v>
                </c:pt>
                <c:pt idx="5796">
                  <c:v>3222.5210000000002</c:v>
                </c:pt>
                <c:pt idx="5797">
                  <c:v>3223.0030000000002</c:v>
                </c:pt>
                <c:pt idx="5798">
                  <c:v>3223.4850000000001</c:v>
                </c:pt>
                <c:pt idx="5799">
                  <c:v>3223.9670000000001</c:v>
                </c:pt>
                <c:pt idx="5800">
                  <c:v>3224.4490000000001</c:v>
                </c:pt>
                <c:pt idx="5801">
                  <c:v>3224.931</c:v>
                </c:pt>
                <c:pt idx="5802">
                  <c:v>3225.413</c:v>
                </c:pt>
                <c:pt idx="5803">
                  <c:v>3225.8960000000002</c:v>
                </c:pt>
                <c:pt idx="5804">
                  <c:v>3226.3780000000002</c:v>
                </c:pt>
                <c:pt idx="5805">
                  <c:v>3226.86</c:v>
                </c:pt>
                <c:pt idx="5806">
                  <c:v>3227.3420000000001</c:v>
                </c:pt>
                <c:pt idx="5807">
                  <c:v>3227.8240000000001</c:v>
                </c:pt>
                <c:pt idx="5808">
                  <c:v>3228.306</c:v>
                </c:pt>
                <c:pt idx="5809">
                  <c:v>3228.788</c:v>
                </c:pt>
                <c:pt idx="5810">
                  <c:v>3229.27</c:v>
                </c:pt>
                <c:pt idx="5811">
                  <c:v>3229.752</c:v>
                </c:pt>
                <c:pt idx="5812">
                  <c:v>3230.2350000000001</c:v>
                </c:pt>
                <c:pt idx="5813">
                  <c:v>3230.7170000000001</c:v>
                </c:pt>
                <c:pt idx="5814">
                  <c:v>3231.1990000000001</c:v>
                </c:pt>
                <c:pt idx="5815">
                  <c:v>3231.681</c:v>
                </c:pt>
                <c:pt idx="5816">
                  <c:v>3232.163</c:v>
                </c:pt>
                <c:pt idx="5817">
                  <c:v>3232.645</c:v>
                </c:pt>
                <c:pt idx="5818">
                  <c:v>3233.127</c:v>
                </c:pt>
                <c:pt idx="5819">
                  <c:v>3233.6089999999999</c:v>
                </c:pt>
                <c:pt idx="5820">
                  <c:v>3234.0920000000001</c:v>
                </c:pt>
                <c:pt idx="5821">
                  <c:v>3234.5740000000001</c:v>
                </c:pt>
                <c:pt idx="5822">
                  <c:v>3235.056</c:v>
                </c:pt>
                <c:pt idx="5823">
                  <c:v>3235.538</c:v>
                </c:pt>
                <c:pt idx="5824">
                  <c:v>3236.02</c:v>
                </c:pt>
                <c:pt idx="5825">
                  <c:v>3236.502</c:v>
                </c:pt>
                <c:pt idx="5826">
                  <c:v>3236.9839999999999</c:v>
                </c:pt>
                <c:pt idx="5827">
                  <c:v>3237.4670000000001</c:v>
                </c:pt>
                <c:pt idx="5828">
                  <c:v>3237.9479999999999</c:v>
                </c:pt>
                <c:pt idx="5829">
                  <c:v>3238.431</c:v>
                </c:pt>
                <c:pt idx="5830">
                  <c:v>3238.913</c:v>
                </c:pt>
                <c:pt idx="5831">
                  <c:v>3239.395</c:v>
                </c:pt>
                <c:pt idx="5832">
                  <c:v>3239.877</c:v>
                </c:pt>
                <c:pt idx="5833">
                  <c:v>3240.3589999999999</c:v>
                </c:pt>
                <c:pt idx="5834">
                  <c:v>3240.8409999999999</c:v>
                </c:pt>
                <c:pt idx="5835">
                  <c:v>3241.3229999999999</c:v>
                </c:pt>
                <c:pt idx="5836">
                  <c:v>3241.806</c:v>
                </c:pt>
                <c:pt idx="5837">
                  <c:v>3242.288</c:v>
                </c:pt>
                <c:pt idx="5838">
                  <c:v>3242.77</c:v>
                </c:pt>
                <c:pt idx="5839">
                  <c:v>3243.252</c:v>
                </c:pt>
                <c:pt idx="5840">
                  <c:v>3243.7339999999999</c:v>
                </c:pt>
                <c:pt idx="5841">
                  <c:v>3244.2159999999999</c:v>
                </c:pt>
                <c:pt idx="5842">
                  <c:v>3244.6979999999999</c:v>
                </c:pt>
                <c:pt idx="5843">
                  <c:v>3245.18</c:v>
                </c:pt>
                <c:pt idx="5844">
                  <c:v>3245.663</c:v>
                </c:pt>
                <c:pt idx="5845">
                  <c:v>3246.145</c:v>
                </c:pt>
                <c:pt idx="5846">
                  <c:v>3246.627</c:v>
                </c:pt>
                <c:pt idx="5847">
                  <c:v>3247.1089999999999</c:v>
                </c:pt>
                <c:pt idx="5848">
                  <c:v>3247.5909999999999</c:v>
                </c:pt>
                <c:pt idx="5849">
                  <c:v>3248.0729999999999</c:v>
                </c:pt>
                <c:pt idx="5850">
                  <c:v>3248.5549999999998</c:v>
                </c:pt>
                <c:pt idx="5851">
                  <c:v>3249.0369999999998</c:v>
                </c:pt>
                <c:pt idx="5852">
                  <c:v>3249.52</c:v>
                </c:pt>
                <c:pt idx="5853">
                  <c:v>3250.002</c:v>
                </c:pt>
                <c:pt idx="5854">
                  <c:v>3250.4839999999999</c:v>
                </c:pt>
                <c:pt idx="5855">
                  <c:v>3250.9659999999999</c:v>
                </c:pt>
                <c:pt idx="5856">
                  <c:v>3251.4479999999999</c:v>
                </c:pt>
                <c:pt idx="5857">
                  <c:v>3251.93</c:v>
                </c:pt>
                <c:pt idx="5858">
                  <c:v>3252.4119999999998</c:v>
                </c:pt>
                <c:pt idx="5859">
                  <c:v>3252.895</c:v>
                </c:pt>
                <c:pt idx="5860">
                  <c:v>3253.3760000000002</c:v>
                </c:pt>
                <c:pt idx="5861">
                  <c:v>3253.8589999999999</c:v>
                </c:pt>
                <c:pt idx="5862">
                  <c:v>3254.3409999999999</c:v>
                </c:pt>
                <c:pt idx="5863">
                  <c:v>3254.8229999999999</c:v>
                </c:pt>
                <c:pt idx="5864">
                  <c:v>3255.3049999999998</c:v>
                </c:pt>
                <c:pt idx="5865">
                  <c:v>3255.7869999999998</c:v>
                </c:pt>
                <c:pt idx="5866">
                  <c:v>3256.2689999999998</c:v>
                </c:pt>
                <c:pt idx="5867">
                  <c:v>3256.7510000000002</c:v>
                </c:pt>
                <c:pt idx="5868">
                  <c:v>3257.2339999999999</c:v>
                </c:pt>
                <c:pt idx="5869">
                  <c:v>3257.7159999999999</c:v>
                </c:pt>
                <c:pt idx="5870">
                  <c:v>3258.1979999999999</c:v>
                </c:pt>
                <c:pt idx="5871">
                  <c:v>3258.68</c:v>
                </c:pt>
                <c:pt idx="5872">
                  <c:v>3259.1619999999998</c:v>
                </c:pt>
                <c:pt idx="5873">
                  <c:v>3259.6439999999998</c:v>
                </c:pt>
                <c:pt idx="5874">
                  <c:v>3260.1260000000002</c:v>
                </c:pt>
                <c:pt idx="5875">
                  <c:v>3260.6080000000002</c:v>
                </c:pt>
                <c:pt idx="5876">
                  <c:v>3261.0909999999999</c:v>
                </c:pt>
                <c:pt idx="5877">
                  <c:v>3261.5729999999999</c:v>
                </c:pt>
                <c:pt idx="5878">
                  <c:v>3262.0549999999998</c:v>
                </c:pt>
                <c:pt idx="5879">
                  <c:v>3262.5369999999998</c:v>
                </c:pt>
                <c:pt idx="5880">
                  <c:v>3263.0189999999998</c:v>
                </c:pt>
                <c:pt idx="5881">
                  <c:v>3263.5010000000002</c:v>
                </c:pt>
                <c:pt idx="5882">
                  <c:v>3263.9830000000002</c:v>
                </c:pt>
                <c:pt idx="5883">
                  <c:v>3264.4650000000001</c:v>
                </c:pt>
                <c:pt idx="5884">
                  <c:v>3264.9479999999999</c:v>
                </c:pt>
                <c:pt idx="5885">
                  <c:v>3265.43</c:v>
                </c:pt>
                <c:pt idx="5886">
                  <c:v>3265.9119999999998</c:v>
                </c:pt>
                <c:pt idx="5887">
                  <c:v>3266.3939999999998</c:v>
                </c:pt>
                <c:pt idx="5888">
                  <c:v>3266.8760000000002</c:v>
                </c:pt>
                <c:pt idx="5889">
                  <c:v>3267.3580000000002</c:v>
                </c:pt>
                <c:pt idx="5890">
                  <c:v>3267.84</c:v>
                </c:pt>
                <c:pt idx="5891">
                  <c:v>3268.3229999999999</c:v>
                </c:pt>
                <c:pt idx="5892">
                  <c:v>3268.8040000000001</c:v>
                </c:pt>
                <c:pt idx="5893">
                  <c:v>3269.2869999999998</c:v>
                </c:pt>
                <c:pt idx="5894">
                  <c:v>3269.7689999999998</c:v>
                </c:pt>
                <c:pt idx="5895">
                  <c:v>3270.2510000000002</c:v>
                </c:pt>
                <c:pt idx="5896">
                  <c:v>3270.7330000000002</c:v>
                </c:pt>
                <c:pt idx="5897">
                  <c:v>3271.2150000000001</c:v>
                </c:pt>
                <c:pt idx="5898">
                  <c:v>3271.6970000000001</c:v>
                </c:pt>
                <c:pt idx="5899">
                  <c:v>3272.1790000000001</c:v>
                </c:pt>
                <c:pt idx="5900">
                  <c:v>3272.6619999999998</c:v>
                </c:pt>
                <c:pt idx="5901">
                  <c:v>3273.1439999999998</c:v>
                </c:pt>
                <c:pt idx="5902">
                  <c:v>3273.6260000000002</c:v>
                </c:pt>
                <c:pt idx="5903">
                  <c:v>3274.1080000000002</c:v>
                </c:pt>
                <c:pt idx="5904">
                  <c:v>3274.59</c:v>
                </c:pt>
                <c:pt idx="5905">
                  <c:v>3275.0720000000001</c:v>
                </c:pt>
                <c:pt idx="5906">
                  <c:v>3275.5540000000001</c:v>
                </c:pt>
                <c:pt idx="5907">
                  <c:v>3276.0360000000001</c:v>
                </c:pt>
                <c:pt idx="5908">
                  <c:v>3276.5189999999998</c:v>
                </c:pt>
                <c:pt idx="5909">
                  <c:v>3277.0010000000002</c:v>
                </c:pt>
                <c:pt idx="5910">
                  <c:v>3277.4830000000002</c:v>
                </c:pt>
                <c:pt idx="5911">
                  <c:v>3277.9650000000001</c:v>
                </c:pt>
                <c:pt idx="5912">
                  <c:v>3278.4470000000001</c:v>
                </c:pt>
                <c:pt idx="5913">
                  <c:v>3278.9290000000001</c:v>
                </c:pt>
                <c:pt idx="5914">
                  <c:v>3279.4110000000001</c:v>
                </c:pt>
                <c:pt idx="5915">
                  <c:v>3279.893</c:v>
                </c:pt>
                <c:pt idx="5916">
                  <c:v>3280.375</c:v>
                </c:pt>
                <c:pt idx="5917">
                  <c:v>3280.8580000000002</c:v>
                </c:pt>
                <c:pt idx="5918">
                  <c:v>3281.34</c:v>
                </c:pt>
                <c:pt idx="5919">
                  <c:v>3281.8220000000001</c:v>
                </c:pt>
                <c:pt idx="5920">
                  <c:v>3282.3040000000001</c:v>
                </c:pt>
                <c:pt idx="5921">
                  <c:v>3282.7860000000001</c:v>
                </c:pt>
                <c:pt idx="5922">
                  <c:v>3283.268</c:v>
                </c:pt>
                <c:pt idx="5923">
                  <c:v>3283.75</c:v>
                </c:pt>
                <c:pt idx="5924">
                  <c:v>3284.232</c:v>
                </c:pt>
                <c:pt idx="5925">
                  <c:v>3284.7150000000001</c:v>
                </c:pt>
                <c:pt idx="5926">
                  <c:v>3285.1970000000001</c:v>
                </c:pt>
                <c:pt idx="5927">
                  <c:v>3285.6790000000001</c:v>
                </c:pt>
                <c:pt idx="5928">
                  <c:v>3286.1610000000001</c:v>
                </c:pt>
                <c:pt idx="5929">
                  <c:v>3286.643</c:v>
                </c:pt>
                <c:pt idx="5930">
                  <c:v>3287.125</c:v>
                </c:pt>
                <c:pt idx="5931">
                  <c:v>3287.607</c:v>
                </c:pt>
                <c:pt idx="5932">
                  <c:v>3288.09</c:v>
                </c:pt>
                <c:pt idx="5933">
                  <c:v>3288.5720000000001</c:v>
                </c:pt>
                <c:pt idx="5934">
                  <c:v>3289.0540000000001</c:v>
                </c:pt>
                <c:pt idx="5935">
                  <c:v>3289.5360000000001</c:v>
                </c:pt>
                <c:pt idx="5936">
                  <c:v>3290.018</c:v>
                </c:pt>
                <c:pt idx="5937">
                  <c:v>3290.5</c:v>
                </c:pt>
                <c:pt idx="5938">
                  <c:v>3290.982</c:v>
                </c:pt>
                <c:pt idx="5939">
                  <c:v>3291.4639999999999</c:v>
                </c:pt>
                <c:pt idx="5940">
                  <c:v>3291.9470000000001</c:v>
                </c:pt>
                <c:pt idx="5941">
                  <c:v>3292.4290000000001</c:v>
                </c:pt>
                <c:pt idx="5942">
                  <c:v>3292.9110000000001</c:v>
                </c:pt>
                <c:pt idx="5943">
                  <c:v>3293.393</c:v>
                </c:pt>
                <c:pt idx="5944">
                  <c:v>3293.875</c:v>
                </c:pt>
                <c:pt idx="5945">
                  <c:v>3294.357</c:v>
                </c:pt>
                <c:pt idx="5946">
                  <c:v>3294.8389999999999</c:v>
                </c:pt>
                <c:pt idx="5947">
                  <c:v>3295.3209999999999</c:v>
                </c:pt>
                <c:pt idx="5948">
                  <c:v>3295.8029999999999</c:v>
                </c:pt>
                <c:pt idx="5949">
                  <c:v>3296.2860000000001</c:v>
                </c:pt>
                <c:pt idx="5950">
                  <c:v>3296.768</c:v>
                </c:pt>
                <c:pt idx="5951">
                  <c:v>3297.25</c:v>
                </c:pt>
                <c:pt idx="5952">
                  <c:v>3297.732</c:v>
                </c:pt>
                <c:pt idx="5953">
                  <c:v>3298.2139999999999</c:v>
                </c:pt>
                <c:pt idx="5954">
                  <c:v>3298.6959999999999</c:v>
                </c:pt>
                <c:pt idx="5955">
                  <c:v>3299.1779999999999</c:v>
                </c:pt>
                <c:pt idx="5956">
                  <c:v>3299.6610000000001</c:v>
                </c:pt>
                <c:pt idx="5957">
                  <c:v>3300.143</c:v>
                </c:pt>
                <c:pt idx="5958">
                  <c:v>3300.625</c:v>
                </c:pt>
                <c:pt idx="5959">
                  <c:v>3301.107</c:v>
                </c:pt>
                <c:pt idx="5960">
                  <c:v>3301.5889999999999</c:v>
                </c:pt>
                <c:pt idx="5961">
                  <c:v>3302.0709999999999</c:v>
                </c:pt>
                <c:pt idx="5962">
                  <c:v>3302.5529999999999</c:v>
                </c:pt>
                <c:pt idx="5963">
                  <c:v>3303.0349999999999</c:v>
                </c:pt>
                <c:pt idx="5964">
                  <c:v>3303.518</c:v>
                </c:pt>
                <c:pt idx="5965">
                  <c:v>3304</c:v>
                </c:pt>
                <c:pt idx="5966">
                  <c:v>3304.482</c:v>
                </c:pt>
                <c:pt idx="5967">
                  <c:v>3304.9639999999999</c:v>
                </c:pt>
                <c:pt idx="5968">
                  <c:v>3305.4459999999999</c:v>
                </c:pt>
                <c:pt idx="5969">
                  <c:v>3305.9279999999999</c:v>
                </c:pt>
                <c:pt idx="5970">
                  <c:v>3306.41</c:v>
                </c:pt>
                <c:pt idx="5971">
                  <c:v>3306.8919999999998</c:v>
                </c:pt>
                <c:pt idx="5972">
                  <c:v>3307.375</c:v>
                </c:pt>
                <c:pt idx="5973">
                  <c:v>3307.857</c:v>
                </c:pt>
                <c:pt idx="5974">
                  <c:v>3308.3389999999999</c:v>
                </c:pt>
                <c:pt idx="5975">
                  <c:v>3308.8209999999999</c:v>
                </c:pt>
                <c:pt idx="5976">
                  <c:v>3309.3029999999999</c:v>
                </c:pt>
                <c:pt idx="5977">
                  <c:v>3309.7849999999999</c:v>
                </c:pt>
                <c:pt idx="5978">
                  <c:v>3310.2669999999998</c:v>
                </c:pt>
                <c:pt idx="5979">
                  <c:v>3310.7489999999998</c:v>
                </c:pt>
                <c:pt idx="5980">
                  <c:v>3311.2310000000002</c:v>
                </c:pt>
                <c:pt idx="5981">
                  <c:v>3311.7139999999999</c:v>
                </c:pt>
                <c:pt idx="5982">
                  <c:v>3312.1959999999999</c:v>
                </c:pt>
                <c:pt idx="5983">
                  <c:v>3312.6779999999999</c:v>
                </c:pt>
                <c:pt idx="5984">
                  <c:v>3313.16</c:v>
                </c:pt>
                <c:pt idx="5985">
                  <c:v>3313.6419999999998</c:v>
                </c:pt>
                <c:pt idx="5986">
                  <c:v>3314.1239999999998</c:v>
                </c:pt>
                <c:pt idx="5987">
                  <c:v>3314.6060000000002</c:v>
                </c:pt>
                <c:pt idx="5988">
                  <c:v>3315.0889999999999</c:v>
                </c:pt>
                <c:pt idx="5989">
                  <c:v>3315.5709999999999</c:v>
                </c:pt>
                <c:pt idx="5990">
                  <c:v>3316.0529999999999</c:v>
                </c:pt>
                <c:pt idx="5991">
                  <c:v>3316.5349999999999</c:v>
                </c:pt>
                <c:pt idx="5992">
                  <c:v>3317.0169999999998</c:v>
                </c:pt>
                <c:pt idx="5993">
                  <c:v>3317.4989999999998</c:v>
                </c:pt>
                <c:pt idx="5994">
                  <c:v>3317.9810000000002</c:v>
                </c:pt>
                <c:pt idx="5995">
                  <c:v>3318.4630000000002</c:v>
                </c:pt>
                <c:pt idx="5996">
                  <c:v>3318.9459999999999</c:v>
                </c:pt>
                <c:pt idx="5997">
                  <c:v>3319.4279999999999</c:v>
                </c:pt>
                <c:pt idx="5998">
                  <c:v>3319.91</c:v>
                </c:pt>
                <c:pt idx="5999">
                  <c:v>3320.3919999999998</c:v>
                </c:pt>
                <c:pt idx="6000">
                  <c:v>3320.8739999999998</c:v>
                </c:pt>
                <c:pt idx="6001">
                  <c:v>3321.3560000000002</c:v>
                </c:pt>
                <c:pt idx="6002">
                  <c:v>3321.8380000000002</c:v>
                </c:pt>
                <c:pt idx="6003">
                  <c:v>3322.32</c:v>
                </c:pt>
                <c:pt idx="6004">
                  <c:v>3322.8020000000001</c:v>
                </c:pt>
                <c:pt idx="6005">
                  <c:v>3323.2849999999999</c:v>
                </c:pt>
                <c:pt idx="6006">
                  <c:v>3323.7669999999998</c:v>
                </c:pt>
                <c:pt idx="6007">
                  <c:v>3324.2489999999998</c:v>
                </c:pt>
                <c:pt idx="6008">
                  <c:v>3324.7310000000002</c:v>
                </c:pt>
                <c:pt idx="6009">
                  <c:v>3325.2130000000002</c:v>
                </c:pt>
                <c:pt idx="6010">
                  <c:v>3325.6950000000002</c:v>
                </c:pt>
                <c:pt idx="6011">
                  <c:v>3326.1770000000001</c:v>
                </c:pt>
                <c:pt idx="6012">
                  <c:v>3326.6590000000001</c:v>
                </c:pt>
                <c:pt idx="6013">
                  <c:v>3327.1419999999998</c:v>
                </c:pt>
                <c:pt idx="6014">
                  <c:v>3327.6239999999998</c:v>
                </c:pt>
                <c:pt idx="6015">
                  <c:v>3328.1060000000002</c:v>
                </c:pt>
                <c:pt idx="6016">
                  <c:v>3328.5880000000002</c:v>
                </c:pt>
                <c:pt idx="6017">
                  <c:v>3329.07</c:v>
                </c:pt>
                <c:pt idx="6018">
                  <c:v>3329.5520000000001</c:v>
                </c:pt>
                <c:pt idx="6019">
                  <c:v>3330.0340000000001</c:v>
                </c:pt>
                <c:pt idx="6020">
                  <c:v>3330.5169999999998</c:v>
                </c:pt>
                <c:pt idx="6021">
                  <c:v>3330.9989999999998</c:v>
                </c:pt>
                <c:pt idx="6022">
                  <c:v>3331.4810000000002</c:v>
                </c:pt>
                <c:pt idx="6023">
                  <c:v>3331.9630000000002</c:v>
                </c:pt>
                <c:pt idx="6024">
                  <c:v>3332.4450000000002</c:v>
                </c:pt>
                <c:pt idx="6025">
                  <c:v>3332.9270000000001</c:v>
                </c:pt>
                <c:pt idx="6026">
                  <c:v>3333.4090000000001</c:v>
                </c:pt>
                <c:pt idx="6027">
                  <c:v>3333.8910000000001</c:v>
                </c:pt>
                <c:pt idx="6028">
                  <c:v>3334.3739999999998</c:v>
                </c:pt>
                <c:pt idx="6029">
                  <c:v>3334.8560000000002</c:v>
                </c:pt>
                <c:pt idx="6030">
                  <c:v>3335.3380000000002</c:v>
                </c:pt>
                <c:pt idx="6031">
                  <c:v>3335.82</c:v>
                </c:pt>
                <c:pt idx="6032">
                  <c:v>3336.3020000000001</c:v>
                </c:pt>
                <c:pt idx="6033">
                  <c:v>3336.7840000000001</c:v>
                </c:pt>
                <c:pt idx="6034">
                  <c:v>3337.2660000000001</c:v>
                </c:pt>
                <c:pt idx="6035">
                  <c:v>3337.748</c:v>
                </c:pt>
                <c:pt idx="6036">
                  <c:v>3338.23</c:v>
                </c:pt>
                <c:pt idx="6037">
                  <c:v>3338.7130000000002</c:v>
                </c:pt>
                <c:pt idx="6038">
                  <c:v>3339.1950000000002</c:v>
                </c:pt>
                <c:pt idx="6039">
                  <c:v>3339.6770000000001</c:v>
                </c:pt>
                <c:pt idx="6040">
                  <c:v>3340.1590000000001</c:v>
                </c:pt>
                <c:pt idx="6041">
                  <c:v>3340.6410000000001</c:v>
                </c:pt>
                <c:pt idx="6042">
                  <c:v>3341.123</c:v>
                </c:pt>
                <c:pt idx="6043">
                  <c:v>3341.605</c:v>
                </c:pt>
                <c:pt idx="6044">
                  <c:v>3342.087</c:v>
                </c:pt>
                <c:pt idx="6045">
                  <c:v>3342.57</c:v>
                </c:pt>
                <c:pt idx="6046">
                  <c:v>3343.0520000000001</c:v>
                </c:pt>
                <c:pt idx="6047">
                  <c:v>3343.5340000000001</c:v>
                </c:pt>
                <c:pt idx="6048">
                  <c:v>3344.0160000000001</c:v>
                </c:pt>
                <c:pt idx="6049">
                  <c:v>3344.498</c:v>
                </c:pt>
                <c:pt idx="6050">
                  <c:v>3344.98</c:v>
                </c:pt>
                <c:pt idx="6051">
                  <c:v>3345.462</c:v>
                </c:pt>
                <c:pt idx="6052">
                  <c:v>3345.9450000000002</c:v>
                </c:pt>
                <c:pt idx="6053">
                  <c:v>3346.4270000000001</c:v>
                </c:pt>
                <c:pt idx="6054">
                  <c:v>3346.9090000000001</c:v>
                </c:pt>
                <c:pt idx="6055">
                  <c:v>3347.3910000000001</c:v>
                </c:pt>
                <c:pt idx="6056">
                  <c:v>3347.873</c:v>
                </c:pt>
                <c:pt idx="6057">
                  <c:v>3348.355</c:v>
                </c:pt>
                <c:pt idx="6058">
                  <c:v>3348.837</c:v>
                </c:pt>
                <c:pt idx="6059">
                  <c:v>3349.319</c:v>
                </c:pt>
                <c:pt idx="6060">
                  <c:v>3349.8020000000001</c:v>
                </c:pt>
                <c:pt idx="6061">
                  <c:v>3350.2840000000001</c:v>
                </c:pt>
                <c:pt idx="6062">
                  <c:v>3350.7660000000001</c:v>
                </c:pt>
                <c:pt idx="6063">
                  <c:v>3351.248</c:v>
                </c:pt>
                <c:pt idx="6064">
                  <c:v>3351.73</c:v>
                </c:pt>
                <c:pt idx="6065">
                  <c:v>3352.212</c:v>
                </c:pt>
                <c:pt idx="6066">
                  <c:v>3352.694</c:v>
                </c:pt>
                <c:pt idx="6067">
                  <c:v>3353.1759999999999</c:v>
                </c:pt>
                <c:pt idx="6068">
                  <c:v>3353.6579999999999</c:v>
                </c:pt>
                <c:pt idx="6069">
                  <c:v>3354.1410000000001</c:v>
                </c:pt>
                <c:pt idx="6070">
                  <c:v>3354.623</c:v>
                </c:pt>
                <c:pt idx="6071">
                  <c:v>3355.105</c:v>
                </c:pt>
                <c:pt idx="6072">
                  <c:v>3355.587</c:v>
                </c:pt>
                <c:pt idx="6073">
                  <c:v>3356.069</c:v>
                </c:pt>
                <c:pt idx="6074">
                  <c:v>3356.5509999999999</c:v>
                </c:pt>
                <c:pt idx="6075">
                  <c:v>3357.0329999999999</c:v>
                </c:pt>
                <c:pt idx="6076">
                  <c:v>3357.5149999999999</c:v>
                </c:pt>
                <c:pt idx="6077">
                  <c:v>3357.998</c:v>
                </c:pt>
                <c:pt idx="6078">
                  <c:v>3358.48</c:v>
                </c:pt>
                <c:pt idx="6079">
                  <c:v>3358.962</c:v>
                </c:pt>
                <c:pt idx="6080">
                  <c:v>3359.444</c:v>
                </c:pt>
                <c:pt idx="6081">
                  <c:v>3359.9259999999999</c:v>
                </c:pt>
                <c:pt idx="6082">
                  <c:v>3360.4079999999999</c:v>
                </c:pt>
                <c:pt idx="6083">
                  <c:v>3360.89</c:v>
                </c:pt>
                <c:pt idx="6084">
                  <c:v>3361.373</c:v>
                </c:pt>
                <c:pt idx="6085">
                  <c:v>3361.8539999999998</c:v>
                </c:pt>
                <c:pt idx="6086">
                  <c:v>3362.337</c:v>
                </c:pt>
                <c:pt idx="6087">
                  <c:v>3362.819</c:v>
                </c:pt>
                <c:pt idx="6088">
                  <c:v>3363.3009999999999</c:v>
                </c:pt>
                <c:pt idx="6089">
                  <c:v>3363.7829999999999</c:v>
                </c:pt>
                <c:pt idx="6090">
                  <c:v>3364.2649999999999</c:v>
                </c:pt>
                <c:pt idx="6091">
                  <c:v>3364.7469999999998</c:v>
                </c:pt>
                <c:pt idx="6092">
                  <c:v>3365.2289999999998</c:v>
                </c:pt>
                <c:pt idx="6093">
                  <c:v>3365.712</c:v>
                </c:pt>
                <c:pt idx="6094">
                  <c:v>3366.194</c:v>
                </c:pt>
                <c:pt idx="6095">
                  <c:v>3366.6759999999999</c:v>
                </c:pt>
                <c:pt idx="6096">
                  <c:v>3367.1579999999999</c:v>
                </c:pt>
                <c:pt idx="6097">
                  <c:v>3367.64</c:v>
                </c:pt>
                <c:pt idx="6098">
                  <c:v>3368.1219999999998</c:v>
                </c:pt>
                <c:pt idx="6099">
                  <c:v>3368.6039999999998</c:v>
                </c:pt>
                <c:pt idx="6100">
                  <c:v>3369.0859999999998</c:v>
                </c:pt>
                <c:pt idx="6101">
                  <c:v>3369.569</c:v>
                </c:pt>
                <c:pt idx="6102">
                  <c:v>3370.0509999999999</c:v>
                </c:pt>
                <c:pt idx="6103">
                  <c:v>3370.5329999999999</c:v>
                </c:pt>
                <c:pt idx="6104">
                  <c:v>3371.0149999999999</c:v>
                </c:pt>
                <c:pt idx="6105">
                  <c:v>3371.4969999999998</c:v>
                </c:pt>
                <c:pt idx="6106">
                  <c:v>3371.9789999999998</c:v>
                </c:pt>
                <c:pt idx="6107">
                  <c:v>3372.4609999999998</c:v>
                </c:pt>
                <c:pt idx="6108">
                  <c:v>3372.9430000000002</c:v>
                </c:pt>
                <c:pt idx="6109">
                  <c:v>3373.4259999999999</c:v>
                </c:pt>
                <c:pt idx="6110">
                  <c:v>3373.9079999999999</c:v>
                </c:pt>
                <c:pt idx="6111">
                  <c:v>3374.39</c:v>
                </c:pt>
                <c:pt idx="6112">
                  <c:v>3374.8719999999998</c:v>
                </c:pt>
                <c:pt idx="6113">
                  <c:v>3375.3539999999998</c:v>
                </c:pt>
                <c:pt idx="6114">
                  <c:v>3375.8359999999998</c:v>
                </c:pt>
                <c:pt idx="6115">
                  <c:v>3376.3180000000002</c:v>
                </c:pt>
                <c:pt idx="6116">
                  <c:v>3376.8009999999999</c:v>
                </c:pt>
                <c:pt idx="6117">
                  <c:v>3377.2820000000002</c:v>
                </c:pt>
                <c:pt idx="6118">
                  <c:v>3377.7649999999999</c:v>
                </c:pt>
                <c:pt idx="6119">
                  <c:v>3378.2469999999998</c:v>
                </c:pt>
                <c:pt idx="6120">
                  <c:v>3378.7289999999998</c:v>
                </c:pt>
                <c:pt idx="6121">
                  <c:v>3379.2109999999998</c:v>
                </c:pt>
                <c:pt idx="6122">
                  <c:v>3379.6930000000002</c:v>
                </c:pt>
                <c:pt idx="6123">
                  <c:v>3380.1750000000002</c:v>
                </c:pt>
                <c:pt idx="6124">
                  <c:v>3380.6570000000002</c:v>
                </c:pt>
                <c:pt idx="6125">
                  <c:v>3381.14</c:v>
                </c:pt>
                <c:pt idx="6126">
                  <c:v>3381.6219999999998</c:v>
                </c:pt>
                <c:pt idx="6127">
                  <c:v>3382.1039999999998</c:v>
                </c:pt>
                <c:pt idx="6128">
                  <c:v>3382.5859999999998</c:v>
                </c:pt>
                <c:pt idx="6129">
                  <c:v>3383.0680000000002</c:v>
                </c:pt>
                <c:pt idx="6130">
                  <c:v>3383.55</c:v>
                </c:pt>
                <c:pt idx="6131">
                  <c:v>3384.0320000000002</c:v>
                </c:pt>
                <c:pt idx="6132">
                  <c:v>3384.5140000000001</c:v>
                </c:pt>
                <c:pt idx="6133">
                  <c:v>3384.9969999999998</c:v>
                </c:pt>
                <c:pt idx="6134">
                  <c:v>3385.4789999999998</c:v>
                </c:pt>
                <c:pt idx="6135">
                  <c:v>3385.9609999999998</c:v>
                </c:pt>
                <c:pt idx="6136">
                  <c:v>3386.4430000000002</c:v>
                </c:pt>
                <c:pt idx="6137">
                  <c:v>3386.9250000000002</c:v>
                </c:pt>
                <c:pt idx="6138">
                  <c:v>3387.4070000000002</c:v>
                </c:pt>
                <c:pt idx="6139">
                  <c:v>3387.8890000000001</c:v>
                </c:pt>
                <c:pt idx="6140">
                  <c:v>3388.3710000000001</c:v>
                </c:pt>
                <c:pt idx="6141">
                  <c:v>3388.8539999999998</c:v>
                </c:pt>
                <c:pt idx="6142">
                  <c:v>3389.3359999999998</c:v>
                </c:pt>
                <c:pt idx="6143">
                  <c:v>3389.8180000000002</c:v>
                </c:pt>
                <c:pt idx="6144">
                  <c:v>3390.3</c:v>
                </c:pt>
                <c:pt idx="6145">
                  <c:v>3390.7820000000002</c:v>
                </c:pt>
                <c:pt idx="6146">
                  <c:v>3391.2640000000001</c:v>
                </c:pt>
                <c:pt idx="6147">
                  <c:v>3391.7460000000001</c:v>
                </c:pt>
                <c:pt idx="6148">
                  <c:v>3392.2289999999998</c:v>
                </c:pt>
                <c:pt idx="6149">
                  <c:v>3392.71</c:v>
                </c:pt>
                <c:pt idx="6150">
                  <c:v>3393.1930000000002</c:v>
                </c:pt>
                <c:pt idx="6151">
                  <c:v>3393.6750000000002</c:v>
                </c:pt>
                <c:pt idx="6152">
                  <c:v>3394.1570000000002</c:v>
                </c:pt>
                <c:pt idx="6153">
                  <c:v>3394.6390000000001</c:v>
                </c:pt>
                <c:pt idx="6154">
                  <c:v>3395.1210000000001</c:v>
                </c:pt>
                <c:pt idx="6155">
                  <c:v>3395.6030000000001</c:v>
                </c:pt>
                <c:pt idx="6156">
                  <c:v>3396.085</c:v>
                </c:pt>
                <c:pt idx="6157">
                  <c:v>3396.5680000000002</c:v>
                </c:pt>
                <c:pt idx="6158">
                  <c:v>3397.05</c:v>
                </c:pt>
                <c:pt idx="6159">
                  <c:v>3397.5320000000002</c:v>
                </c:pt>
                <c:pt idx="6160">
                  <c:v>3398.0140000000001</c:v>
                </c:pt>
                <c:pt idx="6161">
                  <c:v>3398.4960000000001</c:v>
                </c:pt>
                <c:pt idx="6162">
                  <c:v>3398.9780000000001</c:v>
                </c:pt>
                <c:pt idx="6163">
                  <c:v>3399.46</c:v>
                </c:pt>
                <c:pt idx="6164">
                  <c:v>3399.942</c:v>
                </c:pt>
                <c:pt idx="6165">
                  <c:v>3400.4250000000002</c:v>
                </c:pt>
                <c:pt idx="6166">
                  <c:v>3400.9070000000002</c:v>
                </c:pt>
                <c:pt idx="6167">
                  <c:v>3401.3890000000001</c:v>
                </c:pt>
                <c:pt idx="6168">
                  <c:v>3401.8710000000001</c:v>
                </c:pt>
                <c:pt idx="6169">
                  <c:v>3402.3530000000001</c:v>
                </c:pt>
                <c:pt idx="6170">
                  <c:v>3402.835</c:v>
                </c:pt>
                <c:pt idx="6171">
                  <c:v>3403.317</c:v>
                </c:pt>
                <c:pt idx="6172">
                  <c:v>3403.799</c:v>
                </c:pt>
                <c:pt idx="6173">
                  <c:v>3404.2809999999999</c:v>
                </c:pt>
                <c:pt idx="6174">
                  <c:v>3404.7640000000001</c:v>
                </c:pt>
                <c:pt idx="6175">
                  <c:v>3405.2460000000001</c:v>
                </c:pt>
                <c:pt idx="6176">
                  <c:v>3405.7280000000001</c:v>
                </c:pt>
                <c:pt idx="6177">
                  <c:v>3406.21</c:v>
                </c:pt>
                <c:pt idx="6178">
                  <c:v>3406.692</c:v>
                </c:pt>
                <c:pt idx="6179">
                  <c:v>3407.174</c:v>
                </c:pt>
                <c:pt idx="6180">
                  <c:v>3407.6559999999999</c:v>
                </c:pt>
                <c:pt idx="6181">
                  <c:v>3408.1390000000001</c:v>
                </c:pt>
                <c:pt idx="6182">
                  <c:v>3408.6210000000001</c:v>
                </c:pt>
                <c:pt idx="6183">
                  <c:v>3409.1030000000001</c:v>
                </c:pt>
                <c:pt idx="6184">
                  <c:v>3409.585</c:v>
                </c:pt>
                <c:pt idx="6185">
                  <c:v>3410.067</c:v>
                </c:pt>
                <c:pt idx="6186">
                  <c:v>3410.549</c:v>
                </c:pt>
                <c:pt idx="6187">
                  <c:v>3411.0309999999999</c:v>
                </c:pt>
                <c:pt idx="6188">
                  <c:v>3411.5129999999999</c:v>
                </c:pt>
                <c:pt idx="6189">
                  <c:v>3411.9960000000001</c:v>
                </c:pt>
                <c:pt idx="6190">
                  <c:v>3412.4780000000001</c:v>
                </c:pt>
                <c:pt idx="6191">
                  <c:v>3412.96</c:v>
                </c:pt>
                <c:pt idx="6192">
                  <c:v>3413.442</c:v>
                </c:pt>
                <c:pt idx="6193">
                  <c:v>3413.924</c:v>
                </c:pt>
                <c:pt idx="6194">
                  <c:v>3414.4059999999999</c:v>
                </c:pt>
                <c:pt idx="6195">
                  <c:v>3414.8879999999999</c:v>
                </c:pt>
                <c:pt idx="6196">
                  <c:v>3415.37</c:v>
                </c:pt>
                <c:pt idx="6197">
                  <c:v>3415.8530000000001</c:v>
                </c:pt>
                <c:pt idx="6198">
                  <c:v>3416.335</c:v>
                </c:pt>
                <c:pt idx="6199">
                  <c:v>3416.817</c:v>
                </c:pt>
                <c:pt idx="6200">
                  <c:v>3417.299</c:v>
                </c:pt>
                <c:pt idx="6201">
                  <c:v>3417.7809999999999</c:v>
                </c:pt>
                <c:pt idx="6202">
                  <c:v>3418.2629999999999</c:v>
                </c:pt>
                <c:pt idx="6203">
                  <c:v>3418.7449999999999</c:v>
                </c:pt>
                <c:pt idx="6204">
                  <c:v>3419.2269999999999</c:v>
                </c:pt>
                <c:pt idx="6205">
                  <c:v>3419.7089999999998</c:v>
                </c:pt>
                <c:pt idx="6206">
                  <c:v>3420.192</c:v>
                </c:pt>
                <c:pt idx="6207">
                  <c:v>3420.674</c:v>
                </c:pt>
                <c:pt idx="6208">
                  <c:v>3421.1559999999999</c:v>
                </c:pt>
                <c:pt idx="6209">
                  <c:v>3421.6379999999999</c:v>
                </c:pt>
                <c:pt idx="6210">
                  <c:v>3422.12</c:v>
                </c:pt>
                <c:pt idx="6211">
                  <c:v>3422.6019999999999</c:v>
                </c:pt>
                <c:pt idx="6212">
                  <c:v>3423.0839999999998</c:v>
                </c:pt>
                <c:pt idx="6213">
                  <c:v>3423.567</c:v>
                </c:pt>
                <c:pt idx="6214">
                  <c:v>3424.049</c:v>
                </c:pt>
                <c:pt idx="6215">
                  <c:v>3424.5309999999999</c:v>
                </c:pt>
                <c:pt idx="6216">
                  <c:v>3425.0129999999999</c:v>
                </c:pt>
                <c:pt idx="6217">
                  <c:v>3425.4949999999999</c:v>
                </c:pt>
                <c:pt idx="6218">
                  <c:v>3425.9769999999999</c:v>
                </c:pt>
                <c:pt idx="6219">
                  <c:v>3426.4589999999998</c:v>
                </c:pt>
                <c:pt idx="6220">
                  <c:v>3426.9409999999998</c:v>
                </c:pt>
                <c:pt idx="6221">
                  <c:v>3427.424</c:v>
                </c:pt>
                <c:pt idx="6222">
                  <c:v>3427.9059999999999</c:v>
                </c:pt>
                <c:pt idx="6223">
                  <c:v>3428.3879999999999</c:v>
                </c:pt>
                <c:pt idx="6224">
                  <c:v>3428.87</c:v>
                </c:pt>
                <c:pt idx="6225">
                  <c:v>3429.3519999999999</c:v>
                </c:pt>
                <c:pt idx="6226">
                  <c:v>3429.8339999999998</c:v>
                </c:pt>
                <c:pt idx="6227">
                  <c:v>3430.3159999999998</c:v>
                </c:pt>
                <c:pt idx="6228">
                  <c:v>3430.7979999999998</c:v>
                </c:pt>
                <c:pt idx="6229">
                  <c:v>3431.2809999999999</c:v>
                </c:pt>
                <c:pt idx="6230">
                  <c:v>3431.7629999999999</c:v>
                </c:pt>
                <c:pt idx="6231">
                  <c:v>3432.2449999999999</c:v>
                </c:pt>
                <c:pt idx="6232">
                  <c:v>3432.7269999999999</c:v>
                </c:pt>
                <c:pt idx="6233">
                  <c:v>3433.2089999999998</c:v>
                </c:pt>
                <c:pt idx="6234">
                  <c:v>3433.6909999999998</c:v>
                </c:pt>
                <c:pt idx="6235">
                  <c:v>3434.1729999999998</c:v>
                </c:pt>
                <c:pt idx="6236">
                  <c:v>3434.6559999999999</c:v>
                </c:pt>
                <c:pt idx="6237">
                  <c:v>3435.1370000000002</c:v>
                </c:pt>
                <c:pt idx="6238">
                  <c:v>3435.62</c:v>
                </c:pt>
                <c:pt idx="6239">
                  <c:v>3436.1019999999999</c:v>
                </c:pt>
                <c:pt idx="6240">
                  <c:v>3436.5839999999998</c:v>
                </c:pt>
                <c:pt idx="6241">
                  <c:v>3437.0659999999998</c:v>
                </c:pt>
                <c:pt idx="6242">
                  <c:v>3437.5479999999998</c:v>
                </c:pt>
                <c:pt idx="6243">
                  <c:v>3438.03</c:v>
                </c:pt>
                <c:pt idx="6244">
                  <c:v>3438.5120000000002</c:v>
                </c:pt>
                <c:pt idx="6245">
                  <c:v>3438.9949999999999</c:v>
                </c:pt>
                <c:pt idx="6246">
                  <c:v>3439.4769999999999</c:v>
                </c:pt>
                <c:pt idx="6247">
                  <c:v>3439.9589999999998</c:v>
                </c:pt>
                <c:pt idx="6248">
                  <c:v>3440.4409999999998</c:v>
                </c:pt>
                <c:pt idx="6249">
                  <c:v>3440.9229999999998</c:v>
                </c:pt>
                <c:pt idx="6250">
                  <c:v>3441.4050000000002</c:v>
                </c:pt>
                <c:pt idx="6251">
                  <c:v>3441.8870000000002</c:v>
                </c:pt>
                <c:pt idx="6252">
                  <c:v>3442.3690000000001</c:v>
                </c:pt>
                <c:pt idx="6253">
                  <c:v>3442.8519999999999</c:v>
                </c:pt>
                <c:pt idx="6254">
                  <c:v>3443.3339999999998</c:v>
                </c:pt>
                <c:pt idx="6255">
                  <c:v>3443.8159999999998</c:v>
                </c:pt>
                <c:pt idx="6256">
                  <c:v>3444.2979999999998</c:v>
                </c:pt>
                <c:pt idx="6257">
                  <c:v>3444.78</c:v>
                </c:pt>
                <c:pt idx="6258">
                  <c:v>3445.2620000000002</c:v>
                </c:pt>
                <c:pt idx="6259">
                  <c:v>3445.7440000000001</c:v>
                </c:pt>
                <c:pt idx="6260">
                  <c:v>3446.2260000000001</c:v>
                </c:pt>
                <c:pt idx="6261">
                  <c:v>3446.7080000000001</c:v>
                </c:pt>
                <c:pt idx="6262">
                  <c:v>3447.1909999999998</c:v>
                </c:pt>
                <c:pt idx="6263">
                  <c:v>3447.6729999999998</c:v>
                </c:pt>
                <c:pt idx="6264">
                  <c:v>3448.1550000000002</c:v>
                </c:pt>
                <c:pt idx="6265">
                  <c:v>3448.6370000000002</c:v>
                </c:pt>
                <c:pt idx="6266">
                  <c:v>3449.1190000000001</c:v>
                </c:pt>
                <c:pt idx="6267">
                  <c:v>3449.6010000000001</c:v>
                </c:pt>
                <c:pt idx="6268">
                  <c:v>3450.0830000000001</c:v>
                </c:pt>
                <c:pt idx="6269">
                  <c:v>3450.5650000000001</c:v>
                </c:pt>
                <c:pt idx="6270">
                  <c:v>3451.0479999999998</c:v>
                </c:pt>
                <c:pt idx="6271">
                  <c:v>3451.53</c:v>
                </c:pt>
                <c:pt idx="6272">
                  <c:v>3452.0120000000002</c:v>
                </c:pt>
                <c:pt idx="6273">
                  <c:v>3452.4940000000001</c:v>
                </c:pt>
                <c:pt idx="6274">
                  <c:v>3452.9760000000001</c:v>
                </c:pt>
                <c:pt idx="6275">
                  <c:v>3453.4580000000001</c:v>
                </c:pt>
                <c:pt idx="6276">
                  <c:v>3453.94</c:v>
                </c:pt>
                <c:pt idx="6277">
                  <c:v>3454.4229999999998</c:v>
                </c:pt>
                <c:pt idx="6278">
                  <c:v>3454.9050000000002</c:v>
                </c:pt>
                <c:pt idx="6279">
                  <c:v>3455.3870000000002</c:v>
                </c:pt>
                <c:pt idx="6280">
                  <c:v>3455.8690000000001</c:v>
                </c:pt>
                <c:pt idx="6281">
                  <c:v>3456.3510000000001</c:v>
                </c:pt>
                <c:pt idx="6282">
                  <c:v>3456.8330000000001</c:v>
                </c:pt>
                <c:pt idx="6283">
                  <c:v>3457.3150000000001</c:v>
                </c:pt>
                <c:pt idx="6284">
                  <c:v>3457.797</c:v>
                </c:pt>
                <c:pt idx="6285">
                  <c:v>3458.28</c:v>
                </c:pt>
                <c:pt idx="6286">
                  <c:v>3458.7620000000002</c:v>
                </c:pt>
                <c:pt idx="6287">
                  <c:v>3459.2440000000001</c:v>
                </c:pt>
                <c:pt idx="6288">
                  <c:v>3459.7260000000001</c:v>
                </c:pt>
                <c:pt idx="6289">
                  <c:v>3460.2080000000001</c:v>
                </c:pt>
                <c:pt idx="6290">
                  <c:v>3460.69</c:v>
                </c:pt>
                <c:pt idx="6291">
                  <c:v>3461.172</c:v>
                </c:pt>
                <c:pt idx="6292">
                  <c:v>3461.654</c:v>
                </c:pt>
                <c:pt idx="6293">
                  <c:v>3462.136</c:v>
                </c:pt>
                <c:pt idx="6294">
                  <c:v>3462.6190000000001</c:v>
                </c:pt>
                <c:pt idx="6295">
                  <c:v>3463.1010000000001</c:v>
                </c:pt>
                <c:pt idx="6296">
                  <c:v>3463.5830000000001</c:v>
                </c:pt>
                <c:pt idx="6297">
                  <c:v>3464.0650000000001</c:v>
                </c:pt>
                <c:pt idx="6298">
                  <c:v>3464.547</c:v>
                </c:pt>
                <c:pt idx="6299">
                  <c:v>3465.029</c:v>
                </c:pt>
                <c:pt idx="6300">
                  <c:v>3465.511</c:v>
                </c:pt>
                <c:pt idx="6301">
                  <c:v>3465.9929999999999</c:v>
                </c:pt>
                <c:pt idx="6302">
                  <c:v>3466.4760000000001</c:v>
                </c:pt>
                <c:pt idx="6303">
                  <c:v>3466.9580000000001</c:v>
                </c:pt>
                <c:pt idx="6304">
                  <c:v>3467.44</c:v>
                </c:pt>
                <c:pt idx="6305">
                  <c:v>3467.922</c:v>
                </c:pt>
                <c:pt idx="6306">
                  <c:v>3468.404</c:v>
                </c:pt>
                <c:pt idx="6307">
                  <c:v>3468.886</c:v>
                </c:pt>
                <c:pt idx="6308">
                  <c:v>3469.3679999999999</c:v>
                </c:pt>
                <c:pt idx="6309">
                  <c:v>3469.8510000000001</c:v>
                </c:pt>
                <c:pt idx="6310">
                  <c:v>3470.3330000000001</c:v>
                </c:pt>
                <c:pt idx="6311">
                  <c:v>3470.8150000000001</c:v>
                </c:pt>
                <c:pt idx="6312">
                  <c:v>3471.297</c:v>
                </c:pt>
                <c:pt idx="6313">
                  <c:v>3471.779</c:v>
                </c:pt>
                <c:pt idx="6314">
                  <c:v>3472.261</c:v>
                </c:pt>
                <c:pt idx="6315">
                  <c:v>3472.7429999999999</c:v>
                </c:pt>
                <c:pt idx="6316">
                  <c:v>3473.2249999999999</c:v>
                </c:pt>
                <c:pt idx="6317">
                  <c:v>3473.7080000000001</c:v>
                </c:pt>
                <c:pt idx="6318">
                  <c:v>3474.19</c:v>
                </c:pt>
                <c:pt idx="6319">
                  <c:v>3474.672</c:v>
                </c:pt>
                <c:pt idx="6320">
                  <c:v>3475.154</c:v>
                </c:pt>
                <c:pt idx="6321">
                  <c:v>3475.636</c:v>
                </c:pt>
                <c:pt idx="6322">
                  <c:v>3476.1179999999999</c:v>
                </c:pt>
                <c:pt idx="6323">
                  <c:v>3476.6</c:v>
                </c:pt>
                <c:pt idx="6324">
                  <c:v>3477.0819999999999</c:v>
                </c:pt>
                <c:pt idx="6325">
                  <c:v>3477.5639999999999</c:v>
                </c:pt>
                <c:pt idx="6326">
                  <c:v>3478.047</c:v>
                </c:pt>
                <c:pt idx="6327">
                  <c:v>3478.529</c:v>
                </c:pt>
                <c:pt idx="6328">
                  <c:v>3479.011</c:v>
                </c:pt>
                <c:pt idx="6329">
                  <c:v>3479.4929999999999</c:v>
                </c:pt>
                <c:pt idx="6330">
                  <c:v>3479.9749999999999</c:v>
                </c:pt>
                <c:pt idx="6331">
                  <c:v>3480.4569999999999</c:v>
                </c:pt>
                <c:pt idx="6332">
                  <c:v>3480.9389999999999</c:v>
                </c:pt>
                <c:pt idx="6333">
                  <c:v>3481.4209999999998</c:v>
                </c:pt>
                <c:pt idx="6334">
                  <c:v>3481.904</c:v>
                </c:pt>
                <c:pt idx="6335">
                  <c:v>3482.386</c:v>
                </c:pt>
                <c:pt idx="6336">
                  <c:v>3482.8679999999999</c:v>
                </c:pt>
                <c:pt idx="6337">
                  <c:v>3483.35</c:v>
                </c:pt>
                <c:pt idx="6338">
                  <c:v>3483.8319999999999</c:v>
                </c:pt>
                <c:pt idx="6339">
                  <c:v>3484.3139999999999</c:v>
                </c:pt>
                <c:pt idx="6340">
                  <c:v>3484.7959999999998</c:v>
                </c:pt>
                <c:pt idx="6341">
                  <c:v>3485.279</c:v>
                </c:pt>
                <c:pt idx="6342">
                  <c:v>3485.76</c:v>
                </c:pt>
                <c:pt idx="6343">
                  <c:v>3486.2429999999999</c:v>
                </c:pt>
                <c:pt idx="6344">
                  <c:v>3486.7249999999999</c:v>
                </c:pt>
                <c:pt idx="6345">
                  <c:v>3487.2069999999999</c:v>
                </c:pt>
                <c:pt idx="6346">
                  <c:v>3487.6889999999999</c:v>
                </c:pt>
                <c:pt idx="6347">
                  <c:v>3488.1709999999998</c:v>
                </c:pt>
                <c:pt idx="6348">
                  <c:v>3488.6529999999998</c:v>
                </c:pt>
                <c:pt idx="6349">
                  <c:v>3489.1350000000002</c:v>
                </c:pt>
                <c:pt idx="6350">
                  <c:v>3489.6179999999999</c:v>
                </c:pt>
                <c:pt idx="6351">
                  <c:v>3490.1</c:v>
                </c:pt>
                <c:pt idx="6352">
                  <c:v>3490.5819999999999</c:v>
                </c:pt>
                <c:pt idx="6353">
                  <c:v>3491.0639999999999</c:v>
                </c:pt>
                <c:pt idx="6354">
                  <c:v>3491.5459999999998</c:v>
                </c:pt>
                <c:pt idx="6355">
                  <c:v>3492.0279999999998</c:v>
                </c:pt>
                <c:pt idx="6356">
                  <c:v>3492.51</c:v>
                </c:pt>
                <c:pt idx="6357">
                  <c:v>3492.9920000000002</c:v>
                </c:pt>
                <c:pt idx="6358">
                  <c:v>3493.4749999999999</c:v>
                </c:pt>
                <c:pt idx="6359">
                  <c:v>3493.9569999999999</c:v>
                </c:pt>
                <c:pt idx="6360">
                  <c:v>3494.4389999999999</c:v>
                </c:pt>
                <c:pt idx="6361">
                  <c:v>3494.9209999999998</c:v>
                </c:pt>
                <c:pt idx="6362">
                  <c:v>3495.4029999999998</c:v>
                </c:pt>
                <c:pt idx="6363">
                  <c:v>3495.8850000000002</c:v>
                </c:pt>
                <c:pt idx="6364">
                  <c:v>3496.3670000000002</c:v>
                </c:pt>
                <c:pt idx="6365">
                  <c:v>3496.8490000000002</c:v>
                </c:pt>
                <c:pt idx="6366">
                  <c:v>3497.3319999999999</c:v>
                </c:pt>
                <c:pt idx="6367">
                  <c:v>3497.8139999999999</c:v>
                </c:pt>
                <c:pt idx="6368">
                  <c:v>3498.2959999999998</c:v>
                </c:pt>
                <c:pt idx="6369">
                  <c:v>3498.7779999999998</c:v>
                </c:pt>
                <c:pt idx="6370">
                  <c:v>3499.26</c:v>
                </c:pt>
                <c:pt idx="6371">
                  <c:v>3499.7420000000002</c:v>
                </c:pt>
                <c:pt idx="6372">
                  <c:v>3500.2240000000002</c:v>
                </c:pt>
                <c:pt idx="6373">
                  <c:v>3500.7069999999999</c:v>
                </c:pt>
                <c:pt idx="6374">
                  <c:v>3501.1880000000001</c:v>
                </c:pt>
                <c:pt idx="6375">
                  <c:v>3501.6709999999998</c:v>
                </c:pt>
                <c:pt idx="6376">
                  <c:v>3502.1529999999998</c:v>
                </c:pt>
                <c:pt idx="6377">
                  <c:v>3502.6350000000002</c:v>
                </c:pt>
                <c:pt idx="6378">
                  <c:v>3503.1170000000002</c:v>
                </c:pt>
                <c:pt idx="6379">
                  <c:v>3503.5990000000002</c:v>
                </c:pt>
                <c:pt idx="6380">
                  <c:v>3504.0810000000001</c:v>
                </c:pt>
                <c:pt idx="6381">
                  <c:v>3504.5630000000001</c:v>
                </c:pt>
                <c:pt idx="6382">
                  <c:v>3505.0459999999998</c:v>
                </c:pt>
                <c:pt idx="6383">
                  <c:v>3505.5279999999998</c:v>
                </c:pt>
                <c:pt idx="6384">
                  <c:v>3506.01</c:v>
                </c:pt>
                <c:pt idx="6385">
                  <c:v>3506.4920000000002</c:v>
                </c:pt>
                <c:pt idx="6386">
                  <c:v>3506.9740000000002</c:v>
                </c:pt>
                <c:pt idx="6387">
                  <c:v>3507.4560000000001</c:v>
                </c:pt>
                <c:pt idx="6388">
                  <c:v>3507.9380000000001</c:v>
                </c:pt>
                <c:pt idx="6389">
                  <c:v>3508.42</c:v>
                </c:pt>
                <c:pt idx="6390">
                  <c:v>3508.9029999999998</c:v>
                </c:pt>
                <c:pt idx="6391">
                  <c:v>3509.3850000000002</c:v>
                </c:pt>
                <c:pt idx="6392">
                  <c:v>3509.8670000000002</c:v>
                </c:pt>
                <c:pt idx="6393">
                  <c:v>3510.3490000000002</c:v>
                </c:pt>
                <c:pt idx="6394">
                  <c:v>3510.8310000000001</c:v>
                </c:pt>
                <c:pt idx="6395">
                  <c:v>3511.3130000000001</c:v>
                </c:pt>
                <c:pt idx="6396">
                  <c:v>3511.7950000000001</c:v>
                </c:pt>
                <c:pt idx="6397">
                  <c:v>3512.277</c:v>
                </c:pt>
                <c:pt idx="6398">
                  <c:v>3512.76</c:v>
                </c:pt>
                <c:pt idx="6399">
                  <c:v>3513.2420000000002</c:v>
                </c:pt>
                <c:pt idx="6400">
                  <c:v>3513.7240000000002</c:v>
                </c:pt>
                <c:pt idx="6401">
                  <c:v>3514.2060000000001</c:v>
                </c:pt>
                <c:pt idx="6402">
                  <c:v>3514.6880000000001</c:v>
                </c:pt>
                <c:pt idx="6403">
                  <c:v>3515.17</c:v>
                </c:pt>
                <c:pt idx="6404">
                  <c:v>3515.652</c:v>
                </c:pt>
                <c:pt idx="6405">
                  <c:v>3516.1350000000002</c:v>
                </c:pt>
                <c:pt idx="6406">
                  <c:v>3516.6170000000002</c:v>
                </c:pt>
                <c:pt idx="6407">
                  <c:v>3517.0990000000002</c:v>
                </c:pt>
                <c:pt idx="6408">
                  <c:v>3517.5810000000001</c:v>
                </c:pt>
                <c:pt idx="6409">
                  <c:v>3518.0630000000001</c:v>
                </c:pt>
                <c:pt idx="6410">
                  <c:v>3518.5450000000001</c:v>
                </c:pt>
                <c:pt idx="6411">
                  <c:v>3519.027</c:v>
                </c:pt>
                <c:pt idx="6412">
                  <c:v>3519.509</c:v>
                </c:pt>
                <c:pt idx="6413">
                  <c:v>3519.991</c:v>
                </c:pt>
                <c:pt idx="6414">
                  <c:v>3520.4740000000002</c:v>
                </c:pt>
                <c:pt idx="6415">
                  <c:v>3520.9560000000001</c:v>
                </c:pt>
                <c:pt idx="6416">
                  <c:v>3521.4380000000001</c:v>
                </c:pt>
                <c:pt idx="6417">
                  <c:v>3521.92</c:v>
                </c:pt>
                <c:pt idx="6418">
                  <c:v>3522.402</c:v>
                </c:pt>
                <c:pt idx="6419">
                  <c:v>3522.884</c:v>
                </c:pt>
                <c:pt idx="6420">
                  <c:v>3523.366</c:v>
                </c:pt>
                <c:pt idx="6421">
                  <c:v>3523.848</c:v>
                </c:pt>
                <c:pt idx="6422">
                  <c:v>3524.3310000000001</c:v>
                </c:pt>
                <c:pt idx="6423">
                  <c:v>3524.8130000000001</c:v>
                </c:pt>
                <c:pt idx="6424">
                  <c:v>3525.2950000000001</c:v>
                </c:pt>
                <c:pt idx="6425">
                  <c:v>3525.777</c:v>
                </c:pt>
                <c:pt idx="6426">
                  <c:v>3526.259</c:v>
                </c:pt>
                <c:pt idx="6427">
                  <c:v>3526.741</c:v>
                </c:pt>
                <c:pt idx="6428">
                  <c:v>3527.223</c:v>
                </c:pt>
                <c:pt idx="6429">
                  <c:v>3527.7049999999999</c:v>
                </c:pt>
                <c:pt idx="6430">
                  <c:v>3528.1880000000001</c:v>
                </c:pt>
                <c:pt idx="6431">
                  <c:v>3528.67</c:v>
                </c:pt>
                <c:pt idx="6432">
                  <c:v>3529.152</c:v>
                </c:pt>
                <c:pt idx="6433">
                  <c:v>3529.634</c:v>
                </c:pt>
                <c:pt idx="6434">
                  <c:v>3530.116</c:v>
                </c:pt>
                <c:pt idx="6435">
                  <c:v>3530.598</c:v>
                </c:pt>
                <c:pt idx="6436">
                  <c:v>3531.08</c:v>
                </c:pt>
                <c:pt idx="6437">
                  <c:v>3531.5619999999999</c:v>
                </c:pt>
                <c:pt idx="6438">
                  <c:v>3532.0450000000001</c:v>
                </c:pt>
                <c:pt idx="6439">
                  <c:v>3532.527</c:v>
                </c:pt>
                <c:pt idx="6440">
                  <c:v>3533.009</c:v>
                </c:pt>
                <c:pt idx="6441">
                  <c:v>3533.491</c:v>
                </c:pt>
                <c:pt idx="6442">
                  <c:v>3533.973</c:v>
                </c:pt>
                <c:pt idx="6443">
                  <c:v>3534.4549999999999</c:v>
                </c:pt>
                <c:pt idx="6444">
                  <c:v>3534.9369999999999</c:v>
                </c:pt>
                <c:pt idx="6445">
                  <c:v>3535.4189999999999</c:v>
                </c:pt>
                <c:pt idx="6446">
                  <c:v>3535.902</c:v>
                </c:pt>
                <c:pt idx="6447">
                  <c:v>3536.384</c:v>
                </c:pt>
                <c:pt idx="6448">
                  <c:v>3536.866</c:v>
                </c:pt>
                <c:pt idx="6449">
                  <c:v>3537.348</c:v>
                </c:pt>
                <c:pt idx="6450">
                  <c:v>3537.83</c:v>
                </c:pt>
                <c:pt idx="6451">
                  <c:v>3538.3119999999999</c:v>
                </c:pt>
                <c:pt idx="6452">
                  <c:v>3538.7939999999999</c:v>
                </c:pt>
                <c:pt idx="6453">
                  <c:v>3539.2759999999998</c:v>
                </c:pt>
                <c:pt idx="6454">
                  <c:v>3539.759</c:v>
                </c:pt>
                <c:pt idx="6455">
                  <c:v>3540.241</c:v>
                </c:pt>
                <c:pt idx="6456">
                  <c:v>3540.723</c:v>
                </c:pt>
                <c:pt idx="6457">
                  <c:v>3541.2049999999999</c:v>
                </c:pt>
                <c:pt idx="6458">
                  <c:v>3541.6869999999999</c:v>
                </c:pt>
                <c:pt idx="6459">
                  <c:v>3542.1689999999999</c:v>
                </c:pt>
                <c:pt idx="6460">
                  <c:v>3542.6509999999998</c:v>
                </c:pt>
                <c:pt idx="6461">
                  <c:v>3543.134</c:v>
                </c:pt>
                <c:pt idx="6462">
                  <c:v>3543.6149999999998</c:v>
                </c:pt>
                <c:pt idx="6463">
                  <c:v>3544.098</c:v>
                </c:pt>
                <c:pt idx="6464">
                  <c:v>3544.58</c:v>
                </c:pt>
                <c:pt idx="6465">
                  <c:v>3545.0619999999999</c:v>
                </c:pt>
                <c:pt idx="6466">
                  <c:v>3545.5439999999999</c:v>
                </c:pt>
                <c:pt idx="6467">
                  <c:v>3546.0259999999998</c:v>
                </c:pt>
                <c:pt idx="6468">
                  <c:v>3546.5079999999998</c:v>
                </c:pt>
                <c:pt idx="6469">
                  <c:v>3546.99</c:v>
                </c:pt>
                <c:pt idx="6470">
                  <c:v>3547.473</c:v>
                </c:pt>
                <c:pt idx="6471">
                  <c:v>3547.9549999999999</c:v>
                </c:pt>
                <c:pt idx="6472">
                  <c:v>3548.4369999999999</c:v>
                </c:pt>
                <c:pt idx="6473">
                  <c:v>3548.9189999999999</c:v>
                </c:pt>
                <c:pt idx="6474">
                  <c:v>3549.4009999999998</c:v>
                </c:pt>
                <c:pt idx="6475">
                  <c:v>3549.8829999999998</c:v>
                </c:pt>
                <c:pt idx="6476">
                  <c:v>3550.3649999999998</c:v>
                </c:pt>
                <c:pt idx="6477">
                  <c:v>3550.8470000000002</c:v>
                </c:pt>
                <c:pt idx="6478">
                  <c:v>3551.33</c:v>
                </c:pt>
                <c:pt idx="6479">
                  <c:v>3551.8119999999999</c:v>
                </c:pt>
                <c:pt idx="6480">
                  <c:v>3552.2939999999999</c:v>
                </c:pt>
                <c:pt idx="6481">
                  <c:v>3552.7759999999998</c:v>
                </c:pt>
                <c:pt idx="6482">
                  <c:v>3553.2579999999998</c:v>
                </c:pt>
                <c:pt idx="6483">
                  <c:v>3553.74</c:v>
                </c:pt>
                <c:pt idx="6484">
                  <c:v>3554.2220000000002</c:v>
                </c:pt>
                <c:pt idx="6485">
                  <c:v>3554.7040000000002</c:v>
                </c:pt>
                <c:pt idx="6486">
                  <c:v>3555.1869999999999</c:v>
                </c:pt>
                <c:pt idx="6487">
                  <c:v>3555.6689999999999</c:v>
                </c:pt>
                <c:pt idx="6488">
                  <c:v>3556.1509999999998</c:v>
                </c:pt>
                <c:pt idx="6489">
                  <c:v>3556.6329999999998</c:v>
                </c:pt>
                <c:pt idx="6490">
                  <c:v>3557.1149999999998</c:v>
                </c:pt>
                <c:pt idx="6491">
                  <c:v>3557.5970000000002</c:v>
                </c:pt>
                <c:pt idx="6492">
                  <c:v>3558.0790000000002</c:v>
                </c:pt>
                <c:pt idx="6493">
                  <c:v>3558.5619999999999</c:v>
                </c:pt>
                <c:pt idx="6494">
                  <c:v>3559.0430000000001</c:v>
                </c:pt>
                <c:pt idx="6495">
                  <c:v>3559.5259999999998</c:v>
                </c:pt>
                <c:pt idx="6496">
                  <c:v>3560.0079999999998</c:v>
                </c:pt>
                <c:pt idx="6497">
                  <c:v>3560.49</c:v>
                </c:pt>
                <c:pt idx="6498">
                  <c:v>3560.9720000000002</c:v>
                </c:pt>
                <c:pt idx="6499">
                  <c:v>3561.4540000000002</c:v>
                </c:pt>
                <c:pt idx="6500">
                  <c:v>3561.9360000000001</c:v>
                </c:pt>
                <c:pt idx="6501">
                  <c:v>3562.4180000000001</c:v>
                </c:pt>
                <c:pt idx="6502">
                  <c:v>3562.9009999999998</c:v>
                </c:pt>
                <c:pt idx="6503">
                  <c:v>3563.3829999999998</c:v>
                </c:pt>
                <c:pt idx="6504">
                  <c:v>3563.8649999999998</c:v>
                </c:pt>
                <c:pt idx="6505">
                  <c:v>3564.3470000000002</c:v>
                </c:pt>
                <c:pt idx="6506">
                  <c:v>3564.8290000000002</c:v>
                </c:pt>
                <c:pt idx="6507">
                  <c:v>3565.3110000000001</c:v>
                </c:pt>
                <c:pt idx="6508">
                  <c:v>3565.7930000000001</c:v>
                </c:pt>
                <c:pt idx="6509">
                  <c:v>3566.2750000000001</c:v>
                </c:pt>
                <c:pt idx="6510">
                  <c:v>3566.7579999999998</c:v>
                </c:pt>
                <c:pt idx="6511">
                  <c:v>3567.24</c:v>
                </c:pt>
                <c:pt idx="6512">
                  <c:v>3567.7220000000002</c:v>
                </c:pt>
                <c:pt idx="6513">
                  <c:v>3568.2040000000002</c:v>
                </c:pt>
                <c:pt idx="6514">
                  <c:v>3568.6860000000001</c:v>
                </c:pt>
                <c:pt idx="6515">
                  <c:v>3569.1680000000001</c:v>
                </c:pt>
                <c:pt idx="6516">
                  <c:v>3569.65</c:v>
                </c:pt>
                <c:pt idx="6517">
                  <c:v>3570.1320000000001</c:v>
                </c:pt>
                <c:pt idx="6518">
                  <c:v>3570.6149999999998</c:v>
                </c:pt>
                <c:pt idx="6519">
                  <c:v>3571.0970000000002</c:v>
                </c:pt>
                <c:pt idx="6520">
                  <c:v>3571.5790000000002</c:v>
                </c:pt>
                <c:pt idx="6521">
                  <c:v>3572.0610000000001</c:v>
                </c:pt>
                <c:pt idx="6522">
                  <c:v>3572.5430000000001</c:v>
                </c:pt>
                <c:pt idx="6523">
                  <c:v>3573.0250000000001</c:v>
                </c:pt>
                <c:pt idx="6524">
                  <c:v>3573.5070000000001</c:v>
                </c:pt>
                <c:pt idx="6525">
                  <c:v>3573.99</c:v>
                </c:pt>
                <c:pt idx="6526">
                  <c:v>3574.471</c:v>
                </c:pt>
                <c:pt idx="6527">
                  <c:v>3574.9540000000002</c:v>
                </c:pt>
                <c:pt idx="6528">
                  <c:v>3575.4360000000001</c:v>
                </c:pt>
                <c:pt idx="6529">
                  <c:v>3575.9180000000001</c:v>
                </c:pt>
                <c:pt idx="6530">
                  <c:v>3576.4</c:v>
                </c:pt>
                <c:pt idx="6531">
                  <c:v>3576.8820000000001</c:v>
                </c:pt>
                <c:pt idx="6532">
                  <c:v>3577.364</c:v>
                </c:pt>
                <c:pt idx="6533">
                  <c:v>3577.846</c:v>
                </c:pt>
                <c:pt idx="6534">
                  <c:v>3578.3290000000002</c:v>
                </c:pt>
                <c:pt idx="6535">
                  <c:v>3578.8110000000001</c:v>
                </c:pt>
                <c:pt idx="6536">
                  <c:v>3579.2930000000001</c:v>
                </c:pt>
                <c:pt idx="6537">
                  <c:v>3579.7750000000001</c:v>
                </c:pt>
                <c:pt idx="6538">
                  <c:v>3580.2570000000001</c:v>
                </c:pt>
                <c:pt idx="6539">
                  <c:v>3580.739</c:v>
                </c:pt>
                <c:pt idx="6540">
                  <c:v>3581.221</c:v>
                </c:pt>
                <c:pt idx="6541">
                  <c:v>3581.703</c:v>
                </c:pt>
                <c:pt idx="6542">
                  <c:v>3582.1860000000001</c:v>
                </c:pt>
                <c:pt idx="6543">
                  <c:v>3582.6680000000001</c:v>
                </c:pt>
                <c:pt idx="6544">
                  <c:v>3583.15</c:v>
                </c:pt>
                <c:pt idx="6545">
                  <c:v>3583.6320000000001</c:v>
                </c:pt>
                <c:pt idx="6546">
                  <c:v>3584.114</c:v>
                </c:pt>
                <c:pt idx="6547">
                  <c:v>3584.596</c:v>
                </c:pt>
                <c:pt idx="6548">
                  <c:v>3585.078</c:v>
                </c:pt>
                <c:pt idx="6549">
                  <c:v>3585.56</c:v>
                </c:pt>
                <c:pt idx="6550">
                  <c:v>3586.0419999999999</c:v>
                </c:pt>
                <c:pt idx="6551">
                  <c:v>3586.5250000000001</c:v>
                </c:pt>
                <c:pt idx="6552">
                  <c:v>3587.0070000000001</c:v>
                </c:pt>
                <c:pt idx="6553">
                  <c:v>3587.489</c:v>
                </c:pt>
                <c:pt idx="6554">
                  <c:v>3587.971</c:v>
                </c:pt>
                <c:pt idx="6555">
                  <c:v>3588.453</c:v>
                </c:pt>
                <c:pt idx="6556">
                  <c:v>3588.9349999999999</c:v>
                </c:pt>
                <c:pt idx="6557">
                  <c:v>3589.4169999999999</c:v>
                </c:pt>
                <c:pt idx="6558">
                  <c:v>3589.8989999999999</c:v>
                </c:pt>
                <c:pt idx="6559">
                  <c:v>3590.3820000000001</c:v>
                </c:pt>
                <c:pt idx="6560">
                  <c:v>3590.864</c:v>
                </c:pt>
                <c:pt idx="6561">
                  <c:v>3591.346</c:v>
                </c:pt>
                <c:pt idx="6562">
                  <c:v>3591.828</c:v>
                </c:pt>
                <c:pt idx="6563">
                  <c:v>3592.31</c:v>
                </c:pt>
                <c:pt idx="6564">
                  <c:v>3592.7919999999999</c:v>
                </c:pt>
                <c:pt idx="6565">
                  <c:v>3593.2739999999999</c:v>
                </c:pt>
                <c:pt idx="6566">
                  <c:v>3593.7570000000001</c:v>
                </c:pt>
                <c:pt idx="6567">
                  <c:v>3594.239</c:v>
                </c:pt>
                <c:pt idx="6568">
                  <c:v>3594.721</c:v>
                </c:pt>
                <c:pt idx="6569">
                  <c:v>3595.203</c:v>
                </c:pt>
                <c:pt idx="6570">
                  <c:v>3595.6849999999999</c:v>
                </c:pt>
                <c:pt idx="6571">
                  <c:v>3596.1669999999999</c:v>
                </c:pt>
                <c:pt idx="6572">
                  <c:v>3596.6489999999999</c:v>
                </c:pt>
                <c:pt idx="6573">
                  <c:v>3597.1309999999999</c:v>
                </c:pt>
                <c:pt idx="6574">
                  <c:v>3597.614</c:v>
                </c:pt>
                <c:pt idx="6575">
                  <c:v>3598.096</c:v>
                </c:pt>
                <c:pt idx="6576">
                  <c:v>3598.578</c:v>
                </c:pt>
                <c:pt idx="6577">
                  <c:v>3599.06</c:v>
                </c:pt>
                <c:pt idx="6578">
                  <c:v>3599.5419999999999</c:v>
                </c:pt>
                <c:pt idx="6579">
                  <c:v>3600.0239999999999</c:v>
                </c:pt>
                <c:pt idx="6580">
                  <c:v>3600.5059999999999</c:v>
                </c:pt>
                <c:pt idx="6581">
                  <c:v>3600.9879999999998</c:v>
                </c:pt>
                <c:pt idx="6582">
                  <c:v>3601.47</c:v>
                </c:pt>
                <c:pt idx="6583">
                  <c:v>3601.953</c:v>
                </c:pt>
                <c:pt idx="6584">
                  <c:v>3602.4349999999999</c:v>
                </c:pt>
                <c:pt idx="6585">
                  <c:v>3602.9169999999999</c:v>
                </c:pt>
                <c:pt idx="6586">
                  <c:v>3603.3989999999999</c:v>
                </c:pt>
                <c:pt idx="6587">
                  <c:v>3603.8809999999999</c:v>
                </c:pt>
                <c:pt idx="6588">
                  <c:v>3604.3629999999998</c:v>
                </c:pt>
                <c:pt idx="6589">
                  <c:v>3604.8449999999998</c:v>
                </c:pt>
                <c:pt idx="6590">
                  <c:v>3605.3270000000002</c:v>
                </c:pt>
                <c:pt idx="6591">
                  <c:v>3605.81</c:v>
                </c:pt>
                <c:pt idx="6592">
                  <c:v>3606.2919999999999</c:v>
                </c:pt>
                <c:pt idx="6593">
                  <c:v>3606.7739999999999</c:v>
                </c:pt>
                <c:pt idx="6594">
                  <c:v>3607.2559999999999</c:v>
                </c:pt>
                <c:pt idx="6595">
                  <c:v>3607.7379999999998</c:v>
                </c:pt>
                <c:pt idx="6596">
                  <c:v>3608.22</c:v>
                </c:pt>
                <c:pt idx="6597">
                  <c:v>3608.7020000000002</c:v>
                </c:pt>
                <c:pt idx="6598">
                  <c:v>3609.1849999999999</c:v>
                </c:pt>
                <c:pt idx="6599">
                  <c:v>3609.6669999999999</c:v>
                </c:pt>
                <c:pt idx="6600">
                  <c:v>3610.1489999999999</c:v>
                </c:pt>
                <c:pt idx="6601">
                  <c:v>3610.6309999999999</c:v>
                </c:pt>
                <c:pt idx="6602">
                  <c:v>3611.1129999999998</c:v>
                </c:pt>
                <c:pt idx="6603">
                  <c:v>3611.5949999999998</c:v>
                </c:pt>
                <c:pt idx="6604">
                  <c:v>3612.0770000000002</c:v>
                </c:pt>
                <c:pt idx="6605">
                  <c:v>3612.5590000000002</c:v>
                </c:pt>
                <c:pt idx="6606">
                  <c:v>3613.0419999999999</c:v>
                </c:pt>
                <c:pt idx="6607">
                  <c:v>3613.5239999999999</c:v>
                </c:pt>
                <c:pt idx="6608">
                  <c:v>3614.0059999999999</c:v>
                </c:pt>
                <c:pt idx="6609">
                  <c:v>3614.4879999999998</c:v>
                </c:pt>
                <c:pt idx="6610">
                  <c:v>3614.97</c:v>
                </c:pt>
                <c:pt idx="6611">
                  <c:v>3615.4520000000002</c:v>
                </c:pt>
                <c:pt idx="6612">
                  <c:v>3615.9340000000002</c:v>
                </c:pt>
                <c:pt idx="6613">
                  <c:v>3616.4160000000002</c:v>
                </c:pt>
                <c:pt idx="6614">
                  <c:v>3616.8980000000001</c:v>
                </c:pt>
                <c:pt idx="6615">
                  <c:v>3617.3809999999999</c:v>
                </c:pt>
                <c:pt idx="6616">
                  <c:v>3617.8629999999998</c:v>
                </c:pt>
                <c:pt idx="6617">
                  <c:v>3618.3449999999998</c:v>
                </c:pt>
                <c:pt idx="6618">
                  <c:v>3618.8270000000002</c:v>
                </c:pt>
                <c:pt idx="6619">
                  <c:v>3619.3090000000002</c:v>
                </c:pt>
                <c:pt idx="6620">
                  <c:v>3619.7910000000002</c:v>
                </c:pt>
                <c:pt idx="6621">
                  <c:v>3620.2730000000001</c:v>
                </c:pt>
                <c:pt idx="6622">
                  <c:v>3620.7550000000001</c:v>
                </c:pt>
                <c:pt idx="6623">
                  <c:v>3621.2379999999998</c:v>
                </c:pt>
                <c:pt idx="6624">
                  <c:v>3621.72</c:v>
                </c:pt>
                <c:pt idx="6625">
                  <c:v>3622.2020000000002</c:v>
                </c:pt>
                <c:pt idx="6626">
                  <c:v>3622.6840000000002</c:v>
                </c:pt>
                <c:pt idx="6627">
                  <c:v>3623.1660000000002</c:v>
                </c:pt>
                <c:pt idx="6628">
                  <c:v>3623.6480000000001</c:v>
                </c:pt>
                <c:pt idx="6629">
                  <c:v>3624.13</c:v>
                </c:pt>
                <c:pt idx="6630">
                  <c:v>3624.6129999999998</c:v>
                </c:pt>
                <c:pt idx="6631">
                  <c:v>3625.0949999999998</c:v>
                </c:pt>
                <c:pt idx="6632">
                  <c:v>3625.5770000000002</c:v>
                </c:pt>
                <c:pt idx="6633">
                  <c:v>3626.0590000000002</c:v>
                </c:pt>
                <c:pt idx="6634">
                  <c:v>3626.5410000000002</c:v>
                </c:pt>
                <c:pt idx="6635">
                  <c:v>3627.0230000000001</c:v>
                </c:pt>
                <c:pt idx="6636">
                  <c:v>3627.5050000000001</c:v>
                </c:pt>
                <c:pt idx="6637">
                  <c:v>3627.9870000000001</c:v>
                </c:pt>
                <c:pt idx="6638">
                  <c:v>3628.4690000000001</c:v>
                </c:pt>
                <c:pt idx="6639">
                  <c:v>3628.9520000000002</c:v>
                </c:pt>
                <c:pt idx="6640">
                  <c:v>3629.4340000000002</c:v>
                </c:pt>
                <c:pt idx="6641">
                  <c:v>3629.9160000000002</c:v>
                </c:pt>
                <c:pt idx="6642">
                  <c:v>3630.3980000000001</c:v>
                </c:pt>
                <c:pt idx="6643">
                  <c:v>3630.88</c:v>
                </c:pt>
                <c:pt idx="6644">
                  <c:v>3631.3620000000001</c:v>
                </c:pt>
                <c:pt idx="6645">
                  <c:v>3631.8440000000001</c:v>
                </c:pt>
                <c:pt idx="6646">
                  <c:v>3632.326</c:v>
                </c:pt>
                <c:pt idx="6647">
                  <c:v>3632.8090000000002</c:v>
                </c:pt>
                <c:pt idx="6648">
                  <c:v>3633.2910000000002</c:v>
                </c:pt>
                <c:pt idx="6649">
                  <c:v>3633.7730000000001</c:v>
                </c:pt>
                <c:pt idx="6650">
                  <c:v>3634.2550000000001</c:v>
                </c:pt>
                <c:pt idx="6651">
                  <c:v>3634.7370000000001</c:v>
                </c:pt>
                <c:pt idx="6652">
                  <c:v>3635.2190000000001</c:v>
                </c:pt>
                <c:pt idx="6653">
                  <c:v>3635.701</c:v>
                </c:pt>
                <c:pt idx="6654">
                  <c:v>3636.183</c:v>
                </c:pt>
                <c:pt idx="6655">
                  <c:v>3636.6660000000002</c:v>
                </c:pt>
                <c:pt idx="6656">
                  <c:v>3637.1480000000001</c:v>
                </c:pt>
                <c:pt idx="6657">
                  <c:v>3637.63</c:v>
                </c:pt>
                <c:pt idx="6658">
                  <c:v>3638.1120000000001</c:v>
                </c:pt>
                <c:pt idx="6659">
                  <c:v>3638.5940000000001</c:v>
                </c:pt>
                <c:pt idx="6660">
                  <c:v>3639.076</c:v>
                </c:pt>
                <c:pt idx="6661">
                  <c:v>3639.558</c:v>
                </c:pt>
                <c:pt idx="6662">
                  <c:v>3640.0410000000002</c:v>
                </c:pt>
                <c:pt idx="6663">
                  <c:v>3640.5230000000001</c:v>
                </c:pt>
                <c:pt idx="6664">
                  <c:v>3641.0050000000001</c:v>
                </c:pt>
                <c:pt idx="6665">
                  <c:v>3641.4870000000001</c:v>
                </c:pt>
                <c:pt idx="6666">
                  <c:v>3641.9690000000001</c:v>
                </c:pt>
                <c:pt idx="6667">
                  <c:v>3642.451</c:v>
                </c:pt>
                <c:pt idx="6668">
                  <c:v>3642.933</c:v>
                </c:pt>
                <c:pt idx="6669">
                  <c:v>3643.415</c:v>
                </c:pt>
                <c:pt idx="6670">
                  <c:v>3643.8969999999999</c:v>
                </c:pt>
                <c:pt idx="6671">
                  <c:v>3644.38</c:v>
                </c:pt>
                <c:pt idx="6672">
                  <c:v>3644.8620000000001</c:v>
                </c:pt>
                <c:pt idx="6673">
                  <c:v>3645.3440000000001</c:v>
                </c:pt>
                <c:pt idx="6674">
                  <c:v>3645.826</c:v>
                </c:pt>
                <c:pt idx="6675">
                  <c:v>3646.308</c:v>
                </c:pt>
                <c:pt idx="6676">
                  <c:v>3646.79</c:v>
                </c:pt>
                <c:pt idx="6677">
                  <c:v>3647.2719999999999</c:v>
                </c:pt>
                <c:pt idx="6678">
                  <c:v>3647.7539999999999</c:v>
                </c:pt>
                <c:pt idx="6679">
                  <c:v>3648.2370000000001</c:v>
                </c:pt>
                <c:pt idx="6680">
                  <c:v>3648.7190000000001</c:v>
                </c:pt>
                <c:pt idx="6681">
                  <c:v>3649.201</c:v>
                </c:pt>
                <c:pt idx="6682">
                  <c:v>3649.683</c:v>
                </c:pt>
                <c:pt idx="6683">
                  <c:v>3650.165</c:v>
                </c:pt>
                <c:pt idx="6684">
                  <c:v>3650.6469999999999</c:v>
                </c:pt>
                <c:pt idx="6685">
                  <c:v>3651.1289999999999</c:v>
                </c:pt>
                <c:pt idx="6686">
                  <c:v>3651.6120000000001</c:v>
                </c:pt>
                <c:pt idx="6687">
                  <c:v>3652.0940000000001</c:v>
                </c:pt>
                <c:pt idx="6688">
                  <c:v>3652.576</c:v>
                </c:pt>
                <c:pt idx="6689">
                  <c:v>3653.058</c:v>
                </c:pt>
                <c:pt idx="6690">
                  <c:v>3653.54</c:v>
                </c:pt>
                <c:pt idx="6691">
                  <c:v>3654.0219999999999</c:v>
                </c:pt>
                <c:pt idx="6692">
                  <c:v>3654.5039999999999</c:v>
                </c:pt>
                <c:pt idx="6693">
                  <c:v>3654.9859999999999</c:v>
                </c:pt>
                <c:pt idx="6694">
                  <c:v>3655.4690000000001</c:v>
                </c:pt>
                <c:pt idx="6695">
                  <c:v>3655.951</c:v>
                </c:pt>
                <c:pt idx="6696">
                  <c:v>3656.433</c:v>
                </c:pt>
                <c:pt idx="6697">
                  <c:v>3656.915</c:v>
                </c:pt>
                <c:pt idx="6698">
                  <c:v>3657.3969999999999</c:v>
                </c:pt>
                <c:pt idx="6699">
                  <c:v>3657.8789999999999</c:v>
                </c:pt>
                <c:pt idx="6700">
                  <c:v>3658.3609999999999</c:v>
                </c:pt>
                <c:pt idx="6701">
                  <c:v>3658.8429999999998</c:v>
                </c:pt>
                <c:pt idx="6702">
                  <c:v>3659.3249999999998</c:v>
                </c:pt>
                <c:pt idx="6703">
                  <c:v>3659.808</c:v>
                </c:pt>
                <c:pt idx="6704">
                  <c:v>3660.29</c:v>
                </c:pt>
                <c:pt idx="6705">
                  <c:v>3660.7719999999999</c:v>
                </c:pt>
                <c:pt idx="6706">
                  <c:v>3661.2539999999999</c:v>
                </c:pt>
                <c:pt idx="6707">
                  <c:v>3661.7359999999999</c:v>
                </c:pt>
                <c:pt idx="6708">
                  <c:v>3662.2179999999998</c:v>
                </c:pt>
                <c:pt idx="6709">
                  <c:v>3662.7</c:v>
                </c:pt>
                <c:pt idx="6710">
                  <c:v>3663.1819999999998</c:v>
                </c:pt>
                <c:pt idx="6711">
                  <c:v>3663.665</c:v>
                </c:pt>
                <c:pt idx="6712">
                  <c:v>3664.1469999999999</c:v>
                </c:pt>
                <c:pt idx="6713">
                  <c:v>3664.6289999999999</c:v>
                </c:pt>
                <c:pt idx="6714">
                  <c:v>3665.1109999999999</c:v>
                </c:pt>
                <c:pt idx="6715">
                  <c:v>3665.5929999999998</c:v>
                </c:pt>
                <c:pt idx="6716">
                  <c:v>3666.0749999999998</c:v>
                </c:pt>
                <c:pt idx="6717">
                  <c:v>3666.5569999999998</c:v>
                </c:pt>
                <c:pt idx="6718">
                  <c:v>3667.04</c:v>
                </c:pt>
                <c:pt idx="6719">
                  <c:v>3667.5210000000002</c:v>
                </c:pt>
                <c:pt idx="6720">
                  <c:v>3668.0039999999999</c:v>
                </c:pt>
                <c:pt idx="6721">
                  <c:v>3668.4859999999999</c:v>
                </c:pt>
                <c:pt idx="6722">
                  <c:v>3668.9679999999998</c:v>
                </c:pt>
                <c:pt idx="6723">
                  <c:v>3669.45</c:v>
                </c:pt>
                <c:pt idx="6724">
                  <c:v>3669.9319999999998</c:v>
                </c:pt>
                <c:pt idx="6725">
                  <c:v>3670.4140000000002</c:v>
                </c:pt>
                <c:pt idx="6726">
                  <c:v>3670.8960000000002</c:v>
                </c:pt>
                <c:pt idx="6727">
                  <c:v>3671.3789999999999</c:v>
                </c:pt>
                <c:pt idx="6728">
                  <c:v>3671.8609999999999</c:v>
                </c:pt>
                <c:pt idx="6729">
                  <c:v>3672.3429999999998</c:v>
                </c:pt>
                <c:pt idx="6730">
                  <c:v>3672.8249999999998</c:v>
                </c:pt>
                <c:pt idx="6731">
                  <c:v>3673.3069999999998</c:v>
                </c:pt>
                <c:pt idx="6732">
                  <c:v>3673.7890000000002</c:v>
                </c:pt>
                <c:pt idx="6733">
                  <c:v>3674.2710000000002</c:v>
                </c:pt>
                <c:pt idx="6734">
                  <c:v>3674.7530000000002</c:v>
                </c:pt>
                <c:pt idx="6735">
                  <c:v>3675.2359999999999</c:v>
                </c:pt>
                <c:pt idx="6736">
                  <c:v>3675.7179999999998</c:v>
                </c:pt>
                <c:pt idx="6737">
                  <c:v>3676.2</c:v>
                </c:pt>
                <c:pt idx="6738">
                  <c:v>3676.6819999999998</c:v>
                </c:pt>
                <c:pt idx="6739">
                  <c:v>3677.1640000000002</c:v>
                </c:pt>
                <c:pt idx="6740">
                  <c:v>3677.6460000000002</c:v>
                </c:pt>
                <c:pt idx="6741">
                  <c:v>3678.1280000000002</c:v>
                </c:pt>
                <c:pt idx="6742">
                  <c:v>3678.61</c:v>
                </c:pt>
                <c:pt idx="6743">
                  <c:v>3679.0929999999998</c:v>
                </c:pt>
                <c:pt idx="6744">
                  <c:v>3679.5749999999998</c:v>
                </c:pt>
                <c:pt idx="6745">
                  <c:v>3680.0569999999998</c:v>
                </c:pt>
                <c:pt idx="6746">
                  <c:v>3680.5390000000002</c:v>
                </c:pt>
                <c:pt idx="6747">
                  <c:v>3681.0210000000002</c:v>
                </c:pt>
                <c:pt idx="6748">
                  <c:v>3681.5030000000002</c:v>
                </c:pt>
                <c:pt idx="6749">
                  <c:v>3681.9850000000001</c:v>
                </c:pt>
                <c:pt idx="6750">
                  <c:v>3682.4679999999998</c:v>
                </c:pt>
                <c:pt idx="6751">
                  <c:v>3682.9490000000001</c:v>
                </c:pt>
                <c:pt idx="6752">
                  <c:v>3683.4319999999998</c:v>
                </c:pt>
                <c:pt idx="6753">
                  <c:v>3683.9140000000002</c:v>
                </c:pt>
                <c:pt idx="6754">
                  <c:v>3684.3960000000002</c:v>
                </c:pt>
                <c:pt idx="6755">
                  <c:v>3684.8780000000002</c:v>
                </c:pt>
                <c:pt idx="6756">
                  <c:v>3685.36</c:v>
                </c:pt>
                <c:pt idx="6757">
                  <c:v>3685.8420000000001</c:v>
                </c:pt>
                <c:pt idx="6758">
                  <c:v>3686.3240000000001</c:v>
                </c:pt>
                <c:pt idx="6759">
                  <c:v>3686.8069999999998</c:v>
                </c:pt>
                <c:pt idx="6760">
                  <c:v>3687.2890000000002</c:v>
                </c:pt>
                <c:pt idx="6761">
                  <c:v>3687.7710000000002</c:v>
                </c:pt>
                <c:pt idx="6762">
                  <c:v>3688.2530000000002</c:v>
                </c:pt>
                <c:pt idx="6763">
                  <c:v>3688.7350000000001</c:v>
                </c:pt>
                <c:pt idx="6764">
                  <c:v>3689.2170000000001</c:v>
                </c:pt>
                <c:pt idx="6765">
                  <c:v>3689.6990000000001</c:v>
                </c:pt>
                <c:pt idx="6766">
                  <c:v>3690.181</c:v>
                </c:pt>
                <c:pt idx="6767">
                  <c:v>3690.6640000000002</c:v>
                </c:pt>
                <c:pt idx="6768">
                  <c:v>3691.1460000000002</c:v>
                </c:pt>
                <c:pt idx="6769">
                  <c:v>3691.6280000000002</c:v>
                </c:pt>
                <c:pt idx="6770">
                  <c:v>3692.11</c:v>
                </c:pt>
                <c:pt idx="6771">
                  <c:v>3692.5920000000001</c:v>
                </c:pt>
                <c:pt idx="6772">
                  <c:v>3693.0740000000001</c:v>
                </c:pt>
                <c:pt idx="6773">
                  <c:v>3693.556</c:v>
                </c:pt>
                <c:pt idx="6774">
                  <c:v>3694.038</c:v>
                </c:pt>
                <c:pt idx="6775">
                  <c:v>3694.5210000000002</c:v>
                </c:pt>
                <c:pt idx="6776">
                  <c:v>3695.0030000000002</c:v>
                </c:pt>
                <c:pt idx="6777">
                  <c:v>3695.4850000000001</c:v>
                </c:pt>
                <c:pt idx="6778">
                  <c:v>3695.9670000000001</c:v>
                </c:pt>
                <c:pt idx="6779">
                  <c:v>3696.4490000000001</c:v>
                </c:pt>
                <c:pt idx="6780">
                  <c:v>3696.931</c:v>
                </c:pt>
                <c:pt idx="6781">
                  <c:v>3697.413</c:v>
                </c:pt>
                <c:pt idx="6782">
                  <c:v>3697.8960000000002</c:v>
                </c:pt>
                <c:pt idx="6783">
                  <c:v>3698.377</c:v>
                </c:pt>
                <c:pt idx="6784">
                  <c:v>3698.86</c:v>
                </c:pt>
                <c:pt idx="6785">
                  <c:v>3699.3420000000001</c:v>
                </c:pt>
                <c:pt idx="6786">
                  <c:v>3699.8240000000001</c:v>
                </c:pt>
                <c:pt idx="6787">
                  <c:v>3700.306</c:v>
                </c:pt>
                <c:pt idx="6788">
                  <c:v>3700.788</c:v>
                </c:pt>
                <c:pt idx="6789">
                  <c:v>3701.27</c:v>
                </c:pt>
                <c:pt idx="6790">
                  <c:v>3701.752</c:v>
                </c:pt>
                <c:pt idx="6791">
                  <c:v>3702.2350000000001</c:v>
                </c:pt>
                <c:pt idx="6792">
                  <c:v>3702.7170000000001</c:v>
                </c:pt>
                <c:pt idx="6793">
                  <c:v>3703.1990000000001</c:v>
                </c:pt>
                <c:pt idx="6794">
                  <c:v>3703.681</c:v>
                </c:pt>
                <c:pt idx="6795">
                  <c:v>3704.163</c:v>
                </c:pt>
                <c:pt idx="6796">
                  <c:v>3704.645</c:v>
                </c:pt>
                <c:pt idx="6797">
                  <c:v>3705.127</c:v>
                </c:pt>
                <c:pt idx="6798">
                  <c:v>3705.6089999999999</c:v>
                </c:pt>
                <c:pt idx="6799">
                  <c:v>3706.0920000000001</c:v>
                </c:pt>
                <c:pt idx="6800">
                  <c:v>3706.5740000000001</c:v>
                </c:pt>
                <c:pt idx="6801">
                  <c:v>3707.056</c:v>
                </c:pt>
                <c:pt idx="6802">
                  <c:v>3707.538</c:v>
                </c:pt>
                <c:pt idx="6803">
                  <c:v>3708.02</c:v>
                </c:pt>
                <c:pt idx="6804">
                  <c:v>3708.502</c:v>
                </c:pt>
                <c:pt idx="6805">
                  <c:v>3708.9839999999999</c:v>
                </c:pt>
                <c:pt idx="6806">
                  <c:v>3709.4659999999999</c:v>
                </c:pt>
                <c:pt idx="6807">
                  <c:v>3709.9479999999999</c:v>
                </c:pt>
                <c:pt idx="6808">
                  <c:v>3710.431</c:v>
                </c:pt>
                <c:pt idx="6809">
                  <c:v>3710.913</c:v>
                </c:pt>
                <c:pt idx="6810">
                  <c:v>3711.395</c:v>
                </c:pt>
                <c:pt idx="6811">
                  <c:v>3711.877</c:v>
                </c:pt>
                <c:pt idx="6812">
                  <c:v>3712.3589999999999</c:v>
                </c:pt>
                <c:pt idx="6813">
                  <c:v>3712.8409999999999</c:v>
                </c:pt>
                <c:pt idx="6814">
                  <c:v>3713.3229999999999</c:v>
                </c:pt>
                <c:pt idx="6815">
                  <c:v>3713.8049999999998</c:v>
                </c:pt>
                <c:pt idx="6816">
                  <c:v>3714.288</c:v>
                </c:pt>
                <c:pt idx="6817">
                  <c:v>3714.77</c:v>
                </c:pt>
                <c:pt idx="6818">
                  <c:v>3715.252</c:v>
                </c:pt>
                <c:pt idx="6819">
                  <c:v>3715.7339999999999</c:v>
                </c:pt>
                <c:pt idx="6820">
                  <c:v>3716.2159999999999</c:v>
                </c:pt>
                <c:pt idx="6821">
                  <c:v>3716.6979999999999</c:v>
                </c:pt>
                <c:pt idx="6822">
                  <c:v>3717.18</c:v>
                </c:pt>
                <c:pt idx="6823">
                  <c:v>3717.663</c:v>
                </c:pt>
                <c:pt idx="6824">
                  <c:v>3718.145</c:v>
                </c:pt>
                <c:pt idx="6825">
                  <c:v>3718.627</c:v>
                </c:pt>
                <c:pt idx="6826">
                  <c:v>3719.1089999999999</c:v>
                </c:pt>
                <c:pt idx="6827">
                  <c:v>3719.5909999999999</c:v>
                </c:pt>
                <c:pt idx="6828">
                  <c:v>3720.0729999999999</c:v>
                </c:pt>
                <c:pt idx="6829">
                  <c:v>3720.5549999999998</c:v>
                </c:pt>
                <c:pt idx="6830">
                  <c:v>3721.0369999999998</c:v>
                </c:pt>
                <c:pt idx="6831">
                  <c:v>3721.52</c:v>
                </c:pt>
                <c:pt idx="6832">
                  <c:v>3722.002</c:v>
                </c:pt>
                <c:pt idx="6833">
                  <c:v>3722.4839999999999</c:v>
                </c:pt>
                <c:pt idx="6834">
                  <c:v>3722.9659999999999</c:v>
                </c:pt>
                <c:pt idx="6835">
                  <c:v>3723.4479999999999</c:v>
                </c:pt>
                <c:pt idx="6836">
                  <c:v>3723.93</c:v>
                </c:pt>
                <c:pt idx="6837">
                  <c:v>3724.4119999999998</c:v>
                </c:pt>
                <c:pt idx="6838">
                  <c:v>3724.8939999999998</c:v>
                </c:pt>
                <c:pt idx="6839">
                  <c:v>3725.3760000000002</c:v>
                </c:pt>
                <c:pt idx="6840">
                  <c:v>3725.8589999999999</c:v>
                </c:pt>
                <c:pt idx="6841">
                  <c:v>3726.3409999999999</c:v>
                </c:pt>
                <c:pt idx="6842">
                  <c:v>3726.8229999999999</c:v>
                </c:pt>
                <c:pt idx="6843">
                  <c:v>3727.3049999999998</c:v>
                </c:pt>
                <c:pt idx="6844">
                  <c:v>3727.7869999999998</c:v>
                </c:pt>
                <c:pt idx="6845">
                  <c:v>3728.2689999999998</c:v>
                </c:pt>
                <c:pt idx="6846">
                  <c:v>3728.7510000000002</c:v>
                </c:pt>
                <c:pt idx="6847">
                  <c:v>3729.2330000000002</c:v>
                </c:pt>
                <c:pt idx="6848">
                  <c:v>3729.7159999999999</c:v>
                </c:pt>
                <c:pt idx="6849">
                  <c:v>3730.1979999999999</c:v>
                </c:pt>
                <c:pt idx="6850">
                  <c:v>3730.68</c:v>
                </c:pt>
                <c:pt idx="6851">
                  <c:v>3731.1619999999998</c:v>
                </c:pt>
                <c:pt idx="6852">
                  <c:v>3731.6439999999998</c:v>
                </c:pt>
                <c:pt idx="6853">
                  <c:v>3732.1260000000002</c:v>
                </c:pt>
                <c:pt idx="6854">
                  <c:v>3732.6080000000002</c:v>
                </c:pt>
                <c:pt idx="6855">
                  <c:v>3733.0909999999999</c:v>
                </c:pt>
                <c:pt idx="6856">
                  <c:v>3733.5729999999999</c:v>
                </c:pt>
                <c:pt idx="6857">
                  <c:v>3734.0549999999998</c:v>
                </c:pt>
                <c:pt idx="6858">
                  <c:v>3734.5369999999998</c:v>
                </c:pt>
                <c:pt idx="6859">
                  <c:v>3735.0189999999998</c:v>
                </c:pt>
                <c:pt idx="6860">
                  <c:v>3735.5010000000002</c:v>
                </c:pt>
                <c:pt idx="6861">
                  <c:v>3735.9830000000002</c:v>
                </c:pt>
                <c:pt idx="6862">
                  <c:v>3736.4650000000001</c:v>
                </c:pt>
                <c:pt idx="6863">
                  <c:v>3736.9479999999999</c:v>
                </c:pt>
                <c:pt idx="6864">
                  <c:v>3737.43</c:v>
                </c:pt>
                <c:pt idx="6865">
                  <c:v>3737.9119999999998</c:v>
                </c:pt>
                <c:pt idx="6866">
                  <c:v>3738.3939999999998</c:v>
                </c:pt>
                <c:pt idx="6867">
                  <c:v>3738.8760000000002</c:v>
                </c:pt>
                <c:pt idx="6868">
                  <c:v>3739.3580000000002</c:v>
                </c:pt>
                <c:pt idx="6869">
                  <c:v>3739.84</c:v>
                </c:pt>
                <c:pt idx="6870">
                  <c:v>3740.3220000000001</c:v>
                </c:pt>
                <c:pt idx="6871">
                  <c:v>3740.8040000000001</c:v>
                </c:pt>
                <c:pt idx="6872">
                  <c:v>3741.2869999999998</c:v>
                </c:pt>
                <c:pt idx="6873">
                  <c:v>3741.7689999999998</c:v>
                </c:pt>
                <c:pt idx="6874">
                  <c:v>3742.2510000000002</c:v>
                </c:pt>
                <c:pt idx="6875">
                  <c:v>3742.7330000000002</c:v>
                </c:pt>
                <c:pt idx="6876">
                  <c:v>3743.2150000000001</c:v>
                </c:pt>
                <c:pt idx="6877">
                  <c:v>3743.6970000000001</c:v>
                </c:pt>
                <c:pt idx="6878">
                  <c:v>3744.1790000000001</c:v>
                </c:pt>
                <c:pt idx="6879">
                  <c:v>3744.6619999999998</c:v>
                </c:pt>
                <c:pt idx="6880">
                  <c:v>3745.1439999999998</c:v>
                </c:pt>
                <c:pt idx="6881">
                  <c:v>3745.6260000000002</c:v>
                </c:pt>
                <c:pt idx="6882">
                  <c:v>3746.1080000000002</c:v>
                </c:pt>
                <c:pt idx="6883">
                  <c:v>3746.59</c:v>
                </c:pt>
                <c:pt idx="6884">
                  <c:v>3747.0720000000001</c:v>
                </c:pt>
                <c:pt idx="6885">
                  <c:v>3747.5540000000001</c:v>
                </c:pt>
                <c:pt idx="6886">
                  <c:v>3748.0360000000001</c:v>
                </c:pt>
                <c:pt idx="6887">
                  <c:v>3748.5189999999998</c:v>
                </c:pt>
                <c:pt idx="6888">
                  <c:v>3749.0010000000002</c:v>
                </c:pt>
                <c:pt idx="6889">
                  <c:v>3749.4830000000002</c:v>
                </c:pt>
                <c:pt idx="6890">
                  <c:v>3749.9650000000001</c:v>
                </c:pt>
                <c:pt idx="6891">
                  <c:v>3750.4470000000001</c:v>
                </c:pt>
                <c:pt idx="6892">
                  <c:v>3750.9290000000001</c:v>
                </c:pt>
                <c:pt idx="6893">
                  <c:v>3751.4110000000001</c:v>
                </c:pt>
                <c:pt idx="6894">
                  <c:v>3751.893</c:v>
                </c:pt>
                <c:pt idx="6895">
                  <c:v>3752.375</c:v>
                </c:pt>
                <c:pt idx="6896">
                  <c:v>3752.8580000000002</c:v>
                </c:pt>
                <c:pt idx="6897">
                  <c:v>3753.34</c:v>
                </c:pt>
                <c:pt idx="6898">
                  <c:v>3753.8220000000001</c:v>
                </c:pt>
                <c:pt idx="6899">
                  <c:v>3754.3040000000001</c:v>
                </c:pt>
                <c:pt idx="6900">
                  <c:v>3754.7860000000001</c:v>
                </c:pt>
                <c:pt idx="6901">
                  <c:v>3755.268</c:v>
                </c:pt>
                <c:pt idx="6902">
                  <c:v>3755.75</c:v>
                </c:pt>
                <c:pt idx="6903">
                  <c:v>3756.232</c:v>
                </c:pt>
                <c:pt idx="6904">
                  <c:v>3756.7150000000001</c:v>
                </c:pt>
                <c:pt idx="6905">
                  <c:v>3757.1970000000001</c:v>
                </c:pt>
                <c:pt idx="6906">
                  <c:v>3757.6790000000001</c:v>
                </c:pt>
                <c:pt idx="6907">
                  <c:v>3758.1610000000001</c:v>
                </c:pt>
                <c:pt idx="6908">
                  <c:v>3758.643</c:v>
                </c:pt>
                <c:pt idx="6909">
                  <c:v>3759.125</c:v>
                </c:pt>
                <c:pt idx="6910">
                  <c:v>3759.607</c:v>
                </c:pt>
                <c:pt idx="6911">
                  <c:v>3760.09</c:v>
                </c:pt>
                <c:pt idx="6912">
                  <c:v>3760.5720000000001</c:v>
                </c:pt>
                <c:pt idx="6913">
                  <c:v>3761.0540000000001</c:v>
                </c:pt>
                <c:pt idx="6914">
                  <c:v>3761.5360000000001</c:v>
                </c:pt>
                <c:pt idx="6915">
                  <c:v>3762.018</c:v>
                </c:pt>
                <c:pt idx="6916">
                  <c:v>3762.5</c:v>
                </c:pt>
                <c:pt idx="6917">
                  <c:v>3762.982</c:v>
                </c:pt>
                <c:pt idx="6918">
                  <c:v>3763.4639999999999</c:v>
                </c:pt>
                <c:pt idx="6919">
                  <c:v>3763.9470000000001</c:v>
                </c:pt>
                <c:pt idx="6920">
                  <c:v>3764.4290000000001</c:v>
                </c:pt>
                <c:pt idx="6921">
                  <c:v>3764.9110000000001</c:v>
                </c:pt>
                <c:pt idx="6922">
                  <c:v>3765.393</c:v>
                </c:pt>
                <c:pt idx="6923">
                  <c:v>3765.875</c:v>
                </c:pt>
                <c:pt idx="6924">
                  <c:v>3766.357</c:v>
                </c:pt>
                <c:pt idx="6925">
                  <c:v>3766.8389999999999</c:v>
                </c:pt>
                <c:pt idx="6926">
                  <c:v>3767.3209999999999</c:v>
                </c:pt>
                <c:pt idx="6927">
                  <c:v>3767.8029999999999</c:v>
                </c:pt>
                <c:pt idx="6928">
                  <c:v>3768.2860000000001</c:v>
                </c:pt>
                <c:pt idx="6929">
                  <c:v>3768.768</c:v>
                </c:pt>
                <c:pt idx="6930">
                  <c:v>3769.25</c:v>
                </c:pt>
                <c:pt idx="6931">
                  <c:v>3769.732</c:v>
                </c:pt>
                <c:pt idx="6932">
                  <c:v>3770.2139999999999</c:v>
                </c:pt>
                <c:pt idx="6933">
                  <c:v>3770.6959999999999</c:v>
                </c:pt>
                <c:pt idx="6934">
                  <c:v>3771.1779999999999</c:v>
                </c:pt>
                <c:pt idx="6935">
                  <c:v>3771.66</c:v>
                </c:pt>
                <c:pt idx="6936">
                  <c:v>3772.143</c:v>
                </c:pt>
                <c:pt idx="6937">
                  <c:v>3772.625</c:v>
                </c:pt>
                <c:pt idx="6938">
                  <c:v>3773.107</c:v>
                </c:pt>
                <c:pt idx="6939">
                  <c:v>3773.5889999999999</c:v>
                </c:pt>
                <c:pt idx="6940">
                  <c:v>3774.0709999999999</c:v>
                </c:pt>
                <c:pt idx="6941">
                  <c:v>3774.5529999999999</c:v>
                </c:pt>
                <c:pt idx="6942">
                  <c:v>3775.0349999999999</c:v>
                </c:pt>
                <c:pt idx="6943">
                  <c:v>3775.518</c:v>
                </c:pt>
                <c:pt idx="6944">
                  <c:v>3776</c:v>
                </c:pt>
                <c:pt idx="6945">
                  <c:v>3776.482</c:v>
                </c:pt>
                <c:pt idx="6946">
                  <c:v>3776.9639999999999</c:v>
                </c:pt>
                <c:pt idx="6947">
                  <c:v>3777.4459999999999</c:v>
                </c:pt>
                <c:pt idx="6948">
                  <c:v>3777.9279999999999</c:v>
                </c:pt>
                <c:pt idx="6949">
                  <c:v>3778.41</c:v>
                </c:pt>
                <c:pt idx="6950">
                  <c:v>3778.8919999999998</c:v>
                </c:pt>
                <c:pt idx="6951">
                  <c:v>3779.375</c:v>
                </c:pt>
                <c:pt idx="6952">
                  <c:v>3779.857</c:v>
                </c:pt>
                <c:pt idx="6953">
                  <c:v>3780.3389999999999</c:v>
                </c:pt>
                <c:pt idx="6954">
                  <c:v>3780.8209999999999</c:v>
                </c:pt>
                <c:pt idx="6955">
                  <c:v>3781.3029999999999</c:v>
                </c:pt>
                <c:pt idx="6956">
                  <c:v>3781.7849999999999</c:v>
                </c:pt>
                <c:pt idx="6957">
                  <c:v>3782.2669999999998</c:v>
                </c:pt>
                <c:pt idx="6958">
                  <c:v>3782.7489999999998</c:v>
                </c:pt>
                <c:pt idx="6959">
                  <c:v>3783.2310000000002</c:v>
                </c:pt>
                <c:pt idx="6960">
                  <c:v>3783.7139999999999</c:v>
                </c:pt>
                <c:pt idx="6961">
                  <c:v>3784.1959999999999</c:v>
                </c:pt>
                <c:pt idx="6962">
                  <c:v>3784.6779999999999</c:v>
                </c:pt>
                <c:pt idx="6963">
                  <c:v>3785.16</c:v>
                </c:pt>
                <c:pt idx="6964">
                  <c:v>3785.6419999999998</c:v>
                </c:pt>
                <c:pt idx="6965">
                  <c:v>3786.1239999999998</c:v>
                </c:pt>
                <c:pt idx="6966">
                  <c:v>3786.6060000000002</c:v>
                </c:pt>
                <c:pt idx="6967">
                  <c:v>3787.0880000000002</c:v>
                </c:pt>
                <c:pt idx="6968">
                  <c:v>3787.5709999999999</c:v>
                </c:pt>
                <c:pt idx="6969">
                  <c:v>3788.0529999999999</c:v>
                </c:pt>
                <c:pt idx="6970">
                  <c:v>3788.5349999999999</c:v>
                </c:pt>
                <c:pt idx="6971">
                  <c:v>3789.0169999999998</c:v>
                </c:pt>
                <c:pt idx="6972">
                  <c:v>3789.4989999999998</c:v>
                </c:pt>
                <c:pt idx="6973">
                  <c:v>3789.9810000000002</c:v>
                </c:pt>
                <c:pt idx="6974">
                  <c:v>3790.4630000000002</c:v>
                </c:pt>
                <c:pt idx="6975">
                  <c:v>3790.9459999999999</c:v>
                </c:pt>
                <c:pt idx="6976">
                  <c:v>3791.4270000000001</c:v>
                </c:pt>
                <c:pt idx="6977">
                  <c:v>3791.91</c:v>
                </c:pt>
                <c:pt idx="6978">
                  <c:v>3792.3919999999998</c:v>
                </c:pt>
                <c:pt idx="6979">
                  <c:v>3792.8739999999998</c:v>
                </c:pt>
                <c:pt idx="6980">
                  <c:v>3793.3560000000002</c:v>
                </c:pt>
                <c:pt idx="6981">
                  <c:v>3793.8380000000002</c:v>
                </c:pt>
                <c:pt idx="6982">
                  <c:v>3794.32</c:v>
                </c:pt>
                <c:pt idx="6983">
                  <c:v>3794.8020000000001</c:v>
                </c:pt>
                <c:pt idx="6984">
                  <c:v>3795.2849999999999</c:v>
                </c:pt>
                <c:pt idx="6985">
                  <c:v>3795.7669999999998</c:v>
                </c:pt>
                <c:pt idx="6986">
                  <c:v>3796.2489999999998</c:v>
                </c:pt>
                <c:pt idx="6987">
                  <c:v>3796.7310000000002</c:v>
                </c:pt>
                <c:pt idx="6988">
                  <c:v>3797.2130000000002</c:v>
                </c:pt>
                <c:pt idx="6989">
                  <c:v>3797.6950000000002</c:v>
                </c:pt>
                <c:pt idx="6990">
                  <c:v>3798.1770000000001</c:v>
                </c:pt>
                <c:pt idx="6991">
                  <c:v>3798.6590000000001</c:v>
                </c:pt>
                <c:pt idx="6992">
                  <c:v>3799.1419999999998</c:v>
                </c:pt>
                <c:pt idx="6993">
                  <c:v>3799.6239999999998</c:v>
                </c:pt>
                <c:pt idx="6994">
                  <c:v>3800.1060000000002</c:v>
                </c:pt>
                <c:pt idx="6995">
                  <c:v>3800.5880000000002</c:v>
                </c:pt>
                <c:pt idx="6996">
                  <c:v>3801.07</c:v>
                </c:pt>
                <c:pt idx="6997">
                  <c:v>3801.5520000000001</c:v>
                </c:pt>
                <c:pt idx="6998">
                  <c:v>3802.0340000000001</c:v>
                </c:pt>
                <c:pt idx="6999">
                  <c:v>3802.5160000000001</c:v>
                </c:pt>
                <c:pt idx="7000">
                  <c:v>3802.9989999999998</c:v>
                </c:pt>
                <c:pt idx="7001">
                  <c:v>3803.4810000000002</c:v>
                </c:pt>
                <c:pt idx="7002">
                  <c:v>3803.9630000000002</c:v>
                </c:pt>
                <c:pt idx="7003">
                  <c:v>3804.4450000000002</c:v>
                </c:pt>
                <c:pt idx="7004">
                  <c:v>3804.9270000000001</c:v>
                </c:pt>
                <c:pt idx="7005">
                  <c:v>3805.4090000000001</c:v>
                </c:pt>
                <c:pt idx="7006">
                  <c:v>3805.8910000000001</c:v>
                </c:pt>
                <c:pt idx="7007">
                  <c:v>3806.3739999999998</c:v>
                </c:pt>
                <c:pt idx="7008">
                  <c:v>3806.855</c:v>
                </c:pt>
                <c:pt idx="7009">
                  <c:v>3807.3380000000002</c:v>
                </c:pt>
                <c:pt idx="7010">
                  <c:v>3807.82</c:v>
                </c:pt>
                <c:pt idx="7011">
                  <c:v>3808.3020000000001</c:v>
                </c:pt>
                <c:pt idx="7012">
                  <c:v>3808.7840000000001</c:v>
                </c:pt>
                <c:pt idx="7013">
                  <c:v>3809.2660000000001</c:v>
                </c:pt>
                <c:pt idx="7014">
                  <c:v>3809.748</c:v>
                </c:pt>
                <c:pt idx="7015">
                  <c:v>3810.23</c:v>
                </c:pt>
                <c:pt idx="7016">
                  <c:v>3810.7130000000002</c:v>
                </c:pt>
                <c:pt idx="7017">
                  <c:v>3811.1950000000002</c:v>
                </c:pt>
                <c:pt idx="7018">
                  <c:v>3811.6770000000001</c:v>
                </c:pt>
                <c:pt idx="7019">
                  <c:v>3812.1590000000001</c:v>
                </c:pt>
                <c:pt idx="7020">
                  <c:v>3812.6410000000001</c:v>
                </c:pt>
                <c:pt idx="7021">
                  <c:v>3813.123</c:v>
                </c:pt>
                <c:pt idx="7022">
                  <c:v>3813.605</c:v>
                </c:pt>
                <c:pt idx="7023">
                  <c:v>3814.087</c:v>
                </c:pt>
                <c:pt idx="7024">
                  <c:v>3814.57</c:v>
                </c:pt>
                <c:pt idx="7025">
                  <c:v>3815.0520000000001</c:v>
                </c:pt>
                <c:pt idx="7026">
                  <c:v>3815.5340000000001</c:v>
                </c:pt>
                <c:pt idx="7027">
                  <c:v>3816.0160000000001</c:v>
                </c:pt>
                <c:pt idx="7028">
                  <c:v>3816.498</c:v>
                </c:pt>
                <c:pt idx="7029">
                  <c:v>3816.98</c:v>
                </c:pt>
                <c:pt idx="7030">
                  <c:v>3817.462</c:v>
                </c:pt>
                <c:pt idx="7031">
                  <c:v>3817.944</c:v>
                </c:pt>
                <c:pt idx="7032">
                  <c:v>3818.4270000000001</c:v>
                </c:pt>
                <c:pt idx="7033">
                  <c:v>3818.9090000000001</c:v>
                </c:pt>
                <c:pt idx="7034">
                  <c:v>3819.3910000000001</c:v>
                </c:pt>
                <c:pt idx="7035">
                  <c:v>3819.873</c:v>
                </c:pt>
                <c:pt idx="7036">
                  <c:v>3820.355</c:v>
                </c:pt>
                <c:pt idx="7037">
                  <c:v>3820.837</c:v>
                </c:pt>
                <c:pt idx="7038">
                  <c:v>3821.319</c:v>
                </c:pt>
                <c:pt idx="7039">
                  <c:v>3821.8020000000001</c:v>
                </c:pt>
                <c:pt idx="7040">
                  <c:v>3822.2829999999999</c:v>
                </c:pt>
                <c:pt idx="7041">
                  <c:v>3822.7660000000001</c:v>
                </c:pt>
                <c:pt idx="7042">
                  <c:v>3823.248</c:v>
                </c:pt>
                <c:pt idx="7043">
                  <c:v>3823.73</c:v>
                </c:pt>
                <c:pt idx="7044">
                  <c:v>3824.212</c:v>
                </c:pt>
                <c:pt idx="7045">
                  <c:v>3824.694</c:v>
                </c:pt>
                <c:pt idx="7046">
                  <c:v>3825.1759999999999</c:v>
                </c:pt>
                <c:pt idx="7047">
                  <c:v>3825.6579999999999</c:v>
                </c:pt>
                <c:pt idx="7048">
                  <c:v>3826.1410000000001</c:v>
                </c:pt>
                <c:pt idx="7049">
                  <c:v>3826.623</c:v>
                </c:pt>
                <c:pt idx="7050">
                  <c:v>3827.105</c:v>
                </c:pt>
                <c:pt idx="7051">
                  <c:v>3827.587</c:v>
                </c:pt>
                <c:pt idx="7052">
                  <c:v>3828.069</c:v>
                </c:pt>
                <c:pt idx="7053">
                  <c:v>3828.5509999999999</c:v>
                </c:pt>
                <c:pt idx="7054">
                  <c:v>3829.0329999999999</c:v>
                </c:pt>
                <c:pt idx="7055">
                  <c:v>3829.5149999999999</c:v>
                </c:pt>
                <c:pt idx="7056">
                  <c:v>3829.998</c:v>
                </c:pt>
                <c:pt idx="7057">
                  <c:v>3830.48</c:v>
                </c:pt>
                <c:pt idx="7058">
                  <c:v>3830.962</c:v>
                </c:pt>
                <c:pt idx="7059">
                  <c:v>3831.444</c:v>
                </c:pt>
                <c:pt idx="7060">
                  <c:v>3831.9259999999999</c:v>
                </c:pt>
                <c:pt idx="7061">
                  <c:v>3832.4079999999999</c:v>
                </c:pt>
                <c:pt idx="7062">
                  <c:v>3832.89</c:v>
                </c:pt>
                <c:pt idx="7063">
                  <c:v>3833.3719999999998</c:v>
                </c:pt>
                <c:pt idx="7064">
                  <c:v>3833.8539999999998</c:v>
                </c:pt>
                <c:pt idx="7065">
                  <c:v>3834.337</c:v>
                </c:pt>
                <c:pt idx="7066">
                  <c:v>3834.819</c:v>
                </c:pt>
                <c:pt idx="7067">
                  <c:v>3835.3009999999999</c:v>
                </c:pt>
                <c:pt idx="7068">
                  <c:v>3835.7829999999999</c:v>
                </c:pt>
                <c:pt idx="7069">
                  <c:v>3836.2649999999999</c:v>
                </c:pt>
                <c:pt idx="7070">
                  <c:v>3836.7469999999998</c:v>
                </c:pt>
                <c:pt idx="7071">
                  <c:v>3837.2289999999998</c:v>
                </c:pt>
                <c:pt idx="7072">
                  <c:v>3837.7109999999998</c:v>
                </c:pt>
                <c:pt idx="7073">
                  <c:v>3838.194</c:v>
                </c:pt>
                <c:pt idx="7074">
                  <c:v>3838.6759999999999</c:v>
                </c:pt>
                <c:pt idx="7075">
                  <c:v>3839.1579999999999</c:v>
                </c:pt>
                <c:pt idx="7076">
                  <c:v>3839.64</c:v>
                </c:pt>
                <c:pt idx="7077">
                  <c:v>3840.1219999999998</c:v>
                </c:pt>
                <c:pt idx="7078">
                  <c:v>3840.6039999999998</c:v>
                </c:pt>
                <c:pt idx="7079">
                  <c:v>3841.0859999999998</c:v>
                </c:pt>
                <c:pt idx="7080">
                  <c:v>3841.569</c:v>
                </c:pt>
                <c:pt idx="7081">
                  <c:v>3842.0509999999999</c:v>
                </c:pt>
                <c:pt idx="7082">
                  <c:v>3842.5329999999999</c:v>
                </c:pt>
                <c:pt idx="7083">
                  <c:v>3843.0149999999999</c:v>
                </c:pt>
                <c:pt idx="7084">
                  <c:v>3843.4969999999998</c:v>
                </c:pt>
                <c:pt idx="7085">
                  <c:v>3843.9789999999998</c:v>
                </c:pt>
                <c:pt idx="7086">
                  <c:v>3844.4609999999998</c:v>
                </c:pt>
                <c:pt idx="7087">
                  <c:v>3844.9430000000002</c:v>
                </c:pt>
                <c:pt idx="7088">
                  <c:v>3845.4259999999999</c:v>
                </c:pt>
                <c:pt idx="7089">
                  <c:v>3845.9079999999999</c:v>
                </c:pt>
                <c:pt idx="7090">
                  <c:v>3846.39</c:v>
                </c:pt>
                <c:pt idx="7091">
                  <c:v>3846.8719999999998</c:v>
                </c:pt>
                <c:pt idx="7092">
                  <c:v>3847.3539999999998</c:v>
                </c:pt>
                <c:pt idx="7093">
                  <c:v>3847.8359999999998</c:v>
                </c:pt>
                <c:pt idx="7094">
                  <c:v>3848.3180000000002</c:v>
                </c:pt>
                <c:pt idx="7095">
                  <c:v>3848.8</c:v>
                </c:pt>
                <c:pt idx="7096">
                  <c:v>3849.2820000000002</c:v>
                </c:pt>
                <c:pt idx="7097">
                  <c:v>3849.7649999999999</c:v>
                </c:pt>
                <c:pt idx="7098">
                  <c:v>3850.2469999999998</c:v>
                </c:pt>
                <c:pt idx="7099">
                  <c:v>3850.7289999999998</c:v>
                </c:pt>
                <c:pt idx="7100">
                  <c:v>3851.2109999999998</c:v>
                </c:pt>
                <c:pt idx="7101">
                  <c:v>3851.6930000000002</c:v>
                </c:pt>
                <c:pt idx="7102">
                  <c:v>3852.1750000000002</c:v>
                </c:pt>
                <c:pt idx="7103">
                  <c:v>3852.6570000000002</c:v>
                </c:pt>
                <c:pt idx="7104">
                  <c:v>3853.14</c:v>
                </c:pt>
                <c:pt idx="7105">
                  <c:v>3853.6219999999998</c:v>
                </c:pt>
                <c:pt idx="7106">
                  <c:v>3854.1039999999998</c:v>
                </c:pt>
                <c:pt idx="7107">
                  <c:v>3854.5859999999998</c:v>
                </c:pt>
                <c:pt idx="7108">
                  <c:v>3855.0680000000002</c:v>
                </c:pt>
                <c:pt idx="7109">
                  <c:v>3855.55</c:v>
                </c:pt>
                <c:pt idx="7110">
                  <c:v>3856.0320000000002</c:v>
                </c:pt>
                <c:pt idx="7111">
                  <c:v>3856.5140000000001</c:v>
                </c:pt>
                <c:pt idx="7112">
                  <c:v>3856.9969999999998</c:v>
                </c:pt>
                <c:pt idx="7113">
                  <c:v>3857.4789999999998</c:v>
                </c:pt>
                <c:pt idx="7114">
                  <c:v>3857.9609999999998</c:v>
                </c:pt>
                <c:pt idx="7115">
                  <c:v>3858.4430000000002</c:v>
                </c:pt>
                <c:pt idx="7116">
                  <c:v>3858.9250000000002</c:v>
                </c:pt>
                <c:pt idx="7117">
                  <c:v>3859.4070000000002</c:v>
                </c:pt>
                <c:pt idx="7118">
                  <c:v>3859.8890000000001</c:v>
                </c:pt>
                <c:pt idx="7119">
                  <c:v>3860.3710000000001</c:v>
                </c:pt>
                <c:pt idx="7120">
                  <c:v>3860.8539999999998</c:v>
                </c:pt>
                <c:pt idx="7121">
                  <c:v>3861.3359999999998</c:v>
                </c:pt>
                <c:pt idx="7122">
                  <c:v>3861.8180000000002</c:v>
                </c:pt>
                <c:pt idx="7123">
                  <c:v>3862.3</c:v>
                </c:pt>
                <c:pt idx="7124">
                  <c:v>3862.7820000000002</c:v>
                </c:pt>
                <c:pt idx="7125">
                  <c:v>3863.2640000000001</c:v>
                </c:pt>
                <c:pt idx="7126">
                  <c:v>3863.7460000000001</c:v>
                </c:pt>
                <c:pt idx="7127">
                  <c:v>3864.2280000000001</c:v>
                </c:pt>
                <c:pt idx="7128">
                  <c:v>3864.71</c:v>
                </c:pt>
                <c:pt idx="7129">
                  <c:v>3865.1930000000002</c:v>
                </c:pt>
                <c:pt idx="7130">
                  <c:v>3865.6750000000002</c:v>
                </c:pt>
                <c:pt idx="7131">
                  <c:v>3866.1570000000002</c:v>
                </c:pt>
                <c:pt idx="7132">
                  <c:v>3866.6390000000001</c:v>
                </c:pt>
                <c:pt idx="7133">
                  <c:v>3867.1210000000001</c:v>
                </c:pt>
                <c:pt idx="7134">
                  <c:v>3867.6030000000001</c:v>
                </c:pt>
                <c:pt idx="7135">
                  <c:v>3868.085</c:v>
                </c:pt>
                <c:pt idx="7136">
                  <c:v>3868.5680000000002</c:v>
                </c:pt>
                <c:pt idx="7137">
                  <c:v>3869.05</c:v>
                </c:pt>
                <c:pt idx="7138">
                  <c:v>3869.5320000000002</c:v>
                </c:pt>
                <c:pt idx="7139">
                  <c:v>3870.0140000000001</c:v>
                </c:pt>
                <c:pt idx="7140">
                  <c:v>3870.4960000000001</c:v>
                </c:pt>
                <c:pt idx="7141">
                  <c:v>3870.9780000000001</c:v>
                </c:pt>
                <c:pt idx="7142">
                  <c:v>3871.46</c:v>
                </c:pt>
                <c:pt idx="7143">
                  <c:v>3871.942</c:v>
                </c:pt>
                <c:pt idx="7144">
                  <c:v>3872.4250000000002</c:v>
                </c:pt>
                <c:pt idx="7145">
                  <c:v>3872.9070000000002</c:v>
                </c:pt>
                <c:pt idx="7146">
                  <c:v>3873.3890000000001</c:v>
                </c:pt>
                <c:pt idx="7147">
                  <c:v>3873.8710000000001</c:v>
                </c:pt>
                <c:pt idx="7148">
                  <c:v>3874.3530000000001</c:v>
                </c:pt>
                <c:pt idx="7149">
                  <c:v>3874.835</c:v>
                </c:pt>
                <c:pt idx="7150">
                  <c:v>3875.317</c:v>
                </c:pt>
                <c:pt idx="7151">
                  <c:v>3875.799</c:v>
                </c:pt>
                <c:pt idx="7152">
                  <c:v>3876.2809999999999</c:v>
                </c:pt>
                <c:pt idx="7153">
                  <c:v>3876.7640000000001</c:v>
                </c:pt>
                <c:pt idx="7154">
                  <c:v>3877.2460000000001</c:v>
                </c:pt>
                <c:pt idx="7155">
                  <c:v>3877.7280000000001</c:v>
                </c:pt>
                <c:pt idx="7156">
                  <c:v>3878.21</c:v>
                </c:pt>
                <c:pt idx="7157">
                  <c:v>3878.692</c:v>
                </c:pt>
                <c:pt idx="7158">
                  <c:v>3879.174</c:v>
                </c:pt>
                <c:pt idx="7159">
                  <c:v>3879.6559999999999</c:v>
                </c:pt>
                <c:pt idx="7160">
                  <c:v>3880.1379999999999</c:v>
                </c:pt>
                <c:pt idx="7161">
                  <c:v>3880.6210000000001</c:v>
                </c:pt>
                <c:pt idx="7162">
                  <c:v>3881.1030000000001</c:v>
                </c:pt>
                <c:pt idx="7163">
                  <c:v>3881.585</c:v>
                </c:pt>
                <c:pt idx="7164">
                  <c:v>3882.067</c:v>
                </c:pt>
                <c:pt idx="7165">
                  <c:v>3882.549</c:v>
                </c:pt>
                <c:pt idx="7166">
                  <c:v>3883.0309999999999</c:v>
                </c:pt>
                <c:pt idx="7167">
                  <c:v>3883.5129999999999</c:v>
                </c:pt>
                <c:pt idx="7168">
                  <c:v>3883.9960000000001</c:v>
                </c:pt>
                <c:pt idx="7169">
                  <c:v>3884.4780000000001</c:v>
                </c:pt>
                <c:pt idx="7170">
                  <c:v>3884.96</c:v>
                </c:pt>
                <c:pt idx="7171">
                  <c:v>3885.442</c:v>
                </c:pt>
                <c:pt idx="7172">
                  <c:v>3885.924</c:v>
                </c:pt>
                <c:pt idx="7173">
                  <c:v>3886.4059999999999</c:v>
                </c:pt>
                <c:pt idx="7174">
                  <c:v>3886.8879999999999</c:v>
                </c:pt>
                <c:pt idx="7175">
                  <c:v>3887.37</c:v>
                </c:pt>
                <c:pt idx="7176">
                  <c:v>3887.8530000000001</c:v>
                </c:pt>
                <c:pt idx="7177">
                  <c:v>3888.335</c:v>
                </c:pt>
                <c:pt idx="7178">
                  <c:v>3888.817</c:v>
                </c:pt>
                <c:pt idx="7179">
                  <c:v>3889.299</c:v>
                </c:pt>
                <c:pt idx="7180">
                  <c:v>3889.7809999999999</c:v>
                </c:pt>
                <c:pt idx="7181">
                  <c:v>3890.2629999999999</c:v>
                </c:pt>
                <c:pt idx="7182">
                  <c:v>3890.7449999999999</c:v>
                </c:pt>
                <c:pt idx="7183">
                  <c:v>3891.2269999999999</c:v>
                </c:pt>
                <c:pt idx="7184">
                  <c:v>3891.7089999999998</c:v>
                </c:pt>
                <c:pt idx="7185">
                  <c:v>3892.192</c:v>
                </c:pt>
                <c:pt idx="7186">
                  <c:v>3892.674</c:v>
                </c:pt>
                <c:pt idx="7187">
                  <c:v>3893.1559999999999</c:v>
                </c:pt>
                <c:pt idx="7188">
                  <c:v>3893.6379999999999</c:v>
                </c:pt>
                <c:pt idx="7189">
                  <c:v>3894.12</c:v>
                </c:pt>
                <c:pt idx="7190">
                  <c:v>3894.6019999999999</c:v>
                </c:pt>
                <c:pt idx="7191">
                  <c:v>3895.0839999999998</c:v>
                </c:pt>
                <c:pt idx="7192">
                  <c:v>3895.5659999999998</c:v>
                </c:pt>
                <c:pt idx="7193">
                  <c:v>3896.049</c:v>
                </c:pt>
                <c:pt idx="7194">
                  <c:v>3896.5309999999999</c:v>
                </c:pt>
                <c:pt idx="7195">
                  <c:v>3897.0129999999999</c:v>
                </c:pt>
                <c:pt idx="7196">
                  <c:v>3897.4949999999999</c:v>
                </c:pt>
                <c:pt idx="7197">
                  <c:v>3897.9769999999999</c:v>
                </c:pt>
                <c:pt idx="7198">
                  <c:v>3898.4589999999998</c:v>
                </c:pt>
                <c:pt idx="7199">
                  <c:v>3898.9409999999998</c:v>
                </c:pt>
                <c:pt idx="7200">
                  <c:v>3899.424</c:v>
                </c:pt>
                <c:pt idx="7201">
                  <c:v>3899.9059999999999</c:v>
                </c:pt>
                <c:pt idx="7202">
                  <c:v>3900.3879999999999</c:v>
                </c:pt>
                <c:pt idx="7203">
                  <c:v>3900.87</c:v>
                </c:pt>
                <c:pt idx="7204">
                  <c:v>3901.3519999999999</c:v>
                </c:pt>
                <c:pt idx="7205">
                  <c:v>3901.8339999999998</c:v>
                </c:pt>
                <c:pt idx="7206">
                  <c:v>3902.3159999999998</c:v>
                </c:pt>
                <c:pt idx="7207">
                  <c:v>3902.7979999999998</c:v>
                </c:pt>
                <c:pt idx="7208">
                  <c:v>3903.2809999999999</c:v>
                </c:pt>
                <c:pt idx="7209">
                  <c:v>3903.7629999999999</c:v>
                </c:pt>
                <c:pt idx="7210">
                  <c:v>3904.2449999999999</c:v>
                </c:pt>
                <c:pt idx="7211">
                  <c:v>3904.7269999999999</c:v>
                </c:pt>
                <c:pt idx="7212">
                  <c:v>3905.2089999999998</c:v>
                </c:pt>
                <c:pt idx="7213">
                  <c:v>3905.6909999999998</c:v>
                </c:pt>
                <c:pt idx="7214">
                  <c:v>3906.1729999999998</c:v>
                </c:pt>
                <c:pt idx="7215">
                  <c:v>3906.6550000000002</c:v>
                </c:pt>
                <c:pt idx="7216">
                  <c:v>3907.1370000000002</c:v>
                </c:pt>
                <c:pt idx="7217">
                  <c:v>3907.62</c:v>
                </c:pt>
                <c:pt idx="7218">
                  <c:v>3908.1019999999999</c:v>
                </c:pt>
                <c:pt idx="7219">
                  <c:v>3908.5839999999998</c:v>
                </c:pt>
                <c:pt idx="7220">
                  <c:v>3909.0659999999998</c:v>
                </c:pt>
                <c:pt idx="7221">
                  <c:v>3909.5479999999998</c:v>
                </c:pt>
                <c:pt idx="7222">
                  <c:v>3910.03</c:v>
                </c:pt>
                <c:pt idx="7223">
                  <c:v>3910.5120000000002</c:v>
                </c:pt>
                <c:pt idx="7224">
                  <c:v>3910.9940000000001</c:v>
                </c:pt>
                <c:pt idx="7225">
                  <c:v>3911.4769999999999</c:v>
                </c:pt>
                <c:pt idx="7226">
                  <c:v>3911.9589999999998</c:v>
                </c:pt>
                <c:pt idx="7227">
                  <c:v>3912.4409999999998</c:v>
                </c:pt>
                <c:pt idx="7228">
                  <c:v>3912.9229999999998</c:v>
                </c:pt>
                <c:pt idx="7229">
                  <c:v>3913.4050000000002</c:v>
                </c:pt>
                <c:pt idx="7230">
                  <c:v>3913.8870000000002</c:v>
                </c:pt>
                <c:pt idx="7231">
                  <c:v>3914.3690000000001</c:v>
                </c:pt>
                <c:pt idx="7232">
                  <c:v>3914.8519999999999</c:v>
                </c:pt>
                <c:pt idx="7233">
                  <c:v>3915.3330000000001</c:v>
                </c:pt>
                <c:pt idx="7234">
                  <c:v>3915.8159999999998</c:v>
                </c:pt>
                <c:pt idx="7235">
                  <c:v>3916.2979999999998</c:v>
                </c:pt>
                <c:pt idx="7236">
                  <c:v>3916.78</c:v>
                </c:pt>
                <c:pt idx="7237">
                  <c:v>3917.2620000000002</c:v>
                </c:pt>
                <c:pt idx="7238">
                  <c:v>3917.7440000000001</c:v>
                </c:pt>
                <c:pt idx="7239">
                  <c:v>3918.2260000000001</c:v>
                </c:pt>
                <c:pt idx="7240">
                  <c:v>3918.7080000000001</c:v>
                </c:pt>
                <c:pt idx="7241">
                  <c:v>3919.1909999999998</c:v>
                </c:pt>
                <c:pt idx="7242">
                  <c:v>3919.6729999999998</c:v>
                </c:pt>
                <c:pt idx="7243">
                  <c:v>3920.1550000000002</c:v>
                </c:pt>
                <c:pt idx="7244">
                  <c:v>3920.6370000000002</c:v>
                </c:pt>
                <c:pt idx="7245">
                  <c:v>3921.1190000000001</c:v>
                </c:pt>
                <c:pt idx="7246">
                  <c:v>3921.6010000000001</c:v>
                </c:pt>
                <c:pt idx="7247">
                  <c:v>3922.0830000000001</c:v>
                </c:pt>
                <c:pt idx="7248">
                  <c:v>3922.5650000000001</c:v>
                </c:pt>
                <c:pt idx="7249">
                  <c:v>3923.0479999999998</c:v>
                </c:pt>
                <c:pt idx="7250">
                  <c:v>3923.53</c:v>
                </c:pt>
                <c:pt idx="7251">
                  <c:v>3924.0120000000002</c:v>
                </c:pt>
                <c:pt idx="7252">
                  <c:v>3924.4940000000001</c:v>
                </c:pt>
                <c:pt idx="7253">
                  <c:v>3924.9760000000001</c:v>
                </c:pt>
                <c:pt idx="7254">
                  <c:v>3925.4580000000001</c:v>
                </c:pt>
                <c:pt idx="7255">
                  <c:v>3925.94</c:v>
                </c:pt>
                <c:pt idx="7256">
                  <c:v>3926.422</c:v>
                </c:pt>
                <c:pt idx="7257">
                  <c:v>3926.9050000000002</c:v>
                </c:pt>
                <c:pt idx="7258">
                  <c:v>3927.3870000000002</c:v>
                </c:pt>
                <c:pt idx="7259">
                  <c:v>3927.8690000000001</c:v>
                </c:pt>
                <c:pt idx="7260">
                  <c:v>3928.3510000000001</c:v>
                </c:pt>
                <c:pt idx="7261">
                  <c:v>3928.8330000000001</c:v>
                </c:pt>
                <c:pt idx="7262">
                  <c:v>3929.3150000000001</c:v>
                </c:pt>
                <c:pt idx="7263">
                  <c:v>3929.797</c:v>
                </c:pt>
                <c:pt idx="7264">
                  <c:v>3930.28</c:v>
                </c:pt>
                <c:pt idx="7265">
                  <c:v>3930.761</c:v>
                </c:pt>
                <c:pt idx="7266">
                  <c:v>3931.2440000000001</c:v>
                </c:pt>
                <c:pt idx="7267">
                  <c:v>3931.7260000000001</c:v>
                </c:pt>
                <c:pt idx="7268">
                  <c:v>3932.2080000000001</c:v>
                </c:pt>
                <c:pt idx="7269">
                  <c:v>3932.69</c:v>
                </c:pt>
                <c:pt idx="7270">
                  <c:v>3933.172</c:v>
                </c:pt>
                <c:pt idx="7271">
                  <c:v>3933.654</c:v>
                </c:pt>
                <c:pt idx="7272">
                  <c:v>3934.136</c:v>
                </c:pt>
                <c:pt idx="7273">
                  <c:v>3934.6190000000001</c:v>
                </c:pt>
                <c:pt idx="7274">
                  <c:v>3935.1010000000001</c:v>
                </c:pt>
                <c:pt idx="7275">
                  <c:v>3935.5830000000001</c:v>
                </c:pt>
                <c:pt idx="7276">
                  <c:v>3936.0650000000001</c:v>
                </c:pt>
                <c:pt idx="7277">
                  <c:v>3936.547</c:v>
                </c:pt>
                <c:pt idx="7278">
                  <c:v>3937.029</c:v>
                </c:pt>
                <c:pt idx="7279">
                  <c:v>3937.511</c:v>
                </c:pt>
                <c:pt idx="7280">
                  <c:v>3937.9929999999999</c:v>
                </c:pt>
                <c:pt idx="7281">
                  <c:v>3938.4760000000001</c:v>
                </c:pt>
                <c:pt idx="7282">
                  <c:v>3938.9580000000001</c:v>
                </c:pt>
                <c:pt idx="7283">
                  <c:v>3939.44</c:v>
                </c:pt>
                <c:pt idx="7284">
                  <c:v>3939.922</c:v>
                </c:pt>
                <c:pt idx="7285">
                  <c:v>3940.404</c:v>
                </c:pt>
                <c:pt idx="7286">
                  <c:v>3940.886</c:v>
                </c:pt>
                <c:pt idx="7287">
                  <c:v>3941.3679999999999</c:v>
                </c:pt>
                <c:pt idx="7288">
                  <c:v>3941.85</c:v>
                </c:pt>
                <c:pt idx="7289">
                  <c:v>3942.3330000000001</c:v>
                </c:pt>
                <c:pt idx="7290">
                  <c:v>3942.8150000000001</c:v>
                </c:pt>
                <c:pt idx="7291">
                  <c:v>3943.297</c:v>
                </c:pt>
                <c:pt idx="7292">
                  <c:v>3943.779</c:v>
                </c:pt>
                <c:pt idx="7293">
                  <c:v>3944.261</c:v>
                </c:pt>
                <c:pt idx="7294">
                  <c:v>3944.7429999999999</c:v>
                </c:pt>
                <c:pt idx="7295">
                  <c:v>3945.2249999999999</c:v>
                </c:pt>
                <c:pt idx="7296">
                  <c:v>3945.7080000000001</c:v>
                </c:pt>
                <c:pt idx="7297">
                  <c:v>3946.1889999999999</c:v>
                </c:pt>
                <c:pt idx="7298">
                  <c:v>3946.672</c:v>
                </c:pt>
                <c:pt idx="7299">
                  <c:v>3947.154</c:v>
                </c:pt>
                <c:pt idx="7300">
                  <c:v>3947.636</c:v>
                </c:pt>
                <c:pt idx="7301">
                  <c:v>3948.1179999999999</c:v>
                </c:pt>
                <c:pt idx="7302">
                  <c:v>3948.6</c:v>
                </c:pt>
                <c:pt idx="7303">
                  <c:v>3949.0819999999999</c:v>
                </c:pt>
                <c:pt idx="7304">
                  <c:v>3949.5639999999999</c:v>
                </c:pt>
                <c:pt idx="7305">
                  <c:v>3950.047</c:v>
                </c:pt>
                <c:pt idx="7306">
                  <c:v>3950.529</c:v>
                </c:pt>
                <c:pt idx="7307">
                  <c:v>3951.011</c:v>
                </c:pt>
                <c:pt idx="7308">
                  <c:v>3951.4929999999999</c:v>
                </c:pt>
                <c:pt idx="7309">
                  <c:v>3951.9749999999999</c:v>
                </c:pt>
                <c:pt idx="7310">
                  <c:v>3952.4569999999999</c:v>
                </c:pt>
                <c:pt idx="7311">
                  <c:v>3952.9389999999999</c:v>
                </c:pt>
                <c:pt idx="7312">
                  <c:v>3953.4209999999998</c:v>
                </c:pt>
                <c:pt idx="7313">
                  <c:v>3953.904</c:v>
                </c:pt>
                <c:pt idx="7314">
                  <c:v>3954.386</c:v>
                </c:pt>
                <c:pt idx="7315">
                  <c:v>3954.8679999999999</c:v>
                </c:pt>
                <c:pt idx="7316">
                  <c:v>3955.35</c:v>
                </c:pt>
                <c:pt idx="7317">
                  <c:v>3955.8319999999999</c:v>
                </c:pt>
                <c:pt idx="7318">
                  <c:v>3956.3139999999999</c:v>
                </c:pt>
                <c:pt idx="7319">
                  <c:v>3956.7959999999998</c:v>
                </c:pt>
                <c:pt idx="7320">
                  <c:v>3957.2779999999998</c:v>
                </c:pt>
                <c:pt idx="7321">
                  <c:v>3957.76</c:v>
                </c:pt>
                <c:pt idx="7322">
                  <c:v>3958.2429999999999</c:v>
                </c:pt>
                <c:pt idx="7323">
                  <c:v>3958.7249999999999</c:v>
                </c:pt>
                <c:pt idx="7324">
                  <c:v>3959.2069999999999</c:v>
                </c:pt>
                <c:pt idx="7325">
                  <c:v>3959.6889999999999</c:v>
                </c:pt>
                <c:pt idx="7326">
                  <c:v>3960.1709999999998</c:v>
                </c:pt>
                <c:pt idx="7327">
                  <c:v>3960.6529999999998</c:v>
                </c:pt>
                <c:pt idx="7328">
                  <c:v>3961.1350000000002</c:v>
                </c:pt>
                <c:pt idx="7329">
                  <c:v>3961.6179999999999</c:v>
                </c:pt>
                <c:pt idx="7330">
                  <c:v>3962.1</c:v>
                </c:pt>
                <c:pt idx="7331">
                  <c:v>3962.5819999999999</c:v>
                </c:pt>
                <c:pt idx="7332">
                  <c:v>3963.0639999999999</c:v>
                </c:pt>
                <c:pt idx="7333">
                  <c:v>3963.5459999999998</c:v>
                </c:pt>
                <c:pt idx="7334">
                  <c:v>3964.0279999999998</c:v>
                </c:pt>
                <c:pt idx="7335">
                  <c:v>3964.51</c:v>
                </c:pt>
                <c:pt idx="7336">
                  <c:v>3964.9920000000002</c:v>
                </c:pt>
                <c:pt idx="7337">
                  <c:v>3965.4749999999999</c:v>
                </c:pt>
                <c:pt idx="7338">
                  <c:v>3965.9569999999999</c:v>
                </c:pt>
                <c:pt idx="7339">
                  <c:v>3966.4389999999999</c:v>
                </c:pt>
                <c:pt idx="7340">
                  <c:v>3966.9209999999998</c:v>
                </c:pt>
                <c:pt idx="7341">
                  <c:v>3967.4029999999998</c:v>
                </c:pt>
                <c:pt idx="7342">
                  <c:v>3967.8850000000002</c:v>
                </c:pt>
                <c:pt idx="7343">
                  <c:v>3968.3670000000002</c:v>
                </c:pt>
                <c:pt idx="7344">
                  <c:v>3968.8490000000002</c:v>
                </c:pt>
                <c:pt idx="7345">
                  <c:v>3969.3319999999999</c:v>
                </c:pt>
                <c:pt idx="7346">
                  <c:v>3969.8139999999999</c:v>
                </c:pt>
                <c:pt idx="7347">
                  <c:v>3970.2959999999998</c:v>
                </c:pt>
                <c:pt idx="7348">
                  <c:v>3970.7779999999998</c:v>
                </c:pt>
                <c:pt idx="7349">
                  <c:v>3971.26</c:v>
                </c:pt>
                <c:pt idx="7350">
                  <c:v>3971.7420000000002</c:v>
                </c:pt>
                <c:pt idx="7351">
                  <c:v>3972.2240000000002</c:v>
                </c:pt>
                <c:pt idx="7352">
                  <c:v>3972.7060000000001</c:v>
                </c:pt>
                <c:pt idx="7353">
                  <c:v>3973.1880000000001</c:v>
                </c:pt>
                <c:pt idx="7354">
                  <c:v>3973.6709999999998</c:v>
                </c:pt>
                <c:pt idx="7355">
                  <c:v>3974.1529999999998</c:v>
                </c:pt>
                <c:pt idx="7356">
                  <c:v>3974.6350000000002</c:v>
                </c:pt>
                <c:pt idx="7357">
                  <c:v>3975.1170000000002</c:v>
                </c:pt>
                <c:pt idx="7358">
                  <c:v>3975.5990000000002</c:v>
                </c:pt>
                <c:pt idx="7359">
                  <c:v>3976.0810000000001</c:v>
                </c:pt>
                <c:pt idx="7360">
                  <c:v>3976.5630000000001</c:v>
                </c:pt>
                <c:pt idx="7361">
                  <c:v>3977.0459999999998</c:v>
                </c:pt>
                <c:pt idx="7362">
                  <c:v>3977.5279999999998</c:v>
                </c:pt>
                <c:pt idx="7363">
                  <c:v>3978.01</c:v>
                </c:pt>
                <c:pt idx="7364">
                  <c:v>3978.4920000000002</c:v>
                </c:pt>
                <c:pt idx="7365">
                  <c:v>3978.9740000000002</c:v>
                </c:pt>
                <c:pt idx="7366">
                  <c:v>3979.4560000000001</c:v>
                </c:pt>
                <c:pt idx="7367">
                  <c:v>3979.9380000000001</c:v>
                </c:pt>
                <c:pt idx="7368">
                  <c:v>3980.42</c:v>
                </c:pt>
                <c:pt idx="7369">
                  <c:v>3980.9029999999998</c:v>
                </c:pt>
                <c:pt idx="7370">
                  <c:v>3981.3850000000002</c:v>
                </c:pt>
                <c:pt idx="7371">
                  <c:v>3981.8670000000002</c:v>
                </c:pt>
                <c:pt idx="7372">
                  <c:v>3982.3490000000002</c:v>
                </c:pt>
                <c:pt idx="7373">
                  <c:v>3982.8310000000001</c:v>
                </c:pt>
                <c:pt idx="7374">
                  <c:v>3983.3130000000001</c:v>
                </c:pt>
                <c:pt idx="7375">
                  <c:v>3983.7950000000001</c:v>
                </c:pt>
                <c:pt idx="7376">
                  <c:v>3984.277</c:v>
                </c:pt>
                <c:pt idx="7377">
                  <c:v>3984.76</c:v>
                </c:pt>
                <c:pt idx="7378">
                  <c:v>3985.2420000000002</c:v>
                </c:pt>
                <c:pt idx="7379">
                  <c:v>3985.7240000000002</c:v>
                </c:pt>
                <c:pt idx="7380">
                  <c:v>3986.2060000000001</c:v>
                </c:pt>
                <c:pt idx="7381">
                  <c:v>3986.6880000000001</c:v>
                </c:pt>
                <c:pt idx="7382">
                  <c:v>3987.17</c:v>
                </c:pt>
                <c:pt idx="7383">
                  <c:v>3987.652</c:v>
                </c:pt>
                <c:pt idx="7384">
                  <c:v>3988.1350000000002</c:v>
                </c:pt>
                <c:pt idx="7385">
                  <c:v>3988.616</c:v>
                </c:pt>
                <c:pt idx="7386">
                  <c:v>3989.0990000000002</c:v>
                </c:pt>
                <c:pt idx="7387">
                  <c:v>3989.5810000000001</c:v>
                </c:pt>
                <c:pt idx="7388">
                  <c:v>3990.0630000000001</c:v>
                </c:pt>
                <c:pt idx="7389">
                  <c:v>3990.5450000000001</c:v>
                </c:pt>
                <c:pt idx="7390">
                  <c:v>3991.027</c:v>
                </c:pt>
                <c:pt idx="7391">
                  <c:v>3991.509</c:v>
                </c:pt>
                <c:pt idx="7392">
                  <c:v>3991.991</c:v>
                </c:pt>
                <c:pt idx="7393">
                  <c:v>3992.4740000000002</c:v>
                </c:pt>
                <c:pt idx="7394">
                  <c:v>3992.9560000000001</c:v>
                </c:pt>
                <c:pt idx="7395">
                  <c:v>3993.4380000000001</c:v>
                </c:pt>
                <c:pt idx="7396">
                  <c:v>3993.92</c:v>
                </c:pt>
                <c:pt idx="7397">
                  <c:v>3994.402</c:v>
                </c:pt>
                <c:pt idx="7398">
                  <c:v>3994.884</c:v>
                </c:pt>
                <c:pt idx="7399">
                  <c:v>3995.366</c:v>
                </c:pt>
                <c:pt idx="7400">
                  <c:v>3995.848</c:v>
                </c:pt>
                <c:pt idx="7401">
                  <c:v>3996.3310000000001</c:v>
                </c:pt>
                <c:pt idx="7402">
                  <c:v>3996.8130000000001</c:v>
                </c:pt>
                <c:pt idx="7403">
                  <c:v>3997.2950000000001</c:v>
                </c:pt>
                <c:pt idx="7404">
                  <c:v>3997.777</c:v>
                </c:pt>
                <c:pt idx="7405">
                  <c:v>3998.259</c:v>
                </c:pt>
                <c:pt idx="7406">
                  <c:v>3998.741</c:v>
                </c:pt>
                <c:pt idx="7407">
                  <c:v>3999.223</c:v>
                </c:pt>
                <c:pt idx="7408">
                  <c:v>3999.7049999999999</c:v>
                </c:pt>
                <c:pt idx="7409">
                  <c:v>4000.1880000000001</c:v>
                </c:pt>
              </c:numCache>
            </c:numRef>
          </c:xVal>
          <c:yVal>
            <c:numRef>
              <c:f>'E-Mariyam Shafiq-SZABIST'!$B$3:$B$7456</c:f>
              <c:numCache>
                <c:formatCode>0</c:formatCode>
                <c:ptCount val="7454"/>
                <c:pt idx="0">
                  <c:v>97.530299999999997</c:v>
                </c:pt>
                <c:pt idx="1">
                  <c:v>97.707030000000003</c:v>
                </c:pt>
                <c:pt idx="2">
                  <c:v>97.855999999999995</c:v>
                </c:pt>
                <c:pt idx="3">
                  <c:v>97.973010000000002</c:v>
                </c:pt>
                <c:pt idx="4">
                  <c:v>98.055229999999995</c:v>
                </c:pt>
                <c:pt idx="5">
                  <c:v>98.10127</c:v>
                </c:pt>
                <c:pt idx="6">
                  <c:v>98.111239999999995</c:v>
                </c:pt>
                <c:pt idx="7">
                  <c:v>98.086740000000006</c:v>
                </c:pt>
                <c:pt idx="8">
                  <c:v>98.030709999999999</c:v>
                </c:pt>
                <c:pt idx="9">
                  <c:v>97.947270000000003</c:v>
                </c:pt>
                <c:pt idx="10">
                  <c:v>97.841419999999999</c:v>
                </c:pt>
                <c:pt idx="11">
                  <c:v>97.718710000000002</c:v>
                </c:pt>
                <c:pt idx="12">
                  <c:v>97.584850000000003</c:v>
                </c:pt>
                <c:pt idx="13">
                  <c:v>97.445369999999997</c:v>
                </c:pt>
                <c:pt idx="14">
                  <c:v>97.305220000000006</c:v>
                </c:pt>
                <c:pt idx="15">
                  <c:v>97.168570000000003</c:v>
                </c:pt>
                <c:pt idx="16">
                  <c:v>97.038529999999994</c:v>
                </c:pt>
                <c:pt idx="17">
                  <c:v>96.917119999999997</c:v>
                </c:pt>
                <c:pt idx="18">
                  <c:v>96.805310000000006</c:v>
                </c:pt>
                <c:pt idx="19">
                  <c:v>96.703159999999997</c:v>
                </c:pt>
                <c:pt idx="20">
                  <c:v>96.609979999999993</c:v>
                </c:pt>
                <c:pt idx="21">
                  <c:v>96.524680000000004</c:v>
                </c:pt>
                <c:pt idx="22">
                  <c:v>96.445890000000006</c:v>
                </c:pt>
                <c:pt idx="23">
                  <c:v>96.372209999999995</c:v>
                </c:pt>
                <c:pt idx="24">
                  <c:v>96.302319999999995</c:v>
                </c:pt>
                <c:pt idx="25">
                  <c:v>96.235159999999993</c:v>
                </c:pt>
                <c:pt idx="26">
                  <c:v>96.169920000000005</c:v>
                </c:pt>
                <c:pt idx="27">
                  <c:v>96.106120000000004</c:v>
                </c:pt>
                <c:pt idx="28">
                  <c:v>96.043580000000006</c:v>
                </c:pt>
                <c:pt idx="29">
                  <c:v>95.982380000000006</c:v>
                </c:pt>
                <c:pt idx="30">
                  <c:v>95.922839999999994</c:v>
                </c:pt>
                <c:pt idx="31">
                  <c:v>95.865390000000005</c:v>
                </c:pt>
                <c:pt idx="32">
                  <c:v>95.810590000000005</c:v>
                </c:pt>
                <c:pt idx="33">
                  <c:v>95.758989999999997</c:v>
                </c:pt>
                <c:pt idx="34">
                  <c:v>95.711029999999994</c:v>
                </c:pt>
                <c:pt idx="35">
                  <c:v>95.666979999999995</c:v>
                </c:pt>
                <c:pt idx="36">
                  <c:v>95.626829999999998</c:v>
                </c:pt>
                <c:pt idx="37">
                  <c:v>95.590209999999999</c:v>
                </c:pt>
                <c:pt idx="38">
                  <c:v>95.556370000000001</c:v>
                </c:pt>
                <c:pt idx="39">
                  <c:v>95.524190000000004</c:v>
                </c:pt>
                <c:pt idx="40">
                  <c:v>95.492230000000006</c:v>
                </c:pt>
                <c:pt idx="41">
                  <c:v>95.458849999999998</c:v>
                </c:pt>
                <c:pt idx="42">
                  <c:v>95.422330000000002</c:v>
                </c:pt>
                <c:pt idx="43">
                  <c:v>95.381100000000004</c:v>
                </c:pt>
                <c:pt idx="44">
                  <c:v>95.333789999999993</c:v>
                </c:pt>
                <c:pt idx="45">
                  <c:v>95.279499999999999</c:v>
                </c:pt>
                <c:pt idx="46">
                  <c:v>95.2179</c:v>
                </c:pt>
                <c:pt idx="47">
                  <c:v>95.14922</c:v>
                </c:pt>
                <c:pt idx="48">
                  <c:v>95.07441</c:v>
                </c:pt>
                <c:pt idx="49">
                  <c:v>94.995050000000006</c:v>
                </c:pt>
                <c:pt idx="50">
                  <c:v>94.913309999999996</c:v>
                </c:pt>
                <c:pt idx="51">
                  <c:v>94.831850000000003</c:v>
                </c:pt>
                <c:pt idx="52">
                  <c:v>94.75367</c:v>
                </c:pt>
                <c:pt idx="53">
                  <c:v>94.682010000000005</c:v>
                </c:pt>
                <c:pt idx="54">
                  <c:v>94.620130000000003</c:v>
                </c:pt>
                <c:pt idx="55">
                  <c:v>94.571169999999995</c:v>
                </c:pt>
                <c:pt idx="56">
                  <c:v>94.537869999999998</c:v>
                </c:pt>
                <c:pt idx="57">
                  <c:v>94.522480000000002</c:v>
                </c:pt>
                <c:pt idx="58">
                  <c:v>94.526439999999994</c:v>
                </c:pt>
                <c:pt idx="59">
                  <c:v>94.550319999999999</c:v>
                </c:pt>
                <c:pt idx="60">
                  <c:v>94.593609999999998</c:v>
                </c:pt>
                <c:pt idx="61">
                  <c:v>94.654820000000001</c:v>
                </c:pt>
                <c:pt idx="62">
                  <c:v>94.731430000000003</c:v>
                </c:pt>
                <c:pt idx="63">
                  <c:v>94.820120000000003</c:v>
                </c:pt>
                <c:pt idx="64">
                  <c:v>94.916929999999994</c:v>
                </c:pt>
                <c:pt idx="65">
                  <c:v>95.017489999999995</c:v>
                </c:pt>
                <c:pt idx="66">
                  <c:v>95.117320000000007</c:v>
                </c:pt>
                <c:pt idx="67">
                  <c:v>95.212069999999997</c:v>
                </c:pt>
                <c:pt idx="68">
                  <c:v>95.297709999999995</c:v>
                </c:pt>
                <c:pt idx="69">
                  <c:v>95.370800000000003</c:v>
                </c:pt>
                <c:pt idx="70">
                  <c:v>95.428629999999998</c:v>
                </c:pt>
                <c:pt idx="71">
                  <c:v>95.469380000000001</c:v>
                </c:pt>
                <c:pt idx="72">
                  <c:v>95.492249999999999</c:v>
                </c:pt>
                <c:pt idx="73">
                  <c:v>95.497500000000002</c:v>
                </c:pt>
                <c:pt idx="74">
                  <c:v>95.486419999999995</c:v>
                </c:pt>
                <c:pt idx="75">
                  <c:v>95.461259999999996</c:v>
                </c:pt>
                <c:pt idx="76">
                  <c:v>95.425049999999999</c:v>
                </c:pt>
                <c:pt idx="77">
                  <c:v>95.381360000000001</c:v>
                </c:pt>
                <c:pt idx="78">
                  <c:v>95.334059999999994</c:v>
                </c:pt>
                <c:pt idx="79">
                  <c:v>95.286990000000003</c:v>
                </c:pt>
                <c:pt idx="80">
                  <c:v>95.243709999999993</c:v>
                </c:pt>
                <c:pt idx="81">
                  <c:v>95.207239999999999</c:v>
                </c:pt>
                <c:pt idx="82">
                  <c:v>95.17989</c:v>
                </c:pt>
                <c:pt idx="83">
                  <c:v>95.16319</c:v>
                </c:pt>
                <c:pt idx="84">
                  <c:v>95.157809999999998</c:v>
                </c:pt>
                <c:pt idx="85">
                  <c:v>95.163690000000003</c:v>
                </c:pt>
                <c:pt idx="86">
                  <c:v>95.180030000000002</c:v>
                </c:pt>
                <c:pt idx="87">
                  <c:v>95.205489999999998</c:v>
                </c:pt>
                <c:pt idx="88">
                  <c:v>95.238200000000006</c:v>
                </c:pt>
                <c:pt idx="89">
                  <c:v>95.276009999999999</c:v>
                </c:pt>
                <c:pt idx="90">
                  <c:v>95.316450000000003</c:v>
                </c:pt>
                <c:pt idx="91">
                  <c:v>95.356999999999999</c:v>
                </c:pt>
                <c:pt idx="92">
                  <c:v>95.395139999999998</c:v>
                </c:pt>
                <c:pt idx="93">
                  <c:v>95.428539999999998</c:v>
                </c:pt>
                <c:pt idx="94">
                  <c:v>95.455240000000003</c:v>
                </c:pt>
                <c:pt idx="95">
                  <c:v>95.473730000000003</c:v>
                </c:pt>
                <c:pt idx="96">
                  <c:v>95.48312</c:v>
                </c:pt>
                <c:pt idx="97">
                  <c:v>95.483149999999995</c:v>
                </c:pt>
                <c:pt idx="98">
                  <c:v>95.474100000000007</c:v>
                </c:pt>
                <c:pt idx="99">
                  <c:v>95.456770000000006</c:v>
                </c:pt>
                <c:pt idx="100">
                  <c:v>95.432289999999995</c:v>
                </c:pt>
                <c:pt idx="101">
                  <c:v>95.401929999999993</c:v>
                </c:pt>
                <c:pt idx="102">
                  <c:v>95.367019999999997</c:v>
                </c:pt>
                <c:pt idx="103">
                  <c:v>95.328710000000001</c:v>
                </c:pt>
                <c:pt idx="104">
                  <c:v>95.288020000000003</c:v>
                </c:pt>
                <c:pt idx="105">
                  <c:v>95.245720000000006</c:v>
                </c:pt>
                <c:pt idx="106">
                  <c:v>95.20241</c:v>
                </c:pt>
                <c:pt idx="107">
                  <c:v>95.158550000000005</c:v>
                </c:pt>
                <c:pt idx="108">
                  <c:v>95.114540000000005</c:v>
                </c:pt>
                <c:pt idx="109">
                  <c:v>95.070710000000005</c:v>
                </c:pt>
                <c:pt idx="110">
                  <c:v>95.027389999999997</c:v>
                </c:pt>
                <c:pt idx="111">
                  <c:v>94.984939999999995</c:v>
                </c:pt>
                <c:pt idx="112">
                  <c:v>94.943700000000007</c:v>
                </c:pt>
                <c:pt idx="113">
                  <c:v>94.904030000000006</c:v>
                </c:pt>
                <c:pt idx="114">
                  <c:v>94.866349999999997</c:v>
                </c:pt>
                <c:pt idx="115">
                  <c:v>94.831090000000003</c:v>
                </c:pt>
                <c:pt idx="116">
                  <c:v>94.798770000000005</c:v>
                </c:pt>
                <c:pt idx="117">
                  <c:v>94.769940000000005</c:v>
                </c:pt>
                <c:pt idx="118">
                  <c:v>94.745230000000006</c:v>
                </c:pt>
                <c:pt idx="119">
                  <c:v>94.725250000000003</c:v>
                </c:pt>
                <c:pt idx="120">
                  <c:v>94.710589999999996</c:v>
                </c:pt>
                <c:pt idx="121">
                  <c:v>94.701650000000001</c:v>
                </c:pt>
                <c:pt idx="122">
                  <c:v>94.698660000000004</c:v>
                </c:pt>
                <c:pt idx="123">
                  <c:v>94.701520000000002</c:v>
                </c:pt>
                <c:pt idx="124">
                  <c:v>94.709810000000004</c:v>
                </c:pt>
                <c:pt idx="125">
                  <c:v>94.722759999999994</c:v>
                </c:pt>
                <c:pt idx="126">
                  <c:v>94.7393</c:v>
                </c:pt>
                <c:pt idx="127">
                  <c:v>94.758089999999996</c:v>
                </c:pt>
                <c:pt idx="128">
                  <c:v>94.777699999999996</c:v>
                </c:pt>
                <c:pt idx="129">
                  <c:v>94.796610000000001</c:v>
                </c:pt>
                <c:pt idx="130">
                  <c:v>94.813389999999998</c:v>
                </c:pt>
                <c:pt idx="131">
                  <c:v>94.826740000000001</c:v>
                </c:pt>
                <c:pt idx="132">
                  <c:v>94.835650000000001</c:v>
                </c:pt>
                <c:pt idx="133">
                  <c:v>94.839340000000007</c:v>
                </c:pt>
                <c:pt idx="134">
                  <c:v>94.837389999999999</c:v>
                </c:pt>
                <c:pt idx="135">
                  <c:v>94.829700000000003</c:v>
                </c:pt>
                <c:pt idx="136">
                  <c:v>94.81644</c:v>
                </c:pt>
                <c:pt idx="137">
                  <c:v>94.798050000000003</c:v>
                </c:pt>
                <c:pt idx="138">
                  <c:v>94.77516</c:v>
                </c:pt>
                <c:pt idx="139">
                  <c:v>94.748450000000005</c:v>
                </c:pt>
                <c:pt idx="140">
                  <c:v>94.718609999999998</c:v>
                </c:pt>
                <c:pt idx="141">
                  <c:v>94.686229999999995</c:v>
                </c:pt>
                <c:pt idx="142">
                  <c:v>94.651730000000001</c:v>
                </c:pt>
                <c:pt idx="143">
                  <c:v>94.615359999999995</c:v>
                </c:pt>
                <c:pt idx="144">
                  <c:v>94.577160000000006</c:v>
                </c:pt>
                <c:pt idx="145">
                  <c:v>94.537059999999997</c:v>
                </c:pt>
                <c:pt idx="146">
                  <c:v>94.494839999999996</c:v>
                </c:pt>
                <c:pt idx="147">
                  <c:v>94.450320000000005</c:v>
                </c:pt>
                <c:pt idx="148">
                  <c:v>94.403270000000006</c:v>
                </c:pt>
                <c:pt idx="149">
                  <c:v>94.3536</c:v>
                </c:pt>
                <c:pt idx="150">
                  <c:v>94.301310000000001</c:v>
                </c:pt>
                <c:pt idx="151">
                  <c:v>94.246570000000006</c:v>
                </c:pt>
                <c:pt idx="152">
                  <c:v>94.189779999999999</c:v>
                </c:pt>
                <c:pt idx="153">
                  <c:v>94.131529999999998</c:v>
                </c:pt>
                <c:pt idx="154">
                  <c:v>94.072630000000004</c:v>
                </c:pt>
                <c:pt idx="155">
                  <c:v>94.014110000000002</c:v>
                </c:pt>
                <c:pt idx="156">
                  <c:v>93.95711</c:v>
                </c:pt>
                <c:pt idx="157">
                  <c:v>93.902879999999996</c:v>
                </c:pt>
                <c:pt idx="158">
                  <c:v>93.852620000000002</c:v>
                </c:pt>
                <c:pt idx="159">
                  <c:v>93.807370000000006</c:v>
                </c:pt>
                <c:pt idx="160">
                  <c:v>93.767910000000001</c:v>
                </c:pt>
                <c:pt idx="161">
                  <c:v>93.734629999999996</c:v>
                </c:pt>
                <c:pt idx="162">
                  <c:v>93.707430000000002</c:v>
                </c:pt>
                <c:pt idx="163">
                  <c:v>93.68571</c:v>
                </c:pt>
                <c:pt idx="164">
                  <c:v>93.668379999999999</c:v>
                </c:pt>
                <c:pt idx="165">
                  <c:v>93.653940000000006</c:v>
                </c:pt>
                <c:pt idx="166">
                  <c:v>93.640590000000003</c:v>
                </c:pt>
                <c:pt idx="167">
                  <c:v>93.626419999999996</c:v>
                </c:pt>
                <c:pt idx="168">
                  <c:v>93.609560000000002</c:v>
                </c:pt>
                <c:pt idx="169">
                  <c:v>93.588350000000005</c:v>
                </c:pt>
                <c:pt idx="170">
                  <c:v>93.561449999999994</c:v>
                </c:pt>
                <c:pt idx="171">
                  <c:v>93.527969999999996</c:v>
                </c:pt>
                <c:pt idx="172">
                  <c:v>93.487499999999997</c:v>
                </c:pt>
                <c:pt idx="173">
                  <c:v>93.440110000000004</c:v>
                </c:pt>
                <c:pt idx="174">
                  <c:v>93.386430000000004</c:v>
                </c:pt>
                <c:pt idx="175">
                  <c:v>93.327550000000002</c:v>
                </c:pt>
                <c:pt idx="176">
                  <c:v>93.265010000000004</c:v>
                </c:pt>
                <c:pt idx="177">
                  <c:v>93.200680000000006</c:v>
                </c:pt>
                <c:pt idx="178">
                  <c:v>93.136669999999995</c:v>
                </c:pt>
                <c:pt idx="179">
                  <c:v>93.075190000000006</c:v>
                </c:pt>
                <c:pt idx="180">
                  <c:v>93.0184</c:v>
                </c:pt>
                <c:pt idx="181">
                  <c:v>92.968230000000005</c:v>
                </c:pt>
                <c:pt idx="182">
                  <c:v>92.926230000000004</c:v>
                </c:pt>
                <c:pt idx="183">
                  <c:v>92.893429999999995</c:v>
                </c:pt>
                <c:pt idx="184">
                  <c:v>92.870289999999997</c:v>
                </c:pt>
                <c:pt idx="185">
                  <c:v>92.856650000000002</c:v>
                </c:pt>
                <c:pt idx="186">
                  <c:v>92.851740000000007</c:v>
                </c:pt>
                <c:pt idx="187">
                  <c:v>92.854259999999996</c:v>
                </c:pt>
                <c:pt idx="188">
                  <c:v>92.862539999999996</c:v>
                </c:pt>
                <c:pt idx="189">
                  <c:v>92.874679999999998</c:v>
                </c:pt>
                <c:pt idx="190">
                  <c:v>92.8887</c:v>
                </c:pt>
                <c:pt idx="191">
                  <c:v>92.902730000000005</c:v>
                </c:pt>
                <c:pt idx="192">
                  <c:v>92.915109999999999</c:v>
                </c:pt>
                <c:pt idx="193">
                  <c:v>92.92456</c:v>
                </c:pt>
                <c:pt idx="194">
                  <c:v>92.930170000000004</c:v>
                </c:pt>
                <c:pt idx="195">
                  <c:v>92.931449999999998</c:v>
                </c:pt>
                <c:pt idx="196">
                  <c:v>92.928359999999998</c:v>
                </c:pt>
                <c:pt idx="197">
                  <c:v>92.921229999999994</c:v>
                </c:pt>
                <c:pt idx="198">
                  <c:v>92.910799999999995</c:v>
                </c:pt>
                <c:pt idx="199">
                  <c:v>92.898079999999993</c:v>
                </c:pt>
                <c:pt idx="200">
                  <c:v>92.884339999999995</c:v>
                </c:pt>
                <c:pt idx="201">
                  <c:v>92.871009999999998</c:v>
                </c:pt>
                <c:pt idx="202">
                  <c:v>92.859570000000005</c:v>
                </c:pt>
                <c:pt idx="203">
                  <c:v>92.851429999999993</c:v>
                </c:pt>
                <c:pt idx="204">
                  <c:v>92.847859999999997</c:v>
                </c:pt>
                <c:pt idx="205">
                  <c:v>92.849879999999999</c:v>
                </c:pt>
                <c:pt idx="206">
                  <c:v>92.858170000000001</c:v>
                </c:pt>
                <c:pt idx="207">
                  <c:v>92.873059999999995</c:v>
                </c:pt>
                <c:pt idx="208">
                  <c:v>92.894540000000006</c:v>
                </c:pt>
                <c:pt idx="209">
                  <c:v>92.922240000000002</c:v>
                </c:pt>
                <c:pt idx="210">
                  <c:v>92.955560000000006</c:v>
                </c:pt>
                <c:pt idx="211">
                  <c:v>92.993690000000001</c:v>
                </c:pt>
                <c:pt idx="212">
                  <c:v>93.035709999999995</c:v>
                </c:pt>
                <c:pt idx="213">
                  <c:v>93.080699999999993</c:v>
                </c:pt>
                <c:pt idx="214">
                  <c:v>93.12773</c:v>
                </c:pt>
                <c:pt idx="215">
                  <c:v>93.175960000000003</c:v>
                </c:pt>
                <c:pt idx="216">
                  <c:v>93.224620000000002</c:v>
                </c:pt>
                <c:pt idx="217">
                  <c:v>93.272999999999996</c:v>
                </c:pt>
                <c:pt idx="218">
                  <c:v>93.320430000000002</c:v>
                </c:pt>
                <c:pt idx="219">
                  <c:v>93.366290000000006</c:v>
                </c:pt>
                <c:pt idx="220">
                  <c:v>93.409989999999993</c:v>
                </c:pt>
                <c:pt idx="221">
                  <c:v>93.450940000000003</c:v>
                </c:pt>
                <c:pt idx="222">
                  <c:v>93.488650000000007</c:v>
                </c:pt>
                <c:pt idx="223">
                  <c:v>93.522660000000002</c:v>
                </c:pt>
                <c:pt idx="224">
                  <c:v>93.552639999999997</c:v>
                </c:pt>
                <c:pt idx="225">
                  <c:v>93.578360000000004</c:v>
                </c:pt>
                <c:pt idx="226">
                  <c:v>93.599699999999999</c:v>
                </c:pt>
                <c:pt idx="227">
                  <c:v>93.616709999999998</c:v>
                </c:pt>
                <c:pt idx="228">
                  <c:v>93.629549999999995</c:v>
                </c:pt>
                <c:pt idx="229">
                  <c:v>93.638549999999995</c:v>
                </c:pt>
                <c:pt idx="230">
                  <c:v>93.644199999999998</c:v>
                </c:pt>
                <c:pt idx="231">
                  <c:v>93.647149999999996</c:v>
                </c:pt>
                <c:pt idx="232">
                  <c:v>93.648200000000003</c:v>
                </c:pt>
                <c:pt idx="233">
                  <c:v>93.648300000000006</c:v>
                </c:pt>
                <c:pt idx="234">
                  <c:v>93.64855</c:v>
                </c:pt>
                <c:pt idx="235">
                  <c:v>93.650109999999998</c:v>
                </c:pt>
                <c:pt idx="236">
                  <c:v>93.654169999999993</c:v>
                </c:pt>
                <c:pt idx="237">
                  <c:v>93.661900000000003</c:v>
                </c:pt>
                <c:pt idx="238">
                  <c:v>93.674350000000004</c:v>
                </c:pt>
                <c:pt idx="239">
                  <c:v>93.69238</c:v>
                </c:pt>
                <c:pt idx="240">
                  <c:v>93.716549999999998</c:v>
                </c:pt>
                <c:pt idx="241">
                  <c:v>93.747140000000002</c:v>
                </c:pt>
                <c:pt idx="242">
                  <c:v>93.784080000000003</c:v>
                </c:pt>
                <c:pt idx="243">
                  <c:v>93.826920000000001</c:v>
                </c:pt>
                <c:pt idx="244">
                  <c:v>93.874889999999994</c:v>
                </c:pt>
                <c:pt idx="245">
                  <c:v>93.926959999999994</c:v>
                </c:pt>
                <c:pt idx="246">
                  <c:v>93.981840000000005</c:v>
                </c:pt>
                <c:pt idx="247">
                  <c:v>94.038139999999999</c:v>
                </c:pt>
                <c:pt idx="248">
                  <c:v>94.09442</c:v>
                </c:pt>
                <c:pt idx="249">
                  <c:v>94.149249999999995</c:v>
                </c:pt>
                <c:pt idx="250">
                  <c:v>94.201359999999994</c:v>
                </c:pt>
                <c:pt idx="251">
                  <c:v>94.249629999999996</c:v>
                </c:pt>
                <c:pt idx="252">
                  <c:v>94.293170000000003</c:v>
                </c:pt>
                <c:pt idx="253">
                  <c:v>94.331389999999999</c:v>
                </c:pt>
                <c:pt idx="254">
                  <c:v>94.363979999999998</c:v>
                </c:pt>
                <c:pt idx="255">
                  <c:v>94.390900000000002</c:v>
                </c:pt>
                <c:pt idx="256">
                  <c:v>94.412409999999994</c:v>
                </c:pt>
                <c:pt idx="257">
                  <c:v>94.428989999999999</c:v>
                </c:pt>
                <c:pt idx="258">
                  <c:v>94.441249999999997</c:v>
                </c:pt>
                <c:pt idx="259">
                  <c:v>94.44999</c:v>
                </c:pt>
                <c:pt idx="260">
                  <c:v>94.456000000000003</c:v>
                </c:pt>
                <c:pt idx="261">
                  <c:v>94.460080000000005</c:v>
                </c:pt>
                <c:pt idx="262">
                  <c:v>94.462940000000003</c:v>
                </c:pt>
                <c:pt idx="263">
                  <c:v>94.465159999999997</c:v>
                </c:pt>
                <c:pt idx="264">
                  <c:v>94.467179999999999</c:v>
                </c:pt>
                <c:pt idx="265">
                  <c:v>94.469220000000007</c:v>
                </c:pt>
                <c:pt idx="266">
                  <c:v>94.471369999999993</c:v>
                </c:pt>
                <c:pt idx="267">
                  <c:v>94.473489999999998</c:v>
                </c:pt>
                <c:pt idx="268">
                  <c:v>94.475350000000006</c:v>
                </c:pt>
                <c:pt idx="269">
                  <c:v>94.476590000000002</c:v>
                </c:pt>
                <c:pt idx="270">
                  <c:v>94.476830000000007</c:v>
                </c:pt>
                <c:pt idx="271">
                  <c:v>94.475620000000006</c:v>
                </c:pt>
                <c:pt idx="272">
                  <c:v>94.4726</c:v>
                </c:pt>
                <c:pt idx="273">
                  <c:v>94.467449999999999</c:v>
                </c:pt>
                <c:pt idx="274">
                  <c:v>94.459950000000006</c:v>
                </c:pt>
                <c:pt idx="275">
                  <c:v>94.450040000000001</c:v>
                </c:pt>
                <c:pt idx="276">
                  <c:v>94.437749999999994</c:v>
                </c:pt>
                <c:pt idx="277">
                  <c:v>94.423310000000001</c:v>
                </c:pt>
                <c:pt idx="278">
                  <c:v>94.407039999999995</c:v>
                </c:pt>
                <c:pt idx="279">
                  <c:v>94.389399999999995</c:v>
                </c:pt>
                <c:pt idx="280">
                  <c:v>94.370949999999993</c:v>
                </c:pt>
                <c:pt idx="281">
                  <c:v>94.352289999999996</c:v>
                </c:pt>
                <c:pt idx="282">
                  <c:v>94.334090000000003</c:v>
                </c:pt>
                <c:pt idx="283">
                  <c:v>94.316990000000004</c:v>
                </c:pt>
                <c:pt idx="284">
                  <c:v>94.301609999999997</c:v>
                </c:pt>
                <c:pt idx="285">
                  <c:v>94.288539999999998</c:v>
                </c:pt>
                <c:pt idx="286">
                  <c:v>94.27825</c:v>
                </c:pt>
                <c:pt idx="287">
                  <c:v>94.271199999999993</c:v>
                </c:pt>
                <c:pt idx="288">
                  <c:v>94.267690000000002</c:v>
                </c:pt>
                <c:pt idx="289">
                  <c:v>94.267949999999999</c:v>
                </c:pt>
                <c:pt idx="290">
                  <c:v>94.272090000000006</c:v>
                </c:pt>
                <c:pt idx="291">
                  <c:v>94.280090000000001</c:v>
                </c:pt>
                <c:pt idx="292">
                  <c:v>94.291839999999993</c:v>
                </c:pt>
                <c:pt idx="293">
                  <c:v>94.307109999999994</c:v>
                </c:pt>
                <c:pt idx="294">
                  <c:v>94.325540000000004</c:v>
                </c:pt>
                <c:pt idx="295">
                  <c:v>94.346710000000002</c:v>
                </c:pt>
                <c:pt idx="296">
                  <c:v>94.37012</c:v>
                </c:pt>
                <c:pt idx="297">
                  <c:v>94.395219999999995</c:v>
                </c:pt>
                <c:pt idx="298">
                  <c:v>94.421430000000001</c:v>
                </c:pt>
                <c:pt idx="299">
                  <c:v>94.448179999999994</c:v>
                </c:pt>
                <c:pt idx="300">
                  <c:v>94.474900000000005</c:v>
                </c:pt>
                <c:pt idx="301">
                  <c:v>94.501059999999995</c:v>
                </c:pt>
                <c:pt idx="302">
                  <c:v>94.526179999999997</c:v>
                </c:pt>
                <c:pt idx="303">
                  <c:v>94.549859999999995</c:v>
                </c:pt>
                <c:pt idx="304">
                  <c:v>94.571740000000005</c:v>
                </c:pt>
                <c:pt idx="305">
                  <c:v>94.591589999999997</c:v>
                </c:pt>
                <c:pt idx="306">
                  <c:v>94.609279999999998</c:v>
                </c:pt>
                <c:pt idx="307">
                  <c:v>94.624780000000001</c:v>
                </c:pt>
                <c:pt idx="308">
                  <c:v>94.638189999999994</c:v>
                </c:pt>
                <c:pt idx="309">
                  <c:v>94.649730000000005</c:v>
                </c:pt>
                <c:pt idx="310">
                  <c:v>94.659689999999998</c:v>
                </c:pt>
                <c:pt idx="311">
                  <c:v>94.668400000000005</c:v>
                </c:pt>
                <c:pt idx="312">
                  <c:v>94.676249999999996</c:v>
                </c:pt>
                <c:pt idx="313">
                  <c:v>94.68356</c:v>
                </c:pt>
                <c:pt idx="314">
                  <c:v>94.690600000000003</c:v>
                </c:pt>
                <c:pt idx="315">
                  <c:v>94.697599999999994</c:v>
                </c:pt>
                <c:pt idx="316">
                  <c:v>94.704650000000001</c:v>
                </c:pt>
                <c:pt idx="317">
                  <c:v>94.711780000000005</c:v>
                </c:pt>
                <c:pt idx="318">
                  <c:v>94.71893</c:v>
                </c:pt>
                <c:pt idx="319">
                  <c:v>94.725939999999994</c:v>
                </c:pt>
                <c:pt idx="320">
                  <c:v>94.732640000000004</c:v>
                </c:pt>
                <c:pt idx="321">
                  <c:v>94.738789999999995</c:v>
                </c:pt>
                <c:pt idx="322">
                  <c:v>94.744140000000002</c:v>
                </c:pt>
                <c:pt idx="323">
                  <c:v>94.748410000000007</c:v>
                </c:pt>
                <c:pt idx="324">
                  <c:v>94.751369999999994</c:v>
                </c:pt>
                <c:pt idx="325">
                  <c:v>94.752769999999998</c:v>
                </c:pt>
                <c:pt idx="326">
                  <c:v>94.752489999999995</c:v>
                </c:pt>
                <c:pt idx="327">
                  <c:v>94.750450000000001</c:v>
                </c:pt>
                <c:pt idx="328">
                  <c:v>94.746750000000006</c:v>
                </c:pt>
                <c:pt idx="329">
                  <c:v>94.741579999999999</c:v>
                </c:pt>
                <c:pt idx="330">
                  <c:v>94.735339999999994</c:v>
                </c:pt>
                <c:pt idx="331">
                  <c:v>94.728489999999994</c:v>
                </c:pt>
                <c:pt idx="332">
                  <c:v>94.721609999999998</c:v>
                </c:pt>
                <c:pt idx="333">
                  <c:v>94.715310000000002</c:v>
                </c:pt>
                <c:pt idx="334">
                  <c:v>94.710130000000007</c:v>
                </c:pt>
                <c:pt idx="335">
                  <c:v>94.706549999999993</c:v>
                </c:pt>
                <c:pt idx="336">
                  <c:v>94.704859999999996</c:v>
                </c:pt>
                <c:pt idx="337">
                  <c:v>94.705150000000003</c:v>
                </c:pt>
                <c:pt idx="338">
                  <c:v>94.70729</c:v>
                </c:pt>
                <c:pt idx="339">
                  <c:v>94.710930000000005</c:v>
                </c:pt>
                <c:pt idx="340">
                  <c:v>94.715459999999993</c:v>
                </c:pt>
                <c:pt idx="341">
                  <c:v>94.720100000000002</c:v>
                </c:pt>
                <c:pt idx="342">
                  <c:v>94.723849999999999</c:v>
                </c:pt>
                <c:pt idx="343">
                  <c:v>94.725560000000002</c:v>
                </c:pt>
                <c:pt idx="344">
                  <c:v>94.723969999999994</c:v>
                </c:pt>
                <c:pt idx="345">
                  <c:v>94.717740000000006</c:v>
                </c:pt>
                <c:pt idx="346">
                  <c:v>94.705529999999996</c:v>
                </c:pt>
                <c:pt idx="347">
                  <c:v>94.686070000000001</c:v>
                </c:pt>
                <c:pt idx="348">
                  <c:v>94.658280000000005</c:v>
                </c:pt>
                <c:pt idx="349">
                  <c:v>94.621309999999994</c:v>
                </c:pt>
                <c:pt idx="350">
                  <c:v>94.574659999999994</c:v>
                </c:pt>
                <c:pt idx="351">
                  <c:v>94.518240000000006</c:v>
                </c:pt>
                <c:pt idx="352">
                  <c:v>94.452430000000007</c:v>
                </c:pt>
                <c:pt idx="353">
                  <c:v>94.378069999999994</c:v>
                </c:pt>
                <c:pt idx="354">
                  <c:v>94.296430000000001</c:v>
                </c:pt>
                <c:pt idx="355">
                  <c:v>94.209239999999994</c:v>
                </c:pt>
                <c:pt idx="356">
                  <c:v>94.118489999999994</c:v>
                </c:pt>
                <c:pt idx="357">
                  <c:v>94.026470000000003</c:v>
                </c:pt>
                <c:pt idx="358">
                  <c:v>93.935580000000002</c:v>
                </c:pt>
                <c:pt idx="359">
                  <c:v>93.848259999999996</c:v>
                </c:pt>
                <c:pt idx="360">
                  <c:v>93.76688</c:v>
                </c:pt>
                <c:pt idx="361">
                  <c:v>93.693640000000002</c:v>
                </c:pt>
                <c:pt idx="362">
                  <c:v>93.630449999999996</c:v>
                </c:pt>
                <c:pt idx="363">
                  <c:v>93.578850000000003</c:v>
                </c:pt>
                <c:pt idx="364">
                  <c:v>93.539959999999994</c:v>
                </c:pt>
                <c:pt idx="365">
                  <c:v>93.514399999999995</c:v>
                </c:pt>
                <c:pt idx="366">
                  <c:v>93.50224</c:v>
                </c:pt>
                <c:pt idx="367">
                  <c:v>93.503020000000006</c:v>
                </c:pt>
                <c:pt idx="368">
                  <c:v>93.515799999999999</c:v>
                </c:pt>
                <c:pt idx="369">
                  <c:v>93.539180000000002</c:v>
                </c:pt>
                <c:pt idx="370">
                  <c:v>93.571430000000007</c:v>
                </c:pt>
                <c:pt idx="371">
                  <c:v>93.610529999999997</c:v>
                </c:pt>
                <c:pt idx="372">
                  <c:v>93.654340000000005</c:v>
                </c:pt>
                <c:pt idx="373">
                  <c:v>93.700710000000001</c:v>
                </c:pt>
                <c:pt idx="374">
                  <c:v>93.747510000000005</c:v>
                </c:pt>
                <c:pt idx="375">
                  <c:v>93.792810000000003</c:v>
                </c:pt>
                <c:pt idx="376">
                  <c:v>93.834829999999997</c:v>
                </c:pt>
                <c:pt idx="377">
                  <c:v>93.87209</c:v>
                </c:pt>
                <c:pt idx="378">
                  <c:v>93.90334</c:v>
                </c:pt>
                <c:pt idx="379">
                  <c:v>93.927599999999998</c:v>
                </c:pt>
                <c:pt idx="380">
                  <c:v>93.944190000000006</c:v>
                </c:pt>
                <c:pt idx="381">
                  <c:v>93.952650000000006</c:v>
                </c:pt>
                <c:pt idx="382">
                  <c:v>93.952759999999998</c:v>
                </c:pt>
                <c:pt idx="383">
                  <c:v>93.944469999999995</c:v>
                </c:pt>
                <c:pt idx="384">
                  <c:v>93.927930000000003</c:v>
                </c:pt>
                <c:pt idx="385">
                  <c:v>93.903369999999995</c:v>
                </c:pt>
                <c:pt idx="386">
                  <c:v>93.871170000000006</c:v>
                </c:pt>
                <c:pt idx="387">
                  <c:v>93.831729999999993</c:v>
                </c:pt>
                <c:pt idx="388">
                  <c:v>93.785589999999999</c:v>
                </c:pt>
                <c:pt idx="389">
                  <c:v>93.733310000000003</c:v>
                </c:pt>
                <c:pt idx="390">
                  <c:v>93.675600000000003</c:v>
                </c:pt>
                <c:pt idx="391">
                  <c:v>93.61327</c:v>
                </c:pt>
                <c:pt idx="392">
                  <c:v>93.547290000000004</c:v>
                </c:pt>
                <c:pt idx="393">
                  <c:v>93.478849999999994</c:v>
                </c:pt>
                <c:pt idx="394">
                  <c:v>93.409319999999994</c:v>
                </c:pt>
                <c:pt idx="395">
                  <c:v>93.340289999999996</c:v>
                </c:pt>
                <c:pt idx="396">
                  <c:v>93.273560000000003</c:v>
                </c:pt>
                <c:pt idx="397">
                  <c:v>93.211020000000005</c:v>
                </c:pt>
                <c:pt idx="398">
                  <c:v>93.154700000000005</c:v>
                </c:pt>
                <c:pt idx="399">
                  <c:v>93.106579999999994</c:v>
                </c:pt>
                <c:pt idx="400">
                  <c:v>93.068529999999996</c:v>
                </c:pt>
                <c:pt idx="401">
                  <c:v>93.042249999999996</c:v>
                </c:pt>
                <c:pt idx="402">
                  <c:v>93.029129999999995</c:v>
                </c:pt>
                <c:pt idx="403">
                  <c:v>93.030190000000005</c:v>
                </c:pt>
                <c:pt idx="404">
                  <c:v>93.046040000000005</c:v>
                </c:pt>
                <c:pt idx="405">
                  <c:v>93.076830000000001</c:v>
                </c:pt>
                <c:pt idx="406">
                  <c:v>93.122249999999994</c:v>
                </c:pt>
                <c:pt idx="407">
                  <c:v>93.181529999999995</c:v>
                </c:pt>
                <c:pt idx="408">
                  <c:v>93.253429999999994</c:v>
                </c:pt>
                <c:pt idx="409">
                  <c:v>93.336359999999999</c:v>
                </c:pt>
                <c:pt idx="410">
                  <c:v>93.428340000000006</c:v>
                </c:pt>
                <c:pt idx="411">
                  <c:v>93.527190000000004</c:v>
                </c:pt>
                <c:pt idx="412">
                  <c:v>93.630520000000004</c:v>
                </c:pt>
                <c:pt idx="413">
                  <c:v>93.735889999999998</c:v>
                </c:pt>
                <c:pt idx="414">
                  <c:v>93.840980000000002</c:v>
                </c:pt>
                <c:pt idx="415">
                  <c:v>93.943569999999994</c:v>
                </c:pt>
                <c:pt idx="416">
                  <c:v>94.041740000000004</c:v>
                </c:pt>
                <c:pt idx="417">
                  <c:v>94.133930000000007</c:v>
                </c:pt>
                <c:pt idx="418">
                  <c:v>94.218940000000003</c:v>
                </c:pt>
                <c:pt idx="419">
                  <c:v>94.296019999999999</c:v>
                </c:pt>
                <c:pt idx="420">
                  <c:v>94.364810000000006</c:v>
                </c:pt>
                <c:pt idx="421">
                  <c:v>94.425319999999999</c:v>
                </c:pt>
                <c:pt idx="422">
                  <c:v>94.47784</c:v>
                </c:pt>
                <c:pt idx="423">
                  <c:v>94.522970000000001</c:v>
                </c:pt>
                <c:pt idx="424">
                  <c:v>94.561419999999998</c:v>
                </c:pt>
                <c:pt idx="425">
                  <c:v>94.59402</c:v>
                </c:pt>
                <c:pt idx="426">
                  <c:v>94.621679999999998</c:v>
                </c:pt>
                <c:pt idx="427">
                  <c:v>94.645300000000006</c:v>
                </c:pt>
                <c:pt idx="428">
                  <c:v>94.665769999999995</c:v>
                </c:pt>
                <c:pt idx="429">
                  <c:v>94.683909999999997</c:v>
                </c:pt>
                <c:pt idx="430">
                  <c:v>94.700479999999999</c:v>
                </c:pt>
                <c:pt idx="431">
                  <c:v>94.71611</c:v>
                </c:pt>
                <c:pt idx="432">
                  <c:v>94.731319999999997</c:v>
                </c:pt>
                <c:pt idx="433">
                  <c:v>94.746480000000005</c:v>
                </c:pt>
                <c:pt idx="434">
                  <c:v>94.76182</c:v>
                </c:pt>
                <c:pt idx="435">
                  <c:v>94.777439999999999</c:v>
                </c:pt>
                <c:pt idx="436">
                  <c:v>94.793310000000005</c:v>
                </c:pt>
                <c:pt idx="437">
                  <c:v>94.809380000000004</c:v>
                </c:pt>
                <c:pt idx="438">
                  <c:v>94.825509999999994</c:v>
                </c:pt>
                <c:pt idx="439">
                  <c:v>94.841589999999997</c:v>
                </c:pt>
                <c:pt idx="440">
                  <c:v>94.85754</c:v>
                </c:pt>
                <c:pt idx="441">
                  <c:v>94.873329999999996</c:v>
                </c:pt>
                <c:pt idx="442">
                  <c:v>94.888949999999994</c:v>
                </c:pt>
                <c:pt idx="443">
                  <c:v>94.90446</c:v>
                </c:pt>
                <c:pt idx="444">
                  <c:v>94.919910000000002</c:v>
                </c:pt>
                <c:pt idx="445">
                  <c:v>94.935389999999998</c:v>
                </c:pt>
                <c:pt idx="446">
                  <c:v>94.95093</c:v>
                </c:pt>
                <c:pt idx="447">
                  <c:v>94.966560000000001</c:v>
                </c:pt>
                <c:pt idx="448">
                  <c:v>94.982290000000006</c:v>
                </c:pt>
                <c:pt idx="449">
                  <c:v>94.998080000000002</c:v>
                </c:pt>
                <c:pt idx="450">
                  <c:v>95.013859999999994</c:v>
                </c:pt>
                <c:pt idx="451">
                  <c:v>95.029560000000004</c:v>
                </c:pt>
                <c:pt idx="452">
                  <c:v>95.045050000000003</c:v>
                </c:pt>
                <c:pt idx="453">
                  <c:v>95.060239999999993</c:v>
                </c:pt>
                <c:pt idx="454">
                  <c:v>95.074969999999993</c:v>
                </c:pt>
                <c:pt idx="455">
                  <c:v>95.089070000000007</c:v>
                </c:pt>
                <c:pt idx="456">
                  <c:v>95.102339999999998</c:v>
                </c:pt>
                <c:pt idx="457">
                  <c:v>95.114559999999997</c:v>
                </c:pt>
                <c:pt idx="458">
                  <c:v>95.125489999999999</c:v>
                </c:pt>
                <c:pt idx="459">
                  <c:v>95.134919999999994</c:v>
                </c:pt>
                <c:pt idx="460">
                  <c:v>95.142660000000006</c:v>
                </c:pt>
                <c:pt idx="461">
                  <c:v>95.148610000000005</c:v>
                </c:pt>
                <c:pt idx="462">
                  <c:v>95.152699999999996</c:v>
                </c:pt>
                <c:pt idx="463">
                  <c:v>95.155000000000001</c:v>
                </c:pt>
                <c:pt idx="464">
                  <c:v>95.155640000000005</c:v>
                </c:pt>
                <c:pt idx="465">
                  <c:v>95.154839999999993</c:v>
                </c:pt>
                <c:pt idx="466">
                  <c:v>95.152850000000001</c:v>
                </c:pt>
                <c:pt idx="467">
                  <c:v>95.150009999999995</c:v>
                </c:pt>
                <c:pt idx="468">
                  <c:v>95.146640000000005</c:v>
                </c:pt>
                <c:pt idx="469">
                  <c:v>95.143129999999999</c:v>
                </c:pt>
                <c:pt idx="470">
                  <c:v>95.139809999999997</c:v>
                </c:pt>
                <c:pt idx="471">
                  <c:v>95.137050000000002</c:v>
                </c:pt>
                <c:pt idx="472">
                  <c:v>95.135140000000007</c:v>
                </c:pt>
                <c:pt idx="473">
                  <c:v>95.134370000000004</c:v>
                </c:pt>
                <c:pt idx="474">
                  <c:v>95.134929999999997</c:v>
                </c:pt>
                <c:pt idx="475">
                  <c:v>95.136989999999997</c:v>
                </c:pt>
                <c:pt idx="476">
                  <c:v>95.14058</c:v>
                </c:pt>
                <c:pt idx="477">
                  <c:v>95.145700000000005</c:v>
                </c:pt>
                <c:pt idx="478">
                  <c:v>95.15222</c:v>
                </c:pt>
                <c:pt idx="479">
                  <c:v>95.159989999999993</c:v>
                </c:pt>
                <c:pt idx="480">
                  <c:v>95.168750000000003</c:v>
                </c:pt>
                <c:pt idx="481">
                  <c:v>95.178210000000007</c:v>
                </c:pt>
                <c:pt idx="482">
                  <c:v>95.188059999999993</c:v>
                </c:pt>
                <c:pt idx="483">
                  <c:v>95.197969999999998</c:v>
                </c:pt>
                <c:pt idx="484">
                  <c:v>95.207629999999995</c:v>
                </c:pt>
                <c:pt idx="485">
                  <c:v>95.216769999999997</c:v>
                </c:pt>
                <c:pt idx="486">
                  <c:v>95.225110000000001</c:v>
                </c:pt>
                <c:pt idx="487">
                  <c:v>95.232439999999997</c:v>
                </c:pt>
                <c:pt idx="488">
                  <c:v>95.238590000000002</c:v>
                </c:pt>
                <c:pt idx="489">
                  <c:v>95.243409999999997</c:v>
                </c:pt>
                <c:pt idx="490">
                  <c:v>95.246840000000006</c:v>
                </c:pt>
                <c:pt idx="491">
                  <c:v>95.24888</c:v>
                </c:pt>
                <c:pt idx="492">
                  <c:v>95.249589999999998</c:v>
                </c:pt>
                <c:pt idx="493">
                  <c:v>95.249110000000002</c:v>
                </c:pt>
                <c:pt idx="494">
                  <c:v>95.247630000000001</c:v>
                </c:pt>
                <c:pt idx="495">
                  <c:v>95.245360000000005</c:v>
                </c:pt>
                <c:pt idx="496">
                  <c:v>95.242549999999994</c:v>
                </c:pt>
                <c:pt idx="497">
                  <c:v>95.239429999999999</c:v>
                </c:pt>
                <c:pt idx="498">
                  <c:v>95.23621</c:v>
                </c:pt>
                <c:pt idx="499">
                  <c:v>95.233080000000001</c:v>
                </c:pt>
                <c:pt idx="500">
                  <c:v>95.230159999999998</c:v>
                </c:pt>
                <c:pt idx="501">
                  <c:v>95.227549999999994</c:v>
                </c:pt>
                <c:pt idx="502">
                  <c:v>95.225290000000001</c:v>
                </c:pt>
                <c:pt idx="503">
                  <c:v>95.223399999999998</c:v>
                </c:pt>
                <c:pt idx="504">
                  <c:v>95.221819999999994</c:v>
                </c:pt>
                <c:pt idx="505">
                  <c:v>95.220489999999998</c:v>
                </c:pt>
                <c:pt idx="506">
                  <c:v>95.219279999999998</c:v>
                </c:pt>
                <c:pt idx="507">
                  <c:v>95.218040000000002</c:v>
                </c:pt>
                <c:pt idx="508">
                  <c:v>95.216639999999998</c:v>
                </c:pt>
                <c:pt idx="509">
                  <c:v>95.214910000000003</c:v>
                </c:pt>
                <c:pt idx="510">
                  <c:v>95.212739999999997</c:v>
                </c:pt>
                <c:pt idx="511">
                  <c:v>95.21002</c:v>
                </c:pt>
                <c:pt idx="512">
                  <c:v>95.206710000000001</c:v>
                </c:pt>
                <c:pt idx="513">
                  <c:v>95.202830000000006</c:v>
                </c:pt>
                <c:pt idx="514">
                  <c:v>95.198459999999997</c:v>
                </c:pt>
                <c:pt idx="515">
                  <c:v>95.193759999999997</c:v>
                </c:pt>
                <c:pt idx="516">
                  <c:v>95.188950000000006</c:v>
                </c:pt>
                <c:pt idx="517">
                  <c:v>95.184250000000006</c:v>
                </c:pt>
                <c:pt idx="518">
                  <c:v>95.179910000000007</c:v>
                </c:pt>
                <c:pt idx="519">
                  <c:v>95.176159999999996</c:v>
                </c:pt>
                <c:pt idx="520">
                  <c:v>95.173230000000004</c:v>
                </c:pt>
                <c:pt idx="521">
                  <c:v>95.171289999999999</c:v>
                </c:pt>
                <c:pt idx="522">
                  <c:v>95.170479999999998</c:v>
                </c:pt>
                <c:pt idx="523">
                  <c:v>95.170879999999997</c:v>
                </c:pt>
                <c:pt idx="524">
                  <c:v>95.172520000000006</c:v>
                </c:pt>
                <c:pt idx="525">
                  <c:v>95.175319999999999</c:v>
                </c:pt>
                <c:pt idx="526">
                  <c:v>95.179180000000002</c:v>
                </c:pt>
                <c:pt idx="527">
                  <c:v>95.183909999999997</c:v>
                </c:pt>
                <c:pt idx="528">
                  <c:v>95.189269999999993</c:v>
                </c:pt>
                <c:pt idx="529">
                  <c:v>95.194980000000001</c:v>
                </c:pt>
                <c:pt idx="530">
                  <c:v>95.200749999999999</c:v>
                </c:pt>
                <c:pt idx="531">
                  <c:v>95.206280000000007</c:v>
                </c:pt>
                <c:pt idx="532">
                  <c:v>95.211299999999994</c:v>
                </c:pt>
                <c:pt idx="533">
                  <c:v>95.215580000000003</c:v>
                </c:pt>
                <c:pt idx="534">
                  <c:v>95.218999999999994</c:v>
                </c:pt>
                <c:pt idx="535">
                  <c:v>95.221440000000001</c:v>
                </c:pt>
                <c:pt idx="536">
                  <c:v>95.222890000000007</c:v>
                </c:pt>
                <c:pt idx="537">
                  <c:v>95.223389999999995</c:v>
                </c:pt>
                <c:pt idx="538">
                  <c:v>95.223029999999994</c:v>
                </c:pt>
                <c:pt idx="539">
                  <c:v>95.221919999999997</c:v>
                </c:pt>
                <c:pt idx="540">
                  <c:v>95.220230000000001</c:v>
                </c:pt>
                <c:pt idx="541">
                  <c:v>95.218119999999999</c:v>
                </c:pt>
                <c:pt idx="542">
                  <c:v>95.215760000000003</c:v>
                </c:pt>
                <c:pt idx="543">
                  <c:v>95.213350000000005</c:v>
                </c:pt>
                <c:pt idx="544">
                  <c:v>95.211060000000003</c:v>
                </c:pt>
                <c:pt idx="545">
                  <c:v>95.209059999999994</c:v>
                </c:pt>
                <c:pt idx="546">
                  <c:v>95.207480000000004</c:v>
                </c:pt>
                <c:pt idx="547">
                  <c:v>95.206440000000001</c:v>
                </c:pt>
                <c:pt idx="548">
                  <c:v>95.205969999999994</c:v>
                </c:pt>
                <c:pt idx="549">
                  <c:v>95.206090000000003</c:v>
                </c:pt>
                <c:pt idx="550">
                  <c:v>95.206760000000003</c:v>
                </c:pt>
                <c:pt idx="551">
                  <c:v>95.207909999999998</c:v>
                </c:pt>
                <c:pt idx="552">
                  <c:v>95.209419999999994</c:v>
                </c:pt>
                <c:pt idx="553">
                  <c:v>95.211169999999996</c:v>
                </c:pt>
                <c:pt idx="554">
                  <c:v>95.213040000000007</c:v>
                </c:pt>
                <c:pt idx="555">
                  <c:v>95.2149</c:v>
                </c:pt>
                <c:pt idx="556">
                  <c:v>95.216660000000005</c:v>
                </c:pt>
                <c:pt idx="557">
                  <c:v>95.218209999999999</c:v>
                </c:pt>
                <c:pt idx="558">
                  <c:v>95.219499999999996</c:v>
                </c:pt>
                <c:pt idx="559">
                  <c:v>95.220460000000003</c:v>
                </c:pt>
                <c:pt idx="560">
                  <c:v>95.221080000000001</c:v>
                </c:pt>
                <c:pt idx="561">
                  <c:v>95.221360000000004</c:v>
                </c:pt>
                <c:pt idx="562">
                  <c:v>95.221289999999996</c:v>
                </c:pt>
                <c:pt idx="563">
                  <c:v>95.220910000000003</c:v>
                </c:pt>
                <c:pt idx="564">
                  <c:v>95.220269999999999</c:v>
                </c:pt>
                <c:pt idx="565">
                  <c:v>95.219440000000006</c:v>
                </c:pt>
                <c:pt idx="566">
                  <c:v>95.218530000000001</c:v>
                </c:pt>
                <c:pt idx="567">
                  <c:v>95.217619999999997</c:v>
                </c:pt>
                <c:pt idx="568">
                  <c:v>95.216840000000005</c:v>
                </c:pt>
                <c:pt idx="569">
                  <c:v>95.216279999999998</c:v>
                </c:pt>
                <c:pt idx="570">
                  <c:v>95.216059999999999</c:v>
                </c:pt>
                <c:pt idx="571">
                  <c:v>95.216269999999994</c:v>
                </c:pt>
                <c:pt idx="572">
                  <c:v>95.21696</c:v>
                </c:pt>
                <c:pt idx="573">
                  <c:v>95.218220000000002</c:v>
                </c:pt>
                <c:pt idx="574">
                  <c:v>95.220039999999997</c:v>
                </c:pt>
                <c:pt idx="575">
                  <c:v>95.222449999999995</c:v>
                </c:pt>
                <c:pt idx="576">
                  <c:v>95.225430000000003</c:v>
                </c:pt>
                <c:pt idx="577">
                  <c:v>95.228949999999998</c:v>
                </c:pt>
                <c:pt idx="578">
                  <c:v>95.232939999999999</c:v>
                </c:pt>
                <c:pt idx="579">
                  <c:v>95.237309999999994</c:v>
                </c:pt>
                <c:pt idx="580">
                  <c:v>95.241919999999993</c:v>
                </c:pt>
                <c:pt idx="581">
                  <c:v>95.246629999999996</c:v>
                </c:pt>
                <c:pt idx="582">
                  <c:v>95.251239999999996</c:v>
                </c:pt>
                <c:pt idx="583">
                  <c:v>95.255549999999999</c:v>
                </c:pt>
                <c:pt idx="584">
                  <c:v>95.259320000000002</c:v>
                </c:pt>
                <c:pt idx="585">
                  <c:v>95.262309999999999</c:v>
                </c:pt>
                <c:pt idx="586">
                  <c:v>95.264269999999996</c:v>
                </c:pt>
                <c:pt idx="587">
                  <c:v>95.264939999999996</c:v>
                </c:pt>
                <c:pt idx="588">
                  <c:v>95.264080000000007</c:v>
                </c:pt>
                <c:pt idx="589">
                  <c:v>95.261510000000001</c:v>
                </c:pt>
                <c:pt idx="590">
                  <c:v>95.257050000000007</c:v>
                </c:pt>
                <c:pt idx="591">
                  <c:v>95.250569999999996</c:v>
                </c:pt>
                <c:pt idx="592">
                  <c:v>95.242040000000003</c:v>
                </c:pt>
                <c:pt idx="593">
                  <c:v>95.231459999999998</c:v>
                </c:pt>
                <c:pt idx="594">
                  <c:v>95.218940000000003</c:v>
                </c:pt>
                <c:pt idx="595">
                  <c:v>95.204669999999993</c:v>
                </c:pt>
                <c:pt idx="596">
                  <c:v>95.188900000000004</c:v>
                </c:pt>
                <c:pt idx="597">
                  <c:v>95.17201</c:v>
                </c:pt>
                <c:pt idx="598">
                  <c:v>95.154430000000005</c:v>
                </c:pt>
                <c:pt idx="599">
                  <c:v>95.136669999999995</c:v>
                </c:pt>
                <c:pt idx="600">
                  <c:v>95.119259999999997</c:v>
                </c:pt>
                <c:pt idx="601">
                  <c:v>95.10275</c:v>
                </c:pt>
                <c:pt idx="602">
                  <c:v>95.087699999999998</c:v>
                </c:pt>
                <c:pt idx="603">
                  <c:v>95.074619999999996</c:v>
                </c:pt>
                <c:pt idx="604">
                  <c:v>95.063929999999999</c:v>
                </c:pt>
                <c:pt idx="605">
                  <c:v>95.056020000000004</c:v>
                </c:pt>
                <c:pt idx="606">
                  <c:v>95.051150000000007</c:v>
                </c:pt>
                <c:pt idx="607">
                  <c:v>95.049469999999999</c:v>
                </c:pt>
                <c:pt idx="608">
                  <c:v>95.051029999999997</c:v>
                </c:pt>
                <c:pt idx="609">
                  <c:v>95.055779999999999</c:v>
                </c:pt>
                <c:pt idx="610">
                  <c:v>95.063540000000003</c:v>
                </c:pt>
                <c:pt idx="611">
                  <c:v>95.074039999999997</c:v>
                </c:pt>
                <c:pt idx="612">
                  <c:v>95.086939999999998</c:v>
                </c:pt>
                <c:pt idx="613">
                  <c:v>95.101839999999996</c:v>
                </c:pt>
                <c:pt idx="614">
                  <c:v>95.118319999999997</c:v>
                </c:pt>
                <c:pt idx="615">
                  <c:v>95.135930000000002</c:v>
                </c:pt>
                <c:pt idx="616">
                  <c:v>95.154240000000001</c:v>
                </c:pt>
                <c:pt idx="617">
                  <c:v>95.172849999999997</c:v>
                </c:pt>
                <c:pt idx="618">
                  <c:v>95.191419999999994</c:v>
                </c:pt>
                <c:pt idx="619">
                  <c:v>95.209699999999998</c:v>
                </c:pt>
                <c:pt idx="620">
                  <c:v>95.227490000000003</c:v>
                </c:pt>
                <c:pt idx="621">
                  <c:v>95.244669999999999</c:v>
                </c:pt>
                <c:pt idx="622">
                  <c:v>95.261210000000005</c:v>
                </c:pt>
                <c:pt idx="623">
                  <c:v>95.277109999999993</c:v>
                </c:pt>
                <c:pt idx="624">
                  <c:v>95.292420000000007</c:v>
                </c:pt>
                <c:pt idx="625">
                  <c:v>95.307209999999998</c:v>
                </c:pt>
                <c:pt idx="626">
                  <c:v>95.321529999999996</c:v>
                </c:pt>
                <c:pt idx="627">
                  <c:v>95.335430000000002</c:v>
                </c:pt>
                <c:pt idx="628">
                  <c:v>95.348929999999996</c:v>
                </c:pt>
                <c:pt idx="629">
                  <c:v>95.361999999999995</c:v>
                </c:pt>
                <c:pt idx="630">
                  <c:v>95.374579999999995</c:v>
                </c:pt>
                <c:pt idx="631">
                  <c:v>95.386600000000001</c:v>
                </c:pt>
                <c:pt idx="632">
                  <c:v>95.397930000000002</c:v>
                </c:pt>
                <c:pt idx="633">
                  <c:v>95.40849</c:v>
                </c:pt>
                <c:pt idx="634">
                  <c:v>95.418109999999999</c:v>
                </c:pt>
                <c:pt idx="635">
                  <c:v>95.426699999999997</c:v>
                </c:pt>
                <c:pt idx="636">
                  <c:v>95.434160000000006</c:v>
                </c:pt>
                <c:pt idx="637">
                  <c:v>95.440399999999997</c:v>
                </c:pt>
                <c:pt idx="638">
                  <c:v>95.445369999999997</c:v>
                </c:pt>
                <c:pt idx="639">
                  <c:v>95.449060000000003</c:v>
                </c:pt>
                <c:pt idx="640">
                  <c:v>95.451490000000007</c:v>
                </c:pt>
                <c:pt idx="641">
                  <c:v>95.452740000000006</c:v>
                </c:pt>
                <c:pt idx="642">
                  <c:v>95.452929999999995</c:v>
                </c:pt>
                <c:pt idx="643">
                  <c:v>95.452219999999997</c:v>
                </c:pt>
                <c:pt idx="644">
                  <c:v>95.450779999999995</c:v>
                </c:pt>
                <c:pt idx="645">
                  <c:v>95.448809999999995</c:v>
                </c:pt>
                <c:pt idx="646">
                  <c:v>95.446539999999999</c:v>
                </c:pt>
                <c:pt idx="647">
                  <c:v>95.444149999999993</c:v>
                </c:pt>
                <c:pt idx="648">
                  <c:v>95.441779999999994</c:v>
                </c:pt>
                <c:pt idx="649">
                  <c:v>95.439570000000003</c:v>
                </c:pt>
                <c:pt idx="650">
                  <c:v>95.437560000000005</c:v>
                </c:pt>
                <c:pt idx="651">
                  <c:v>95.4358</c:v>
                </c:pt>
                <c:pt idx="652">
                  <c:v>95.434250000000006</c:v>
                </c:pt>
                <c:pt idx="653">
                  <c:v>95.432879999999997</c:v>
                </c:pt>
                <c:pt idx="654">
                  <c:v>95.431640000000002</c:v>
                </c:pt>
                <c:pt idx="655">
                  <c:v>95.430459999999997</c:v>
                </c:pt>
                <c:pt idx="656">
                  <c:v>95.429289999999995</c:v>
                </c:pt>
                <c:pt idx="657">
                  <c:v>95.428100000000001</c:v>
                </c:pt>
                <c:pt idx="658">
                  <c:v>95.426829999999995</c:v>
                </c:pt>
                <c:pt idx="659">
                  <c:v>95.425479999999993</c:v>
                </c:pt>
                <c:pt idx="660">
                  <c:v>95.424000000000007</c:v>
                </c:pt>
                <c:pt idx="661">
                  <c:v>95.422389999999993</c:v>
                </c:pt>
                <c:pt idx="662">
                  <c:v>95.420640000000006</c:v>
                </c:pt>
                <c:pt idx="663">
                  <c:v>95.418779999999998</c:v>
                </c:pt>
                <c:pt idx="664">
                  <c:v>95.416849999999997</c:v>
                </c:pt>
                <c:pt idx="665">
                  <c:v>95.41489</c:v>
                </c:pt>
                <c:pt idx="666">
                  <c:v>95.41301</c:v>
                </c:pt>
                <c:pt idx="667">
                  <c:v>95.411289999999994</c:v>
                </c:pt>
                <c:pt idx="668">
                  <c:v>95.409840000000003</c:v>
                </c:pt>
                <c:pt idx="669">
                  <c:v>95.408749999999998</c:v>
                </c:pt>
                <c:pt idx="670">
                  <c:v>95.408119999999997</c:v>
                </c:pt>
                <c:pt idx="671">
                  <c:v>95.408000000000001</c:v>
                </c:pt>
                <c:pt idx="672">
                  <c:v>95.408420000000007</c:v>
                </c:pt>
                <c:pt idx="673">
                  <c:v>95.409400000000005</c:v>
                </c:pt>
                <c:pt idx="674">
                  <c:v>95.410929999999993</c:v>
                </c:pt>
                <c:pt idx="675">
                  <c:v>95.412980000000005</c:v>
                </c:pt>
                <c:pt idx="676">
                  <c:v>95.415530000000004</c:v>
                </c:pt>
                <c:pt idx="677">
                  <c:v>95.418530000000004</c:v>
                </c:pt>
                <c:pt idx="678">
                  <c:v>95.421980000000005</c:v>
                </c:pt>
                <c:pt idx="679">
                  <c:v>95.425839999999994</c:v>
                </c:pt>
                <c:pt idx="680">
                  <c:v>95.430080000000004</c:v>
                </c:pt>
                <c:pt idx="681">
                  <c:v>95.43468</c:v>
                </c:pt>
                <c:pt idx="682">
                  <c:v>95.439580000000007</c:v>
                </c:pt>
                <c:pt idx="683">
                  <c:v>95.444760000000002</c:v>
                </c:pt>
                <c:pt idx="684">
                  <c:v>95.450159999999997</c:v>
                </c:pt>
                <c:pt idx="685">
                  <c:v>95.455759999999998</c:v>
                </c:pt>
                <c:pt idx="686">
                  <c:v>95.461550000000003</c:v>
                </c:pt>
                <c:pt idx="687">
                  <c:v>95.467510000000004</c:v>
                </c:pt>
                <c:pt idx="688">
                  <c:v>95.473650000000006</c:v>
                </c:pt>
                <c:pt idx="689">
                  <c:v>95.480009999999993</c:v>
                </c:pt>
                <c:pt idx="690">
                  <c:v>95.486609999999999</c:v>
                </c:pt>
                <c:pt idx="691">
                  <c:v>95.493470000000002</c:v>
                </c:pt>
                <c:pt idx="692">
                  <c:v>95.500579999999999</c:v>
                </c:pt>
                <c:pt idx="693">
                  <c:v>95.507940000000005</c:v>
                </c:pt>
                <c:pt idx="694">
                  <c:v>95.515500000000003</c:v>
                </c:pt>
                <c:pt idx="695">
                  <c:v>95.52319</c:v>
                </c:pt>
                <c:pt idx="696">
                  <c:v>95.530940000000001</c:v>
                </c:pt>
                <c:pt idx="697">
                  <c:v>95.538650000000004</c:v>
                </c:pt>
                <c:pt idx="698">
                  <c:v>95.546229999999994</c:v>
                </c:pt>
                <c:pt idx="699">
                  <c:v>95.553579999999997</c:v>
                </c:pt>
                <c:pt idx="700">
                  <c:v>95.560630000000003</c:v>
                </c:pt>
                <c:pt idx="701">
                  <c:v>95.567310000000006</c:v>
                </c:pt>
                <c:pt idx="702">
                  <c:v>95.573530000000005</c:v>
                </c:pt>
                <c:pt idx="703">
                  <c:v>95.579269999999994</c:v>
                </c:pt>
                <c:pt idx="704">
                  <c:v>95.584500000000006</c:v>
                </c:pt>
                <c:pt idx="705">
                  <c:v>95.589219999999997</c:v>
                </c:pt>
                <c:pt idx="706">
                  <c:v>95.593459999999993</c:v>
                </c:pt>
                <c:pt idx="707">
                  <c:v>95.597269999999995</c:v>
                </c:pt>
                <c:pt idx="708">
                  <c:v>95.600750000000005</c:v>
                </c:pt>
                <c:pt idx="709">
                  <c:v>95.604029999999995</c:v>
                </c:pt>
                <c:pt idx="710">
                  <c:v>95.607230000000001</c:v>
                </c:pt>
                <c:pt idx="711">
                  <c:v>95.610500000000002</c:v>
                </c:pt>
                <c:pt idx="712">
                  <c:v>95.613979999999998</c:v>
                </c:pt>
                <c:pt idx="713">
                  <c:v>95.617769999999993</c:v>
                </c:pt>
                <c:pt idx="714">
                  <c:v>95.621949999999998</c:v>
                </c:pt>
                <c:pt idx="715">
                  <c:v>95.626559999999998</c:v>
                </c:pt>
                <c:pt idx="716">
                  <c:v>95.631609999999995</c:v>
                </c:pt>
                <c:pt idx="717">
                  <c:v>95.637069999999994</c:v>
                </c:pt>
                <c:pt idx="718">
                  <c:v>95.642889999999994</c:v>
                </c:pt>
                <c:pt idx="719">
                  <c:v>95.649010000000004</c:v>
                </c:pt>
                <c:pt idx="720">
                  <c:v>95.655349999999999</c:v>
                </c:pt>
                <c:pt idx="721">
                  <c:v>95.661829999999995</c:v>
                </c:pt>
                <c:pt idx="722">
                  <c:v>95.668369999999996</c:v>
                </c:pt>
                <c:pt idx="723">
                  <c:v>95.674899999999994</c:v>
                </c:pt>
                <c:pt idx="724">
                  <c:v>95.681340000000006</c:v>
                </c:pt>
                <c:pt idx="725">
                  <c:v>95.68768</c:v>
                </c:pt>
                <c:pt idx="726">
                  <c:v>95.693870000000004</c:v>
                </c:pt>
                <c:pt idx="727">
                  <c:v>95.699929999999995</c:v>
                </c:pt>
                <c:pt idx="728">
                  <c:v>95.7059</c:v>
                </c:pt>
                <c:pt idx="729">
                  <c:v>95.711870000000005</c:v>
                </c:pt>
                <c:pt idx="730">
                  <c:v>95.717920000000007</c:v>
                </c:pt>
                <c:pt idx="731">
                  <c:v>95.724170000000001</c:v>
                </c:pt>
                <c:pt idx="732">
                  <c:v>95.730770000000007</c:v>
                </c:pt>
                <c:pt idx="733">
                  <c:v>95.737809999999996</c:v>
                </c:pt>
                <c:pt idx="734">
                  <c:v>95.745400000000004</c:v>
                </c:pt>
                <c:pt idx="735">
                  <c:v>95.753640000000004</c:v>
                </c:pt>
                <c:pt idx="736">
                  <c:v>95.76258</c:v>
                </c:pt>
                <c:pt idx="737">
                  <c:v>95.772270000000006</c:v>
                </c:pt>
                <c:pt idx="738">
                  <c:v>95.782730000000001</c:v>
                </c:pt>
                <c:pt idx="739">
                  <c:v>95.793980000000005</c:v>
                </c:pt>
                <c:pt idx="740">
                  <c:v>95.806020000000004</c:v>
                </c:pt>
                <c:pt idx="741">
                  <c:v>95.818820000000002</c:v>
                </c:pt>
                <c:pt idx="742">
                  <c:v>95.832369999999997</c:v>
                </c:pt>
                <c:pt idx="743">
                  <c:v>95.846609999999998</c:v>
                </c:pt>
                <c:pt idx="744">
                  <c:v>95.861490000000003</c:v>
                </c:pt>
                <c:pt idx="745">
                  <c:v>95.876909999999995</c:v>
                </c:pt>
                <c:pt idx="746">
                  <c:v>95.892750000000007</c:v>
                </c:pt>
                <c:pt idx="747">
                  <c:v>95.908839999999998</c:v>
                </c:pt>
                <c:pt idx="748">
                  <c:v>95.924999999999997</c:v>
                </c:pt>
                <c:pt idx="749">
                  <c:v>95.941010000000006</c:v>
                </c:pt>
                <c:pt idx="750">
                  <c:v>95.956639999999993</c:v>
                </c:pt>
                <c:pt idx="751">
                  <c:v>95.971599999999995</c:v>
                </c:pt>
                <c:pt idx="752">
                  <c:v>95.985619999999997</c:v>
                </c:pt>
                <c:pt idx="753">
                  <c:v>95.998360000000005</c:v>
                </c:pt>
                <c:pt idx="754">
                  <c:v>96.009510000000006</c:v>
                </c:pt>
                <c:pt idx="755">
                  <c:v>96.01876</c:v>
                </c:pt>
                <c:pt idx="756">
                  <c:v>96.025810000000007</c:v>
                </c:pt>
                <c:pt idx="757">
                  <c:v>96.030420000000007</c:v>
                </c:pt>
                <c:pt idx="758">
                  <c:v>96.032409999999999</c:v>
                </c:pt>
                <c:pt idx="759">
                  <c:v>96.031679999999994</c:v>
                </c:pt>
                <c:pt idx="760">
                  <c:v>96.028270000000006</c:v>
                </c:pt>
                <c:pt idx="761">
                  <c:v>96.022300000000001</c:v>
                </c:pt>
                <c:pt idx="762">
                  <c:v>96.013999999999996</c:v>
                </c:pt>
                <c:pt idx="763">
                  <c:v>96.003730000000004</c:v>
                </c:pt>
                <c:pt idx="764">
                  <c:v>95.991929999999996</c:v>
                </c:pt>
                <c:pt idx="765">
                  <c:v>95.979129999999998</c:v>
                </c:pt>
                <c:pt idx="766">
                  <c:v>95.965900000000005</c:v>
                </c:pt>
                <c:pt idx="767">
                  <c:v>95.952849999999998</c:v>
                </c:pt>
                <c:pt idx="768">
                  <c:v>95.940579999999997</c:v>
                </c:pt>
                <c:pt idx="769">
                  <c:v>95.929689999999994</c:v>
                </c:pt>
                <c:pt idx="770">
                  <c:v>95.920680000000004</c:v>
                </c:pt>
                <c:pt idx="771">
                  <c:v>95.914019999999994</c:v>
                </c:pt>
                <c:pt idx="772">
                  <c:v>95.910039999999995</c:v>
                </c:pt>
                <c:pt idx="773">
                  <c:v>95.908990000000003</c:v>
                </c:pt>
                <c:pt idx="774">
                  <c:v>95.910970000000006</c:v>
                </c:pt>
                <c:pt idx="775">
                  <c:v>95.915980000000005</c:v>
                </c:pt>
                <c:pt idx="776">
                  <c:v>95.923860000000005</c:v>
                </c:pt>
                <c:pt idx="777">
                  <c:v>95.934370000000001</c:v>
                </c:pt>
                <c:pt idx="778">
                  <c:v>95.94717</c:v>
                </c:pt>
                <c:pt idx="779">
                  <c:v>95.961870000000005</c:v>
                </c:pt>
                <c:pt idx="780">
                  <c:v>95.977990000000005</c:v>
                </c:pt>
                <c:pt idx="781">
                  <c:v>95.995080000000002</c:v>
                </c:pt>
                <c:pt idx="782">
                  <c:v>96.012659999999997</c:v>
                </c:pt>
                <c:pt idx="783">
                  <c:v>96.030320000000003</c:v>
                </c:pt>
                <c:pt idx="784">
                  <c:v>96.047629999999998</c:v>
                </c:pt>
                <c:pt idx="785">
                  <c:v>96.064260000000004</c:v>
                </c:pt>
                <c:pt idx="786">
                  <c:v>96.079920000000001</c:v>
                </c:pt>
                <c:pt idx="787">
                  <c:v>96.094369999999998</c:v>
                </c:pt>
                <c:pt idx="788">
                  <c:v>96.10745</c:v>
                </c:pt>
                <c:pt idx="789">
                  <c:v>96.119060000000005</c:v>
                </c:pt>
                <c:pt idx="790">
                  <c:v>96.129170000000002</c:v>
                </c:pt>
                <c:pt idx="791">
                  <c:v>96.137749999999997</c:v>
                </c:pt>
                <c:pt idx="792">
                  <c:v>96.144869999999997</c:v>
                </c:pt>
                <c:pt idx="793">
                  <c:v>96.150599999999997</c:v>
                </c:pt>
                <c:pt idx="794">
                  <c:v>96.15504</c:v>
                </c:pt>
                <c:pt idx="795">
                  <c:v>96.158320000000003</c:v>
                </c:pt>
                <c:pt idx="796">
                  <c:v>96.160550000000001</c:v>
                </c:pt>
                <c:pt idx="797">
                  <c:v>96.161869999999993</c:v>
                </c:pt>
                <c:pt idx="798">
                  <c:v>96.162409999999994</c:v>
                </c:pt>
                <c:pt idx="799">
                  <c:v>96.162300000000002</c:v>
                </c:pt>
                <c:pt idx="800">
                  <c:v>96.161640000000006</c:v>
                </c:pt>
                <c:pt idx="801">
                  <c:v>96.160539999999997</c:v>
                </c:pt>
                <c:pt idx="802">
                  <c:v>96.159080000000003</c:v>
                </c:pt>
                <c:pt idx="803">
                  <c:v>96.157330000000002</c:v>
                </c:pt>
                <c:pt idx="804">
                  <c:v>96.155320000000003</c:v>
                </c:pt>
                <c:pt idx="805">
                  <c:v>96.153049999999993</c:v>
                </c:pt>
                <c:pt idx="806">
                  <c:v>96.15052</c:v>
                </c:pt>
                <c:pt idx="807">
                  <c:v>96.147660000000002</c:v>
                </c:pt>
                <c:pt idx="808">
                  <c:v>96.144400000000005</c:v>
                </c:pt>
                <c:pt idx="809">
                  <c:v>96.140640000000005</c:v>
                </c:pt>
                <c:pt idx="810">
                  <c:v>96.136250000000004</c:v>
                </c:pt>
                <c:pt idx="811">
                  <c:v>96.131110000000007</c:v>
                </c:pt>
                <c:pt idx="812">
                  <c:v>96.125079999999997</c:v>
                </c:pt>
                <c:pt idx="813">
                  <c:v>96.118039999999993</c:v>
                </c:pt>
                <c:pt idx="814">
                  <c:v>96.109899999999996</c:v>
                </c:pt>
                <c:pt idx="815">
                  <c:v>96.100579999999994</c:v>
                </c:pt>
                <c:pt idx="816">
                  <c:v>96.090050000000005</c:v>
                </c:pt>
                <c:pt idx="817">
                  <c:v>96.078320000000005</c:v>
                </c:pt>
                <c:pt idx="818">
                  <c:v>96.065449999999998</c:v>
                </c:pt>
                <c:pt idx="819">
                  <c:v>96.051569999999998</c:v>
                </c:pt>
                <c:pt idx="820">
                  <c:v>96.036820000000006</c:v>
                </c:pt>
                <c:pt idx="821">
                  <c:v>96.021420000000006</c:v>
                </c:pt>
                <c:pt idx="822">
                  <c:v>96.005619999999993</c:v>
                </c:pt>
                <c:pt idx="823">
                  <c:v>95.989710000000002</c:v>
                </c:pt>
                <c:pt idx="824">
                  <c:v>95.974000000000004</c:v>
                </c:pt>
                <c:pt idx="825">
                  <c:v>95.95881</c:v>
                </c:pt>
                <c:pt idx="826">
                  <c:v>95.944469999999995</c:v>
                </c:pt>
                <c:pt idx="827">
                  <c:v>95.931309999999996</c:v>
                </c:pt>
                <c:pt idx="828">
                  <c:v>95.919610000000006</c:v>
                </c:pt>
                <c:pt idx="829">
                  <c:v>95.909620000000004</c:v>
                </c:pt>
                <c:pt idx="830">
                  <c:v>95.901560000000003</c:v>
                </c:pt>
                <c:pt idx="831">
                  <c:v>95.895560000000003</c:v>
                </c:pt>
                <c:pt idx="832">
                  <c:v>95.891720000000007</c:v>
                </c:pt>
                <c:pt idx="833">
                  <c:v>95.890050000000002</c:v>
                </c:pt>
                <c:pt idx="834">
                  <c:v>95.890540000000001</c:v>
                </c:pt>
                <c:pt idx="835">
                  <c:v>95.893100000000004</c:v>
                </c:pt>
                <c:pt idx="836">
                  <c:v>95.89761</c:v>
                </c:pt>
                <c:pt idx="837">
                  <c:v>95.903919999999999</c:v>
                </c:pt>
                <c:pt idx="838">
                  <c:v>95.911850000000001</c:v>
                </c:pt>
                <c:pt idx="839">
                  <c:v>95.921220000000005</c:v>
                </c:pt>
                <c:pt idx="840">
                  <c:v>95.931809999999999</c:v>
                </c:pt>
                <c:pt idx="841">
                  <c:v>95.94341</c:v>
                </c:pt>
                <c:pt idx="842">
                  <c:v>95.955789999999993</c:v>
                </c:pt>
                <c:pt idx="843">
                  <c:v>95.968729999999994</c:v>
                </c:pt>
                <c:pt idx="844">
                  <c:v>95.981999999999999</c:v>
                </c:pt>
                <c:pt idx="845">
                  <c:v>95.995410000000007</c:v>
                </c:pt>
                <c:pt idx="846">
                  <c:v>96.008750000000006</c:v>
                </c:pt>
                <c:pt idx="847">
                  <c:v>96.021860000000004</c:v>
                </c:pt>
                <c:pt idx="848">
                  <c:v>96.034599999999998</c:v>
                </c:pt>
                <c:pt idx="849">
                  <c:v>96.04683</c:v>
                </c:pt>
                <c:pt idx="850">
                  <c:v>96.058430000000001</c:v>
                </c:pt>
                <c:pt idx="851">
                  <c:v>96.069310000000002</c:v>
                </c:pt>
                <c:pt idx="852">
                  <c:v>96.079329999999999</c:v>
                </c:pt>
                <c:pt idx="853">
                  <c:v>96.088390000000004</c:v>
                </c:pt>
                <c:pt idx="854">
                  <c:v>96.096379999999996</c:v>
                </c:pt>
                <c:pt idx="855">
                  <c:v>96.103189999999998</c:v>
                </c:pt>
                <c:pt idx="856">
                  <c:v>96.108689999999996</c:v>
                </c:pt>
                <c:pt idx="857">
                  <c:v>96.112809999999996</c:v>
                </c:pt>
                <c:pt idx="858">
                  <c:v>96.115480000000005</c:v>
                </c:pt>
                <c:pt idx="859">
                  <c:v>96.116650000000007</c:v>
                </c:pt>
                <c:pt idx="860">
                  <c:v>96.116299999999995</c:v>
                </c:pt>
                <c:pt idx="861">
                  <c:v>96.11448</c:v>
                </c:pt>
                <c:pt idx="862">
                  <c:v>96.11121</c:v>
                </c:pt>
                <c:pt idx="863">
                  <c:v>96.1066</c:v>
                </c:pt>
                <c:pt idx="864">
                  <c:v>96.100740000000002</c:v>
                </c:pt>
                <c:pt idx="865">
                  <c:v>96.093770000000006</c:v>
                </c:pt>
                <c:pt idx="866">
                  <c:v>96.085859999999997</c:v>
                </c:pt>
                <c:pt idx="867">
                  <c:v>96.077190000000002</c:v>
                </c:pt>
                <c:pt idx="868">
                  <c:v>96.067959999999999</c:v>
                </c:pt>
                <c:pt idx="869">
                  <c:v>96.05838</c:v>
                </c:pt>
                <c:pt idx="870">
                  <c:v>96.048680000000004</c:v>
                </c:pt>
                <c:pt idx="871">
                  <c:v>96.039090000000002</c:v>
                </c:pt>
                <c:pt idx="872">
                  <c:v>96.029790000000006</c:v>
                </c:pt>
                <c:pt idx="873">
                  <c:v>96.020949999999999</c:v>
                </c:pt>
                <c:pt idx="874">
                  <c:v>96.012720000000002</c:v>
                </c:pt>
                <c:pt idx="875">
                  <c:v>96.005179999999996</c:v>
                </c:pt>
                <c:pt idx="876">
                  <c:v>95.998379999999997</c:v>
                </c:pt>
                <c:pt idx="877">
                  <c:v>95.992320000000007</c:v>
                </c:pt>
                <c:pt idx="878">
                  <c:v>95.986980000000003</c:v>
                </c:pt>
                <c:pt idx="879">
                  <c:v>95.982280000000003</c:v>
                </c:pt>
                <c:pt idx="880">
                  <c:v>95.978120000000004</c:v>
                </c:pt>
                <c:pt idx="881">
                  <c:v>95.974379999999996</c:v>
                </c:pt>
                <c:pt idx="882">
                  <c:v>95.970929999999996</c:v>
                </c:pt>
                <c:pt idx="883">
                  <c:v>95.96763</c:v>
                </c:pt>
                <c:pt idx="884">
                  <c:v>95.964309999999998</c:v>
                </c:pt>
                <c:pt idx="885">
                  <c:v>95.960849999999994</c:v>
                </c:pt>
                <c:pt idx="886">
                  <c:v>95.957099999999997</c:v>
                </c:pt>
                <c:pt idx="887">
                  <c:v>95.952960000000004</c:v>
                </c:pt>
                <c:pt idx="888">
                  <c:v>95.948340000000002</c:v>
                </c:pt>
                <c:pt idx="889">
                  <c:v>95.943179999999998</c:v>
                </c:pt>
                <c:pt idx="890">
                  <c:v>95.937420000000003</c:v>
                </c:pt>
                <c:pt idx="891">
                  <c:v>95.931070000000005</c:v>
                </c:pt>
                <c:pt idx="892">
                  <c:v>95.924099999999996</c:v>
                </c:pt>
                <c:pt idx="893">
                  <c:v>95.916529999999995</c:v>
                </c:pt>
                <c:pt idx="894">
                  <c:v>95.908389999999997</c:v>
                </c:pt>
                <c:pt idx="895">
                  <c:v>95.899699999999996</c:v>
                </c:pt>
                <c:pt idx="896">
                  <c:v>95.890510000000006</c:v>
                </c:pt>
                <c:pt idx="897">
                  <c:v>95.880840000000006</c:v>
                </c:pt>
                <c:pt idx="898">
                  <c:v>95.870720000000006</c:v>
                </c:pt>
                <c:pt idx="899">
                  <c:v>95.860150000000004</c:v>
                </c:pt>
                <c:pt idx="900">
                  <c:v>95.849149999999995</c:v>
                </c:pt>
                <c:pt idx="901">
                  <c:v>95.837680000000006</c:v>
                </c:pt>
                <c:pt idx="902">
                  <c:v>95.825739999999996</c:v>
                </c:pt>
                <c:pt idx="903">
                  <c:v>95.81326</c:v>
                </c:pt>
                <c:pt idx="904">
                  <c:v>95.800200000000004</c:v>
                </c:pt>
                <c:pt idx="905">
                  <c:v>95.786500000000004</c:v>
                </c:pt>
                <c:pt idx="906">
                  <c:v>95.772109999999998</c:v>
                </c:pt>
                <c:pt idx="907">
                  <c:v>95.756969999999995</c:v>
                </c:pt>
                <c:pt idx="908">
                  <c:v>95.741060000000004</c:v>
                </c:pt>
                <c:pt idx="909">
                  <c:v>95.724360000000004</c:v>
                </c:pt>
                <c:pt idx="910">
                  <c:v>95.706860000000006</c:v>
                </c:pt>
                <c:pt idx="911">
                  <c:v>95.688630000000003</c:v>
                </c:pt>
                <c:pt idx="912">
                  <c:v>95.669719999999998</c:v>
                </c:pt>
                <c:pt idx="913">
                  <c:v>95.65025</c:v>
                </c:pt>
                <c:pt idx="914">
                  <c:v>95.630359999999996</c:v>
                </c:pt>
                <c:pt idx="915">
                  <c:v>95.610240000000005</c:v>
                </c:pt>
                <c:pt idx="916">
                  <c:v>95.590159999999997</c:v>
                </c:pt>
                <c:pt idx="917">
                  <c:v>95.570350000000005</c:v>
                </c:pt>
                <c:pt idx="918">
                  <c:v>95.551159999999996</c:v>
                </c:pt>
                <c:pt idx="919">
                  <c:v>95.532910000000001</c:v>
                </c:pt>
                <c:pt idx="920">
                  <c:v>95.515979999999999</c:v>
                </c:pt>
                <c:pt idx="921">
                  <c:v>95.500709999999998</c:v>
                </c:pt>
                <c:pt idx="922">
                  <c:v>95.487459999999999</c:v>
                </c:pt>
                <c:pt idx="923">
                  <c:v>95.476550000000003</c:v>
                </c:pt>
                <c:pt idx="924">
                  <c:v>95.468310000000002</c:v>
                </c:pt>
                <c:pt idx="925">
                  <c:v>95.462969999999999</c:v>
                </c:pt>
                <c:pt idx="926">
                  <c:v>95.46078</c:v>
                </c:pt>
                <c:pt idx="927">
                  <c:v>95.461860000000001</c:v>
                </c:pt>
                <c:pt idx="928">
                  <c:v>95.466319999999996</c:v>
                </c:pt>
                <c:pt idx="929">
                  <c:v>95.474159999999998</c:v>
                </c:pt>
                <c:pt idx="930">
                  <c:v>95.485280000000003</c:v>
                </c:pt>
                <c:pt idx="931">
                  <c:v>95.499499999999998</c:v>
                </c:pt>
                <c:pt idx="932">
                  <c:v>95.516509999999997</c:v>
                </c:pt>
                <c:pt idx="933">
                  <c:v>95.535899999999998</c:v>
                </c:pt>
                <c:pt idx="934">
                  <c:v>95.557159999999996</c:v>
                </c:pt>
                <c:pt idx="935">
                  <c:v>95.579679999999996</c:v>
                </c:pt>
                <c:pt idx="936">
                  <c:v>95.602810000000005</c:v>
                </c:pt>
                <c:pt idx="937">
                  <c:v>95.625799999999998</c:v>
                </c:pt>
                <c:pt idx="938">
                  <c:v>95.647930000000002</c:v>
                </c:pt>
                <c:pt idx="939">
                  <c:v>95.668430000000001</c:v>
                </c:pt>
                <c:pt idx="940">
                  <c:v>95.686599999999999</c:v>
                </c:pt>
                <c:pt idx="941">
                  <c:v>95.701740000000001</c:v>
                </c:pt>
                <c:pt idx="942">
                  <c:v>95.713250000000002</c:v>
                </c:pt>
                <c:pt idx="943">
                  <c:v>95.720650000000006</c:v>
                </c:pt>
                <c:pt idx="944">
                  <c:v>95.723560000000006</c:v>
                </c:pt>
                <c:pt idx="945">
                  <c:v>95.721760000000003</c:v>
                </c:pt>
                <c:pt idx="946">
                  <c:v>95.715239999999994</c:v>
                </c:pt>
                <c:pt idx="947">
                  <c:v>95.704160000000002</c:v>
                </c:pt>
                <c:pt idx="948">
                  <c:v>95.688890000000001</c:v>
                </c:pt>
                <c:pt idx="949">
                  <c:v>95.67</c:v>
                </c:pt>
                <c:pt idx="950">
                  <c:v>95.648219999999995</c:v>
                </c:pt>
                <c:pt idx="951">
                  <c:v>95.624440000000007</c:v>
                </c:pt>
                <c:pt idx="952">
                  <c:v>95.59966</c:v>
                </c:pt>
                <c:pt idx="953">
                  <c:v>95.574910000000003</c:v>
                </c:pt>
                <c:pt idx="954">
                  <c:v>95.551199999999994</c:v>
                </c:pt>
                <c:pt idx="955">
                  <c:v>95.529529999999994</c:v>
                </c:pt>
                <c:pt idx="956">
                  <c:v>95.510779999999997</c:v>
                </c:pt>
                <c:pt idx="957">
                  <c:v>95.495670000000004</c:v>
                </c:pt>
                <c:pt idx="958">
                  <c:v>95.484790000000004</c:v>
                </c:pt>
                <c:pt idx="959">
                  <c:v>95.478489999999994</c:v>
                </c:pt>
                <c:pt idx="960">
                  <c:v>95.476950000000002</c:v>
                </c:pt>
                <c:pt idx="961">
                  <c:v>95.480140000000006</c:v>
                </c:pt>
                <c:pt idx="962">
                  <c:v>95.487809999999996</c:v>
                </c:pt>
                <c:pt idx="963">
                  <c:v>95.499499999999998</c:v>
                </c:pt>
                <c:pt idx="964">
                  <c:v>95.514629999999997</c:v>
                </c:pt>
                <c:pt idx="965">
                  <c:v>95.532420000000002</c:v>
                </c:pt>
                <c:pt idx="966">
                  <c:v>95.552059999999997</c:v>
                </c:pt>
                <c:pt idx="967">
                  <c:v>95.572649999999996</c:v>
                </c:pt>
                <c:pt idx="968">
                  <c:v>95.593329999999995</c:v>
                </c:pt>
                <c:pt idx="969">
                  <c:v>95.61327</c:v>
                </c:pt>
                <c:pt idx="970">
                  <c:v>95.631749999999997</c:v>
                </c:pt>
                <c:pt idx="971">
                  <c:v>95.648169999999993</c:v>
                </c:pt>
                <c:pt idx="972">
                  <c:v>95.662059999999997</c:v>
                </c:pt>
                <c:pt idx="973">
                  <c:v>95.673100000000005</c:v>
                </c:pt>
                <c:pt idx="974">
                  <c:v>95.681129999999996</c:v>
                </c:pt>
                <c:pt idx="975">
                  <c:v>95.686089999999993</c:v>
                </c:pt>
                <c:pt idx="976">
                  <c:v>95.688040000000001</c:v>
                </c:pt>
                <c:pt idx="977">
                  <c:v>95.687129999999996</c:v>
                </c:pt>
                <c:pt idx="978">
                  <c:v>95.68356</c:v>
                </c:pt>
                <c:pt idx="979">
                  <c:v>95.677509999999998</c:v>
                </c:pt>
                <c:pt idx="980">
                  <c:v>95.669240000000002</c:v>
                </c:pt>
                <c:pt idx="981">
                  <c:v>95.658929999999998</c:v>
                </c:pt>
                <c:pt idx="982">
                  <c:v>95.646780000000007</c:v>
                </c:pt>
                <c:pt idx="983">
                  <c:v>95.632949999999994</c:v>
                </c:pt>
                <c:pt idx="984">
                  <c:v>95.617530000000002</c:v>
                </c:pt>
                <c:pt idx="985">
                  <c:v>95.600620000000006</c:v>
                </c:pt>
                <c:pt idx="986">
                  <c:v>95.582239999999999</c:v>
                </c:pt>
                <c:pt idx="987">
                  <c:v>95.562449999999998</c:v>
                </c:pt>
                <c:pt idx="988">
                  <c:v>95.541210000000007</c:v>
                </c:pt>
                <c:pt idx="989">
                  <c:v>95.518550000000005</c:v>
                </c:pt>
                <c:pt idx="990">
                  <c:v>95.494460000000004</c:v>
                </c:pt>
                <c:pt idx="991">
                  <c:v>95.468950000000007</c:v>
                </c:pt>
                <c:pt idx="992">
                  <c:v>95.442049999999995</c:v>
                </c:pt>
                <c:pt idx="993">
                  <c:v>95.413830000000004</c:v>
                </c:pt>
                <c:pt idx="994">
                  <c:v>95.384379999999993</c:v>
                </c:pt>
                <c:pt idx="995">
                  <c:v>95.353840000000005</c:v>
                </c:pt>
                <c:pt idx="996">
                  <c:v>95.322360000000003</c:v>
                </c:pt>
                <c:pt idx="997">
                  <c:v>95.290170000000003</c:v>
                </c:pt>
                <c:pt idx="998">
                  <c:v>95.257450000000006</c:v>
                </c:pt>
                <c:pt idx="999">
                  <c:v>95.224429999999998</c:v>
                </c:pt>
                <c:pt idx="1000">
                  <c:v>95.191310000000001</c:v>
                </c:pt>
                <c:pt idx="1001">
                  <c:v>95.158270000000002</c:v>
                </c:pt>
                <c:pt idx="1002">
                  <c:v>95.125479999999996</c:v>
                </c:pt>
                <c:pt idx="1003">
                  <c:v>95.093059999999994</c:v>
                </c:pt>
                <c:pt idx="1004">
                  <c:v>95.061089999999993</c:v>
                </c:pt>
                <c:pt idx="1005">
                  <c:v>95.029640000000001</c:v>
                </c:pt>
                <c:pt idx="1006">
                  <c:v>94.998760000000004</c:v>
                </c:pt>
                <c:pt idx="1007">
                  <c:v>94.96848</c:v>
                </c:pt>
                <c:pt idx="1008">
                  <c:v>94.938829999999996</c:v>
                </c:pt>
                <c:pt idx="1009">
                  <c:v>94.909809999999993</c:v>
                </c:pt>
                <c:pt idx="1010">
                  <c:v>94.881450000000001</c:v>
                </c:pt>
                <c:pt idx="1011">
                  <c:v>94.853729999999999</c:v>
                </c:pt>
                <c:pt idx="1012">
                  <c:v>94.826650000000001</c:v>
                </c:pt>
                <c:pt idx="1013">
                  <c:v>94.800190000000001</c:v>
                </c:pt>
                <c:pt idx="1014">
                  <c:v>94.774270000000001</c:v>
                </c:pt>
                <c:pt idx="1015">
                  <c:v>94.748859999999993</c:v>
                </c:pt>
                <c:pt idx="1016">
                  <c:v>94.7239</c:v>
                </c:pt>
                <c:pt idx="1017">
                  <c:v>94.699309999999997</c:v>
                </c:pt>
                <c:pt idx="1018">
                  <c:v>94.675039999999996</c:v>
                </c:pt>
                <c:pt idx="1019">
                  <c:v>94.651030000000006</c:v>
                </c:pt>
                <c:pt idx="1020">
                  <c:v>94.62724</c:v>
                </c:pt>
                <c:pt idx="1021">
                  <c:v>94.603610000000003</c:v>
                </c:pt>
                <c:pt idx="1022">
                  <c:v>94.580089999999998</c:v>
                </c:pt>
                <c:pt idx="1023">
                  <c:v>94.556619999999995</c:v>
                </c:pt>
                <c:pt idx="1024">
                  <c:v>94.533150000000006</c:v>
                </c:pt>
                <c:pt idx="1025">
                  <c:v>94.509619999999998</c:v>
                </c:pt>
                <c:pt idx="1026">
                  <c:v>94.485979999999998</c:v>
                </c:pt>
                <c:pt idx="1027">
                  <c:v>94.462190000000007</c:v>
                </c:pt>
                <c:pt idx="1028">
                  <c:v>94.438239999999993</c:v>
                </c:pt>
                <c:pt idx="1029">
                  <c:v>94.41413</c:v>
                </c:pt>
                <c:pt idx="1030">
                  <c:v>94.389920000000004</c:v>
                </c:pt>
                <c:pt idx="1031">
                  <c:v>94.365679999999998</c:v>
                </c:pt>
                <c:pt idx="1032">
                  <c:v>94.34151</c:v>
                </c:pt>
                <c:pt idx="1033">
                  <c:v>94.317530000000005</c:v>
                </c:pt>
                <c:pt idx="1034">
                  <c:v>94.293850000000006</c:v>
                </c:pt>
                <c:pt idx="1035">
                  <c:v>94.270610000000005</c:v>
                </c:pt>
                <c:pt idx="1036">
                  <c:v>94.247919999999993</c:v>
                </c:pt>
                <c:pt idx="1037">
                  <c:v>94.225899999999996</c:v>
                </c:pt>
                <c:pt idx="1038">
                  <c:v>94.204620000000006</c:v>
                </c:pt>
                <c:pt idx="1039">
                  <c:v>94.184179999999998</c:v>
                </c:pt>
                <c:pt idx="1040">
                  <c:v>94.164630000000002</c:v>
                </c:pt>
                <c:pt idx="1041">
                  <c:v>94.146029999999996</c:v>
                </c:pt>
                <c:pt idx="1042">
                  <c:v>94.128380000000007</c:v>
                </c:pt>
                <c:pt idx="1043">
                  <c:v>94.111689999999996</c:v>
                </c:pt>
                <c:pt idx="1044">
                  <c:v>94.095929999999996</c:v>
                </c:pt>
                <c:pt idx="1045">
                  <c:v>94.081050000000005</c:v>
                </c:pt>
                <c:pt idx="1046">
                  <c:v>94.066959999999995</c:v>
                </c:pt>
                <c:pt idx="1047">
                  <c:v>94.053560000000004</c:v>
                </c:pt>
                <c:pt idx="1048">
                  <c:v>94.040729999999996</c:v>
                </c:pt>
                <c:pt idx="1049">
                  <c:v>94.028379999999999</c:v>
                </c:pt>
                <c:pt idx="1050">
                  <c:v>94.016390000000001</c:v>
                </c:pt>
                <c:pt idx="1051">
                  <c:v>94.004679999999993</c:v>
                </c:pt>
                <c:pt idx="1052">
                  <c:v>93.993179999999995</c:v>
                </c:pt>
                <c:pt idx="1053">
                  <c:v>93.981859999999998</c:v>
                </c:pt>
                <c:pt idx="1054">
                  <c:v>93.97072</c:v>
                </c:pt>
                <c:pt idx="1055">
                  <c:v>93.959789999999998</c:v>
                </c:pt>
                <c:pt idx="1056">
                  <c:v>93.949100000000001</c:v>
                </c:pt>
                <c:pt idx="1057">
                  <c:v>93.938720000000004</c:v>
                </c:pt>
                <c:pt idx="1058">
                  <c:v>93.928730000000002</c:v>
                </c:pt>
                <c:pt idx="1059">
                  <c:v>93.919179999999997</c:v>
                </c:pt>
                <c:pt idx="1060">
                  <c:v>93.910160000000005</c:v>
                </c:pt>
                <c:pt idx="1061">
                  <c:v>93.901730000000001</c:v>
                </c:pt>
                <c:pt idx="1062">
                  <c:v>93.893940000000001</c:v>
                </c:pt>
                <c:pt idx="1063">
                  <c:v>93.886859999999999</c:v>
                </c:pt>
                <c:pt idx="1064">
                  <c:v>93.880520000000004</c:v>
                </c:pt>
                <c:pt idx="1065">
                  <c:v>93.874979999999994</c:v>
                </c:pt>
                <c:pt idx="1066">
                  <c:v>93.870270000000005</c:v>
                </c:pt>
                <c:pt idx="1067">
                  <c:v>93.866410000000002</c:v>
                </c:pt>
                <c:pt idx="1068">
                  <c:v>93.863410000000002</c:v>
                </c:pt>
                <c:pt idx="1069">
                  <c:v>93.861270000000005</c:v>
                </c:pt>
                <c:pt idx="1070">
                  <c:v>93.859989999999996</c:v>
                </c:pt>
                <c:pt idx="1071">
                  <c:v>93.859570000000005</c:v>
                </c:pt>
                <c:pt idx="1072">
                  <c:v>93.860020000000006</c:v>
                </c:pt>
                <c:pt idx="1073">
                  <c:v>93.861339999999998</c:v>
                </c:pt>
                <c:pt idx="1074">
                  <c:v>93.863569999999996</c:v>
                </c:pt>
                <c:pt idx="1075">
                  <c:v>93.866759999999999</c:v>
                </c:pt>
                <c:pt idx="1076">
                  <c:v>93.870980000000003</c:v>
                </c:pt>
                <c:pt idx="1077">
                  <c:v>93.876289999999997</c:v>
                </c:pt>
                <c:pt idx="1078">
                  <c:v>93.882750000000001</c:v>
                </c:pt>
                <c:pt idx="1079">
                  <c:v>93.890420000000006</c:v>
                </c:pt>
                <c:pt idx="1080">
                  <c:v>93.899330000000006</c:v>
                </c:pt>
                <c:pt idx="1081">
                  <c:v>93.909480000000002</c:v>
                </c:pt>
                <c:pt idx="1082">
                  <c:v>93.920869999999994</c:v>
                </c:pt>
                <c:pt idx="1083">
                  <c:v>93.933440000000004</c:v>
                </c:pt>
                <c:pt idx="1084">
                  <c:v>93.947140000000005</c:v>
                </c:pt>
                <c:pt idx="1085">
                  <c:v>93.961889999999997</c:v>
                </c:pt>
                <c:pt idx="1086">
                  <c:v>93.977609999999999</c:v>
                </c:pt>
                <c:pt idx="1087">
                  <c:v>93.994200000000006</c:v>
                </c:pt>
                <c:pt idx="1088">
                  <c:v>94.011579999999995</c:v>
                </c:pt>
                <c:pt idx="1089">
                  <c:v>94.029660000000007</c:v>
                </c:pt>
                <c:pt idx="1090">
                  <c:v>94.048379999999995</c:v>
                </c:pt>
                <c:pt idx="1091">
                  <c:v>94.06765</c:v>
                </c:pt>
                <c:pt idx="1092">
                  <c:v>94.087419999999995</c:v>
                </c:pt>
                <c:pt idx="1093">
                  <c:v>94.107669999999999</c:v>
                </c:pt>
                <c:pt idx="1094">
                  <c:v>94.128360000000001</c:v>
                </c:pt>
                <c:pt idx="1095">
                  <c:v>94.149510000000006</c:v>
                </c:pt>
                <c:pt idx="1096">
                  <c:v>94.17116</c:v>
                </c:pt>
                <c:pt idx="1097">
                  <c:v>94.19332</c:v>
                </c:pt>
                <c:pt idx="1098">
                  <c:v>94.216049999999996</c:v>
                </c:pt>
                <c:pt idx="1099">
                  <c:v>94.239360000000005</c:v>
                </c:pt>
                <c:pt idx="1100">
                  <c:v>94.263279999999995</c:v>
                </c:pt>
                <c:pt idx="1101">
                  <c:v>94.287790000000001</c:v>
                </c:pt>
                <c:pt idx="1102">
                  <c:v>94.312830000000005</c:v>
                </c:pt>
                <c:pt idx="1103">
                  <c:v>94.338340000000002</c:v>
                </c:pt>
                <c:pt idx="1104">
                  <c:v>94.364199999999997</c:v>
                </c:pt>
                <c:pt idx="1105">
                  <c:v>94.390309999999999</c:v>
                </c:pt>
                <c:pt idx="1106">
                  <c:v>94.416510000000002</c:v>
                </c:pt>
                <c:pt idx="1107">
                  <c:v>94.442670000000007</c:v>
                </c:pt>
                <c:pt idx="1108">
                  <c:v>94.468620000000001</c:v>
                </c:pt>
                <c:pt idx="1109">
                  <c:v>94.494249999999994</c:v>
                </c:pt>
                <c:pt idx="1110">
                  <c:v>94.519409999999993</c:v>
                </c:pt>
                <c:pt idx="1111">
                  <c:v>94.543999999999997</c:v>
                </c:pt>
                <c:pt idx="1112">
                  <c:v>94.567930000000004</c:v>
                </c:pt>
                <c:pt idx="1113">
                  <c:v>94.591130000000007</c:v>
                </c:pt>
                <c:pt idx="1114">
                  <c:v>94.613550000000004</c:v>
                </c:pt>
                <c:pt idx="1115">
                  <c:v>94.635170000000002</c:v>
                </c:pt>
                <c:pt idx="1116">
                  <c:v>94.656009999999995</c:v>
                </c:pt>
                <c:pt idx="1117">
                  <c:v>94.676060000000007</c:v>
                </c:pt>
                <c:pt idx="1118">
                  <c:v>94.695350000000005</c:v>
                </c:pt>
                <c:pt idx="1119">
                  <c:v>94.713909999999998</c:v>
                </c:pt>
                <c:pt idx="1120">
                  <c:v>94.731740000000002</c:v>
                </c:pt>
                <c:pt idx="1121">
                  <c:v>94.748829999999998</c:v>
                </c:pt>
                <c:pt idx="1122">
                  <c:v>94.765110000000007</c:v>
                </c:pt>
                <c:pt idx="1123">
                  <c:v>94.780519999999996</c:v>
                </c:pt>
                <c:pt idx="1124">
                  <c:v>94.794960000000003</c:v>
                </c:pt>
                <c:pt idx="1125">
                  <c:v>94.808310000000006</c:v>
                </c:pt>
                <c:pt idx="1126">
                  <c:v>94.820440000000005</c:v>
                </c:pt>
                <c:pt idx="1127">
                  <c:v>94.831230000000005</c:v>
                </c:pt>
                <c:pt idx="1128">
                  <c:v>94.840549999999993</c:v>
                </c:pt>
                <c:pt idx="1129">
                  <c:v>94.848339999999993</c:v>
                </c:pt>
                <c:pt idx="1130">
                  <c:v>94.854519999999994</c:v>
                </c:pt>
                <c:pt idx="1131">
                  <c:v>94.859059999999999</c:v>
                </c:pt>
                <c:pt idx="1132">
                  <c:v>94.862009999999998</c:v>
                </c:pt>
                <c:pt idx="1133">
                  <c:v>94.863410000000002</c:v>
                </c:pt>
                <c:pt idx="1134">
                  <c:v>94.863380000000006</c:v>
                </c:pt>
                <c:pt idx="1135">
                  <c:v>94.862080000000006</c:v>
                </c:pt>
                <c:pt idx="1136">
                  <c:v>94.859669999999994</c:v>
                </c:pt>
                <c:pt idx="1137">
                  <c:v>94.856390000000005</c:v>
                </c:pt>
                <c:pt idx="1138">
                  <c:v>94.85248</c:v>
                </c:pt>
                <c:pt idx="1139">
                  <c:v>94.848179999999999</c:v>
                </c:pt>
                <c:pt idx="1140">
                  <c:v>94.843720000000005</c:v>
                </c:pt>
                <c:pt idx="1141">
                  <c:v>94.839349999999996</c:v>
                </c:pt>
                <c:pt idx="1142">
                  <c:v>94.835260000000005</c:v>
                </c:pt>
                <c:pt idx="1143">
                  <c:v>94.831609999999998</c:v>
                </c:pt>
                <c:pt idx="1144">
                  <c:v>94.828519999999997</c:v>
                </c:pt>
                <c:pt idx="1145">
                  <c:v>94.826070000000001</c:v>
                </c:pt>
                <c:pt idx="1146">
                  <c:v>94.824250000000006</c:v>
                </c:pt>
                <c:pt idx="1147">
                  <c:v>94.823059999999998</c:v>
                </c:pt>
                <c:pt idx="1148">
                  <c:v>94.822429999999997</c:v>
                </c:pt>
                <c:pt idx="1149">
                  <c:v>94.822280000000006</c:v>
                </c:pt>
                <c:pt idx="1150">
                  <c:v>94.822490000000002</c:v>
                </c:pt>
                <c:pt idx="1151">
                  <c:v>94.822980000000001</c:v>
                </c:pt>
                <c:pt idx="1152">
                  <c:v>94.823629999999994</c:v>
                </c:pt>
                <c:pt idx="1153">
                  <c:v>94.824340000000007</c:v>
                </c:pt>
                <c:pt idx="1154">
                  <c:v>94.825050000000005</c:v>
                </c:pt>
                <c:pt idx="1155">
                  <c:v>94.825680000000006</c:v>
                </c:pt>
                <c:pt idx="1156">
                  <c:v>94.826229999999995</c:v>
                </c:pt>
                <c:pt idx="1157">
                  <c:v>94.826639999999998</c:v>
                </c:pt>
                <c:pt idx="1158">
                  <c:v>94.826949999999997</c:v>
                </c:pt>
                <c:pt idx="1159">
                  <c:v>94.827179999999998</c:v>
                </c:pt>
                <c:pt idx="1160">
                  <c:v>94.827370000000002</c:v>
                </c:pt>
                <c:pt idx="1161">
                  <c:v>94.827560000000005</c:v>
                </c:pt>
                <c:pt idx="1162">
                  <c:v>94.827830000000006</c:v>
                </c:pt>
                <c:pt idx="1163">
                  <c:v>94.828220000000002</c:v>
                </c:pt>
                <c:pt idx="1164">
                  <c:v>94.828770000000006</c:v>
                </c:pt>
                <c:pt idx="1165">
                  <c:v>94.829539999999994</c:v>
                </c:pt>
                <c:pt idx="1166">
                  <c:v>94.830529999999996</c:v>
                </c:pt>
                <c:pt idx="1167">
                  <c:v>94.831729999999993</c:v>
                </c:pt>
                <c:pt idx="1168">
                  <c:v>94.83314</c:v>
                </c:pt>
                <c:pt idx="1169">
                  <c:v>94.834689999999995</c:v>
                </c:pt>
                <c:pt idx="1170">
                  <c:v>94.836309999999997</c:v>
                </c:pt>
                <c:pt idx="1171">
                  <c:v>94.837940000000003</c:v>
                </c:pt>
                <c:pt idx="1172">
                  <c:v>94.839470000000006</c:v>
                </c:pt>
                <c:pt idx="1173">
                  <c:v>94.840810000000005</c:v>
                </c:pt>
                <c:pt idx="1174">
                  <c:v>94.841859999999997</c:v>
                </c:pt>
                <c:pt idx="1175">
                  <c:v>94.842519999999993</c:v>
                </c:pt>
                <c:pt idx="1176">
                  <c:v>94.842690000000005</c:v>
                </c:pt>
                <c:pt idx="1177">
                  <c:v>94.842290000000006</c:v>
                </c:pt>
                <c:pt idx="1178">
                  <c:v>94.841210000000004</c:v>
                </c:pt>
                <c:pt idx="1179">
                  <c:v>94.839399999999998</c:v>
                </c:pt>
                <c:pt idx="1180">
                  <c:v>94.836780000000005</c:v>
                </c:pt>
                <c:pt idx="1181">
                  <c:v>94.833309999999997</c:v>
                </c:pt>
                <c:pt idx="1182">
                  <c:v>94.82893</c:v>
                </c:pt>
                <c:pt idx="1183">
                  <c:v>94.823620000000005</c:v>
                </c:pt>
                <c:pt idx="1184">
                  <c:v>94.817340000000002</c:v>
                </c:pt>
                <c:pt idx="1185">
                  <c:v>94.810090000000002</c:v>
                </c:pt>
                <c:pt idx="1186">
                  <c:v>94.801829999999995</c:v>
                </c:pt>
                <c:pt idx="1187">
                  <c:v>94.792559999999995</c:v>
                </c:pt>
                <c:pt idx="1188">
                  <c:v>94.782259999999994</c:v>
                </c:pt>
                <c:pt idx="1189">
                  <c:v>94.770949999999999</c:v>
                </c:pt>
                <c:pt idx="1190">
                  <c:v>94.758619999999993</c:v>
                </c:pt>
                <c:pt idx="1191">
                  <c:v>94.745270000000005</c:v>
                </c:pt>
                <c:pt idx="1192">
                  <c:v>94.730919999999998</c:v>
                </c:pt>
                <c:pt idx="1193">
                  <c:v>94.715580000000003</c:v>
                </c:pt>
                <c:pt idx="1194">
                  <c:v>94.699240000000003</c:v>
                </c:pt>
                <c:pt idx="1195">
                  <c:v>94.681929999999994</c:v>
                </c:pt>
                <c:pt idx="1196">
                  <c:v>94.663610000000006</c:v>
                </c:pt>
                <c:pt idx="1197">
                  <c:v>94.644270000000006</c:v>
                </c:pt>
                <c:pt idx="1198">
                  <c:v>94.62388</c:v>
                </c:pt>
                <c:pt idx="1199">
                  <c:v>94.60239</c:v>
                </c:pt>
                <c:pt idx="1200">
                  <c:v>94.579750000000004</c:v>
                </c:pt>
                <c:pt idx="1201">
                  <c:v>94.55592</c:v>
                </c:pt>
                <c:pt idx="1202">
                  <c:v>94.530850000000001</c:v>
                </c:pt>
                <c:pt idx="1203">
                  <c:v>94.504509999999996</c:v>
                </c:pt>
                <c:pt idx="1204">
                  <c:v>94.476839999999996</c:v>
                </c:pt>
                <c:pt idx="1205">
                  <c:v>94.447829999999996</c:v>
                </c:pt>
                <c:pt idx="1206">
                  <c:v>94.417450000000002</c:v>
                </c:pt>
                <c:pt idx="1207">
                  <c:v>94.3857</c:v>
                </c:pt>
                <c:pt idx="1208">
                  <c:v>94.352590000000006</c:v>
                </c:pt>
                <c:pt idx="1209">
                  <c:v>94.318160000000006</c:v>
                </c:pt>
                <c:pt idx="1210">
                  <c:v>94.28246</c:v>
                </c:pt>
                <c:pt idx="1211">
                  <c:v>94.245570000000001</c:v>
                </c:pt>
                <c:pt idx="1212">
                  <c:v>94.207599999999999</c:v>
                </c:pt>
                <c:pt idx="1213">
                  <c:v>94.168670000000006</c:v>
                </c:pt>
                <c:pt idx="1214">
                  <c:v>94.128900000000002</c:v>
                </c:pt>
                <c:pt idx="1215">
                  <c:v>94.088430000000002</c:v>
                </c:pt>
                <c:pt idx="1216">
                  <c:v>94.047389999999993</c:v>
                </c:pt>
                <c:pt idx="1217">
                  <c:v>94.005880000000005</c:v>
                </c:pt>
                <c:pt idx="1218">
                  <c:v>93.963999999999999</c:v>
                </c:pt>
                <c:pt idx="1219">
                  <c:v>93.921809999999994</c:v>
                </c:pt>
                <c:pt idx="1220">
                  <c:v>93.879360000000005</c:v>
                </c:pt>
                <c:pt idx="1221">
                  <c:v>93.83663</c:v>
                </c:pt>
                <c:pt idx="1222">
                  <c:v>93.793610000000001</c:v>
                </c:pt>
                <c:pt idx="1223">
                  <c:v>93.750230000000002</c:v>
                </c:pt>
                <c:pt idx="1224">
                  <c:v>93.706400000000002</c:v>
                </c:pt>
                <c:pt idx="1225">
                  <c:v>93.661950000000004</c:v>
                </c:pt>
                <c:pt idx="1226">
                  <c:v>93.616699999999994</c:v>
                </c:pt>
                <c:pt idx="1227">
                  <c:v>93.570390000000003</c:v>
                </c:pt>
                <c:pt idx="1228">
                  <c:v>93.522739999999999</c:v>
                </c:pt>
                <c:pt idx="1229">
                  <c:v>93.473420000000004</c:v>
                </c:pt>
                <c:pt idx="1230">
                  <c:v>93.422060000000002</c:v>
                </c:pt>
                <c:pt idx="1231">
                  <c:v>93.368290000000002</c:v>
                </c:pt>
                <c:pt idx="1232">
                  <c:v>93.311760000000007</c:v>
                </c:pt>
                <c:pt idx="1233">
                  <c:v>93.252099999999999</c:v>
                </c:pt>
                <c:pt idx="1234">
                  <c:v>93.188999999999993</c:v>
                </c:pt>
                <c:pt idx="1235">
                  <c:v>93.122190000000003</c:v>
                </c:pt>
                <c:pt idx="1236">
                  <c:v>93.051490000000001</c:v>
                </c:pt>
                <c:pt idx="1237">
                  <c:v>92.976799999999997</c:v>
                </c:pt>
                <c:pt idx="1238">
                  <c:v>92.898120000000006</c:v>
                </c:pt>
                <c:pt idx="1239">
                  <c:v>92.815600000000003</c:v>
                </c:pt>
                <c:pt idx="1240">
                  <c:v>92.729510000000005</c:v>
                </c:pt>
                <c:pt idx="1241">
                  <c:v>92.640270000000001</c:v>
                </c:pt>
                <c:pt idx="1242">
                  <c:v>92.548460000000006</c:v>
                </c:pt>
                <c:pt idx="1243">
                  <c:v>92.454719999999995</c:v>
                </c:pt>
                <c:pt idx="1244">
                  <c:v>92.359780000000001</c:v>
                </c:pt>
                <c:pt idx="1245">
                  <c:v>92.264359999999996</c:v>
                </c:pt>
                <c:pt idx="1246">
                  <c:v>92.169079999999994</c:v>
                </c:pt>
                <c:pt idx="1247">
                  <c:v>92.074430000000007</c:v>
                </c:pt>
                <c:pt idx="1248">
                  <c:v>91.980639999999994</c:v>
                </c:pt>
                <c:pt idx="1249">
                  <c:v>91.887609999999995</c:v>
                </c:pt>
                <c:pt idx="1250">
                  <c:v>91.794889999999995</c:v>
                </c:pt>
                <c:pt idx="1251">
                  <c:v>91.701629999999994</c:v>
                </c:pt>
                <c:pt idx="1252">
                  <c:v>91.606579999999994</c:v>
                </c:pt>
                <c:pt idx="1253">
                  <c:v>91.508129999999994</c:v>
                </c:pt>
                <c:pt idx="1254">
                  <c:v>91.404349999999994</c:v>
                </c:pt>
                <c:pt idx="1255">
                  <c:v>91.293120000000002</c:v>
                </c:pt>
                <c:pt idx="1256">
                  <c:v>91.172200000000004</c:v>
                </c:pt>
                <c:pt idx="1257">
                  <c:v>91.039420000000007</c:v>
                </c:pt>
                <c:pt idx="1258">
                  <c:v>90.892780000000002</c:v>
                </c:pt>
                <c:pt idx="1259">
                  <c:v>90.730680000000007</c:v>
                </c:pt>
                <c:pt idx="1260">
                  <c:v>90.552049999999994</c:v>
                </c:pt>
                <c:pt idx="1261">
                  <c:v>90.35651</c:v>
                </c:pt>
                <c:pt idx="1262">
                  <c:v>90.14452</c:v>
                </c:pt>
                <c:pt idx="1263">
                  <c:v>89.917490000000001</c:v>
                </c:pt>
                <c:pt idx="1264">
                  <c:v>89.677819999999997</c:v>
                </c:pt>
                <c:pt idx="1265">
                  <c:v>89.428889999999996</c:v>
                </c:pt>
                <c:pt idx="1266">
                  <c:v>89.174980000000005</c:v>
                </c:pt>
                <c:pt idx="1267">
                  <c:v>88.921139999999994</c:v>
                </c:pt>
                <c:pt idx="1268">
                  <c:v>88.672989999999999</c:v>
                </c:pt>
                <c:pt idx="1269">
                  <c:v>88.436459999999997</c:v>
                </c:pt>
                <c:pt idx="1270">
                  <c:v>88.217529999999996</c:v>
                </c:pt>
                <c:pt idx="1271">
                  <c:v>88.021929999999998</c:v>
                </c:pt>
                <c:pt idx="1272">
                  <c:v>87.854870000000005</c:v>
                </c:pt>
                <c:pt idx="1273">
                  <c:v>87.720830000000007</c:v>
                </c:pt>
                <c:pt idx="1274">
                  <c:v>87.6233</c:v>
                </c:pt>
                <c:pt idx="1275">
                  <c:v>87.564639999999997</c:v>
                </c:pt>
                <c:pt idx="1276">
                  <c:v>87.545969999999997</c:v>
                </c:pt>
                <c:pt idx="1277">
                  <c:v>87.5672</c:v>
                </c:pt>
                <c:pt idx="1278">
                  <c:v>87.626930000000002</c:v>
                </c:pt>
                <c:pt idx="1279">
                  <c:v>87.722629999999995</c:v>
                </c:pt>
                <c:pt idx="1280">
                  <c:v>87.850719999999995</c:v>
                </c:pt>
                <c:pt idx="1281">
                  <c:v>88.006770000000003</c:v>
                </c:pt>
                <c:pt idx="1282">
                  <c:v>88.185680000000005</c:v>
                </c:pt>
                <c:pt idx="1283">
                  <c:v>88.381979999999999</c:v>
                </c:pt>
                <c:pt idx="1284">
                  <c:v>88.58999</c:v>
                </c:pt>
                <c:pt idx="1285">
                  <c:v>88.804130000000001</c:v>
                </c:pt>
                <c:pt idx="1286">
                  <c:v>89.019149999999996</c:v>
                </c:pt>
                <c:pt idx="1287">
                  <c:v>89.230270000000004</c:v>
                </c:pt>
                <c:pt idx="1288">
                  <c:v>89.433390000000003</c:v>
                </c:pt>
                <c:pt idx="1289">
                  <c:v>89.625129999999999</c:v>
                </c:pt>
                <c:pt idx="1290">
                  <c:v>89.802899999999994</c:v>
                </c:pt>
                <c:pt idx="1291">
                  <c:v>89.9649</c:v>
                </c:pt>
                <c:pt idx="1292">
                  <c:v>90.110050000000001</c:v>
                </c:pt>
                <c:pt idx="1293">
                  <c:v>90.237920000000003</c:v>
                </c:pt>
                <c:pt idx="1294">
                  <c:v>90.34863</c:v>
                </c:pt>
                <c:pt idx="1295">
                  <c:v>90.442769999999996</c:v>
                </c:pt>
                <c:pt idx="1296">
                  <c:v>90.521289999999993</c:v>
                </c:pt>
                <c:pt idx="1297">
                  <c:v>90.585390000000004</c:v>
                </c:pt>
                <c:pt idx="1298">
                  <c:v>90.636420000000001</c:v>
                </c:pt>
                <c:pt idx="1299">
                  <c:v>90.67586</c:v>
                </c:pt>
                <c:pt idx="1300">
                  <c:v>90.705160000000006</c:v>
                </c:pt>
                <c:pt idx="1301">
                  <c:v>90.725769999999997</c:v>
                </c:pt>
                <c:pt idx="1302">
                  <c:v>90.739050000000006</c:v>
                </c:pt>
                <c:pt idx="1303">
                  <c:v>90.746250000000003</c:v>
                </c:pt>
                <c:pt idx="1304">
                  <c:v>90.748459999999994</c:v>
                </c:pt>
                <c:pt idx="1305">
                  <c:v>90.746650000000002</c:v>
                </c:pt>
                <c:pt idx="1306">
                  <c:v>90.741640000000004</c:v>
                </c:pt>
                <c:pt idx="1307">
                  <c:v>90.734120000000004</c:v>
                </c:pt>
                <c:pt idx="1308">
                  <c:v>90.724649999999997</c:v>
                </c:pt>
                <c:pt idx="1309">
                  <c:v>90.713679999999997</c:v>
                </c:pt>
                <c:pt idx="1310">
                  <c:v>90.701629999999994</c:v>
                </c:pt>
                <c:pt idx="1311">
                  <c:v>90.688770000000005</c:v>
                </c:pt>
                <c:pt idx="1312">
                  <c:v>90.675370000000001</c:v>
                </c:pt>
                <c:pt idx="1313">
                  <c:v>90.661609999999996</c:v>
                </c:pt>
                <c:pt idx="1314">
                  <c:v>90.647620000000003</c:v>
                </c:pt>
                <c:pt idx="1315">
                  <c:v>90.633480000000006</c:v>
                </c:pt>
                <c:pt idx="1316">
                  <c:v>90.619219999999999</c:v>
                </c:pt>
                <c:pt idx="1317">
                  <c:v>90.604830000000007</c:v>
                </c:pt>
                <c:pt idx="1318">
                  <c:v>90.590230000000005</c:v>
                </c:pt>
                <c:pt idx="1319">
                  <c:v>90.575360000000003</c:v>
                </c:pt>
                <c:pt idx="1320">
                  <c:v>90.560149999999993</c:v>
                </c:pt>
                <c:pt idx="1321">
                  <c:v>90.544520000000006</c:v>
                </c:pt>
                <c:pt idx="1322">
                  <c:v>90.528390000000002</c:v>
                </c:pt>
                <c:pt idx="1323">
                  <c:v>90.511740000000003</c:v>
                </c:pt>
                <c:pt idx="1324">
                  <c:v>90.494550000000004</c:v>
                </c:pt>
                <c:pt idx="1325">
                  <c:v>90.476839999999996</c:v>
                </c:pt>
                <c:pt idx="1326">
                  <c:v>90.458659999999995</c:v>
                </c:pt>
                <c:pt idx="1327">
                  <c:v>90.440089999999998</c:v>
                </c:pt>
                <c:pt idx="1328">
                  <c:v>90.421210000000002</c:v>
                </c:pt>
                <c:pt idx="1329">
                  <c:v>90.402159999999995</c:v>
                </c:pt>
                <c:pt idx="1330">
                  <c:v>90.383070000000004</c:v>
                </c:pt>
                <c:pt idx="1331">
                  <c:v>90.364080000000001</c:v>
                </c:pt>
                <c:pt idx="1332">
                  <c:v>90.345349999999996</c:v>
                </c:pt>
                <c:pt idx="1333">
                  <c:v>90.327020000000005</c:v>
                </c:pt>
                <c:pt idx="1334">
                  <c:v>90.309209999999993</c:v>
                </c:pt>
                <c:pt idx="1335">
                  <c:v>90.292069999999995</c:v>
                </c:pt>
                <c:pt idx="1336">
                  <c:v>90.275700000000001</c:v>
                </c:pt>
                <c:pt idx="1337">
                  <c:v>90.260220000000004</c:v>
                </c:pt>
                <c:pt idx="1338">
                  <c:v>90.245710000000003</c:v>
                </c:pt>
                <c:pt idx="1339">
                  <c:v>90.232259999999997</c:v>
                </c:pt>
                <c:pt idx="1340">
                  <c:v>90.219949999999997</c:v>
                </c:pt>
                <c:pt idx="1341">
                  <c:v>90.208830000000006</c:v>
                </c:pt>
                <c:pt idx="1342">
                  <c:v>90.19896</c:v>
                </c:pt>
                <c:pt idx="1343">
                  <c:v>90.190370000000001</c:v>
                </c:pt>
                <c:pt idx="1344">
                  <c:v>90.183080000000004</c:v>
                </c:pt>
                <c:pt idx="1345">
                  <c:v>90.177099999999996</c:v>
                </c:pt>
                <c:pt idx="1346">
                  <c:v>90.172420000000002</c:v>
                </c:pt>
                <c:pt idx="1347">
                  <c:v>90.168980000000005</c:v>
                </c:pt>
                <c:pt idx="1348">
                  <c:v>90.166759999999996</c:v>
                </c:pt>
                <c:pt idx="1349">
                  <c:v>90.165629999999993</c:v>
                </c:pt>
                <c:pt idx="1350">
                  <c:v>90.165539999999993</c:v>
                </c:pt>
                <c:pt idx="1351">
                  <c:v>90.166340000000005</c:v>
                </c:pt>
                <c:pt idx="1352">
                  <c:v>90.167919999999995</c:v>
                </c:pt>
                <c:pt idx="1353">
                  <c:v>90.170090000000002</c:v>
                </c:pt>
                <c:pt idx="1354">
                  <c:v>90.172700000000006</c:v>
                </c:pt>
                <c:pt idx="1355">
                  <c:v>90.175560000000004</c:v>
                </c:pt>
                <c:pt idx="1356">
                  <c:v>90.178470000000004</c:v>
                </c:pt>
                <c:pt idx="1357">
                  <c:v>90.181229999999999</c:v>
                </c:pt>
                <c:pt idx="1358">
                  <c:v>90.183629999999994</c:v>
                </c:pt>
                <c:pt idx="1359">
                  <c:v>90.185490000000001</c:v>
                </c:pt>
                <c:pt idx="1360">
                  <c:v>90.186639999999997</c:v>
                </c:pt>
                <c:pt idx="1361">
                  <c:v>90.186940000000007</c:v>
                </c:pt>
                <c:pt idx="1362">
                  <c:v>90.18629</c:v>
                </c:pt>
                <c:pt idx="1363">
                  <c:v>90.184619999999995</c:v>
                </c:pt>
                <c:pt idx="1364">
                  <c:v>90.181889999999996</c:v>
                </c:pt>
                <c:pt idx="1365">
                  <c:v>90.178120000000007</c:v>
                </c:pt>
                <c:pt idx="1366">
                  <c:v>90.173320000000004</c:v>
                </c:pt>
                <c:pt idx="1367">
                  <c:v>90.167590000000004</c:v>
                </c:pt>
                <c:pt idx="1368">
                  <c:v>90.161000000000001</c:v>
                </c:pt>
                <c:pt idx="1369">
                  <c:v>90.153670000000005</c:v>
                </c:pt>
                <c:pt idx="1370">
                  <c:v>90.14573</c:v>
                </c:pt>
                <c:pt idx="1371">
                  <c:v>90.137309999999999</c:v>
                </c:pt>
                <c:pt idx="1372">
                  <c:v>90.128529999999998</c:v>
                </c:pt>
                <c:pt idx="1373">
                  <c:v>90.119540000000001</c:v>
                </c:pt>
                <c:pt idx="1374">
                  <c:v>90.110420000000005</c:v>
                </c:pt>
                <c:pt idx="1375">
                  <c:v>90.10127</c:v>
                </c:pt>
                <c:pt idx="1376">
                  <c:v>90.092160000000007</c:v>
                </c:pt>
                <c:pt idx="1377">
                  <c:v>90.08314</c:v>
                </c:pt>
                <c:pt idx="1378">
                  <c:v>90.074219999999997</c:v>
                </c:pt>
                <c:pt idx="1379">
                  <c:v>90.06541</c:v>
                </c:pt>
                <c:pt idx="1380">
                  <c:v>90.056690000000003</c:v>
                </c:pt>
                <c:pt idx="1381">
                  <c:v>90.048029999999997</c:v>
                </c:pt>
                <c:pt idx="1382">
                  <c:v>90.039379999999994</c:v>
                </c:pt>
                <c:pt idx="1383">
                  <c:v>90.030690000000007</c:v>
                </c:pt>
                <c:pt idx="1384">
                  <c:v>90.021919999999994</c:v>
                </c:pt>
                <c:pt idx="1385">
                  <c:v>90.013019999999997</c:v>
                </c:pt>
                <c:pt idx="1386">
                  <c:v>90.003969999999995</c:v>
                </c:pt>
                <c:pt idx="1387">
                  <c:v>89.994739999999993</c:v>
                </c:pt>
                <c:pt idx="1388">
                  <c:v>89.985309999999998</c:v>
                </c:pt>
                <c:pt idx="1389">
                  <c:v>89.975669999999994</c:v>
                </c:pt>
                <c:pt idx="1390">
                  <c:v>89.965810000000005</c:v>
                </c:pt>
                <c:pt idx="1391">
                  <c:v>89.955749999999995</c:v>
                </c:pt>
                <c:pt idx="1392">
                  <c:v>89.945480000000003</c:v>
                </c:pt>
                <c:pt idx="1393">
                  <c:v>89.935019999999994</c:v>
                </c:pt>
                <c:pt idx="1394">
                  <c:v>89.924379999999999</c:v>
                </c:pt>
                <c:pt idx="1395">
                  <c:v>89.913570000000007</c:v>
                </c:pt>
                <c:pt idx="1396">
                  <c:v>89.902569999999997</c:v>
                </c:pt>
                <c:pt idx="1397">
                  <c:v>89.891400000000004</c:v>
                </c:pt>
                <c:pt idx="1398">
                  <c:v>89.88</c:v>
                </c:pt>
                <c:pt idx="1399">
                  <c:v>89.868390000000005</c:v>
                </c:pt>
                <c:pt idx="1400">
                  <c:v>89.85651</c:v>
                </c:pt>
                <c:pt idx="1401">
                  <c:v>89.844380000000001</c:v>
                </c:pt>
                <c:pt idx="1402">
                  <c:v>89.831940000000003</c:v>
                </c:pt>
                <c:pt idx="1403">
                  <c:v>89.819199999999995</c:v>
                </c:pt>
                <c:pt idx="1404">
                  <c:v>89.806139999999999</c:v>
                </c:pt>
                <c:pt idx="1405">
                  <c:v>89.792760000000001</c:v>
                </c:pt>
                <c:pt idx="1406">
                  <c:v>89.779049999999998</c:v>
                </c:pt>
                <c:pt idx="1407">
                  <c:v>89.765020000000007</c:v>
                </c:pt>
                <c:pt idx="1408">
                  <c:v>89.750709999999998</c:v>
                </c:pt>
                <c:pt idx="1409">
                  <c:v>89.736140000000006</c:v>
                </c:pt>
                <c:pt idx="1410">
                  <c:v>89.721339999999998</c:v>
                </c:pt>
                <c:pt idx="1411">
                  <c:v>89.706339999999997</c:v>
                </c:pt>
                <c:pt idx="1412">
                  <c:v>89.691230000000004</c:v>
                </c:pt>
                <c:pt idx="1413">
                  <c:v>89.676029999999997</c:v>
                </c:pt>
                <c:pt idx="1414">
                  <c:v>89.660790000000006</c:v>
                </c:pt>
                <c:pt idx="1415">
                  <c:v>89.645579999999995</c:v>
                </c:pt>
                <c:pt idx="1416">
                  <c:v>89.630459999999999</c:v>
                </c:pt>
                <c:pt idx="1417">
                  <c:v>89.615470000000002</c:v>
                </c:pt>
                <c:pt idx="1418">
                  <c:v>89.60069</c:v>
                </c:pt>
                <c:pt idx="1419">
                  <c:v>89.586179999999999</c:v>
                </c:pt>
                <c:pt idx="1420">
                  <c:v>89.572010000000006</c:v>
                </c:pt>
                <c:pt idx="1421">
                  <c:v>89.558250000000001</c:v>
                </c:pt>
                <c:pt idx="1422">
                  <c:v>89.545010000000005</c:v>
                </c:pt>
                <c:pt idx="1423">
                  <c:v>89.532390000000007</c:v>
                </c:pt>
                <c:pt idx="1424">
                  <c:v>89.520520000000005</c:v>
                </c:pt>
                <c:pt idx="1425">
                  <c:v>89.509540000000001</c:v>
                </c:pt>
                <c:pt idx="1426">
                  <c:v>89.499600000000001</c:v>
                </c:pt>
                <c:pt idx="1427">
                  <c:v>89.490880000000004</c:v>
                </c:pt>
                <c:pt idx="1428">
                  <c:v>89.483540000000005</c:v>
                </c:pt>
                <c:pt idx="1429">
                  <c:v>89.477770000000007</c:v>
                </c:pt>
                <c:pt idx="1430">
                  <c:v>89.473730000000003</c:v>
                </c:pt>
                <c:pt idx="1431">
                  <c:v>89.471620000000001</c:v>
                </c:pt>
                <c:pt idx="1432">
                  <c:v>89.471580000000003</c:v>
                </c:pt>
                <c:pt idx="1433">
                  <c:v>89.473780000000005</c:v>
                </c:pt>
                <c:pt idx="1434">
                  <c:v>89.478340000000003</c:v>
                </c:pt>
                <c:pt idx="1435">
                  <c:v>89.485370000000003</c:v>
                </c:pt>
                <c:pt idx="1436">
                  <c:v>89.494929999999997</c:v>
                </c:pt>
                <c:pt idx="1437">
                  <c:v>89.507040000000003</c:v>
                </c:pt>
                <c:pt idx="1438">
                  <c:v>89.521680000000003</c:v>
                </c:pt>
                <c:pt idx="1439">
                  <c:v>89.538780000000003</c:v>
                </c:pt>
                <c:pt idx="1440">
                  <c:v>89.558210000000003</c:v>
                </c:pt>
                <c:pt idx="1441">
                  <c:v>89.579830000000001</c:v>
                </c:pt>
                <c:pt idx="1442">
                  <c:v>89.603409999999997</c:v>
                </c:pt>
                <c:pt idx="1443">
                  <c:v>89.628709999999998</c:v>
                </c:pt>
                <c:pt idx="1444">
                  <c:v>89.655460000000005</c:v>
                </c:pt>
                <c:pt idx="1445">
                  <c:v>89.683340000000001</c:v>
                </c:pt>
                <c:pt idx="1446">
                  <c:v>89.712040000000002</c:v>
                </c:pt>
                <c:pt idx="1447">
                  <c:v>89.741230000000002</c:v>
                </c:pt>
                <c:pt idx="1448">
                  <c:v>89.770570000000006</c:v>
                </c:pt>
                <c:pt idx="1449">
                  <c:v>89.79974</c:v>
                </c:pt>
                <c:pt idx="1450">
                  <c:v>89.828410000000005</c:v>
                </c:pt>
                <c:pt idx="1451">
                  <c:v>89.856300000000005</c:v>
                </c:pt>
                <c:pt idx="1452">
                  <c:v>89.883120000000005</c:v>
                </c:pt>
                <c:pt idx="1453">
                  <c:v>89.908619999999999</c:v>
                </c:pt>
                <c:pt idx="1454">
                  <c:v>89.932559999999995</c:v>
                </c:pt>
                <c:pt idx="1455">
                  <c:v>89.954750000000004</c:v>
                </c:pt>
                <c:pt idx="1456">
                  <c:v>89.974999999999994</c:v>
                </c:pt>
                <c:pt idx="1457">
                  <c:v>89.993160000000003</c:v>
                </c:pt>
                <c:pt idx="1458">
                  <c:v>90.00909</c:v>
                </c:pt>
                <c:pt idx="1459">
                  <c:v>90.022679999999994</c:v>
                </c:pt>
                <c:pt idx="1460">
                  <c:v>90.033810000000003</c:v>
                </c:pt>
                <c:pt idx="1461">
                  <c:v>90.042379999999994</c:v>
                </c:pt>
                <c:pt idx="1462">
                  <c:v>90.048320000000004</c:v>
                </c:pt>
                <c:pt idx="1463">
                  <c:v>90.051540000000003</c:v>
                </c:pt>
                <c:pt idx="1464">
                  <c:v>90.052019999999999</c:v>
                </c:pt>
                <c:pt idx="1465">
                  <c:v>90.049710000000005</c:v>
                </c:pt>
                <c:pt idx="1466">
                  <c:v>90.044600000000003</c:v>
                </c:pt>
                <c:pt idx="1467">
                  <c:v>90.036739999999995</c:v>
                </c:pt>
                <c:pt idx="1468">
                  <c:v>90.02619</c:v>
                </c:pt>
                <c:pt idx="1469">
                  <c:v>90.013080000000002</c:v>
                </c:pt>
                <c:pt idx="1470">
                  <c:v>89.997559999999993</c:v>
                </c:pt>
                <c:pt idx="1471">
                  <c:v>89.979860000000002</c:v>
                </c:pt>
                <c:pt idx="1472">
                  <c:v>89.960269999999994</c:v>
                </c:pt>
                <c:pt idx="1473">
                  <c:v>89.939120000000003</c:v>
                </c:pt>
                <c:pt idx="1474">
                  <c:v>89.916799999999995</c:v>
                </c:pt>
                <c:pt idx="1475">
                  <c:v>89.893749999999997</c:v>
                </c:pt>
                <c:pt idx="1476">
                  <c:v>89.870410000000007</c:v>
                </c:pt>
                <c:pt idx="1477">
                  <c:v>89.847290000000001</c:v>
                </c:pt>
                <c:pt idx="1478">
                  <c:v>89.824870000000004</c:v>
                </c:pt>
                <c:pt idx="1479">
                  <c:v>89.803650000000005</c:v>
                </c:pt>
                <c:pt idx="1480">
                  <c:v>89.784099999999995</c:v>
                </c:pt>
                <c:pt idx="1481">
                  <c:v>89.766679999999994</c:v>
                </c:pt>
                <c:pt idx="1482">
                  <c:v>89.751800000000003</c:v>
                </c:pt>
                <c:pt idx="1483">
                  <c:v>89.739829999999998</c:v>
                </c:pt>
                <c:pt idx="1484">
                  <c:v>89.731080000000006</c:v>
                </c:pt>
                <c:pt idx="1485">
                  <c:v>89.725809999999996</c:v>
                </c:pt>
                <c:pt idx="1486">
                  <c:v>89.724209999999999</c:v>
                </c:pt>
                <c:pt idx="1487">
                  <c:v>89.726429999999993</c:v>
                </c:pt>
                <c:pt idx="1488">
                  <c:v>89.732519999999994</c:v>
                </c:pt>
                <c:pt idx="1489">
                  <c:v>89.742549999999994</c:v>
                </c:pt>
                <c:pt idx="1490">
                  <c:v>89.756479999999996</c:v>
                </c:pt>
                <c:pt idx="1491">
                  <c:v>89.774280000000005</c:v>
                </c:pt>
                <c:pt idx="1492">
                  <c:v>89.795879999999997</c:v>
                </c:pt>
                <c:pt idx="1493">
                  <c:v>89.821169999999995</c:v>
                </c:pt>
                <c:pt idx="1494">
                  <c:v>89.850009999999997</c:v>
                </c:pt>
                <c:pt idx="1495">
                  <c:v>89.882270000000005</c:v>
                </c:pt>
                <c:pt idx="1496">
                  <c:v>89.917789999999997</c:v>
                </c:pt>
                <c:pt idx="1497">
                  <c:v>89.956360000000004</c:v>
                </c:pt>
                <c:pt idx="1498">
                  <c:v>89.997799999999998</c:v>
                </c:pt>
                <c:pt idx="1499">
                  <c:v>90.041849999999997</c:v>
                </c:pt>
                <c:pt idx="1500">
                  <c:v>90.088269999999994</c:v>
                </c:pt>
                <c:pt idx="1501">
                  <c:v>90.136759999999995</c:v>
                </c:pt>
                <c:pt idx="1502">
                  <c:v>90.186989999999994</c:v>
                </c:pt>
                <c:pt idx="1503">
                  <c:v>90.238619999999997</c:v>
                </c:pt>
                <c:pt idx="1504">
                  <c:v>90.291290000000004</c:v>
                </c:pt>
                <c:pt idx="1505">
                  <c:v>90.344589999999997</c:v>
                </c:pt>
                <c:pt idx="1506">
                  <c:v>90.398120000000006</c:v>
                </c:pt>
                <c:pt idx="1507">
                  <c:v>90.451449999999994</c:v>
                </c:pt>
                <c:pt idx="1508">
                  <c:v>90.504170000000002</c:v>
                </c:pt>
                <c:pt idx="1509">
                  <c:v>90.555890000000005</c:v>
                </c:pt>
                <c:pt idx="1510">
                  <c:v>90.606210000000004</c:v>
                </c:pt>
                <c:pt idx="1511">
                  <c:v>90.654799999999994</c:v>
                </c:pt>
                <c:pt idx="1512">
                  <c:v>90.701369999999997</c:v>
                </c:pt>
                <c:pt idx="1513">
                  <c:v>90.745679999999993</c:v>
                </c:pt>
                <c:pt idx="1514">
                  <c:v>90.787559999999999</c:v>
                </c:pt>
                <c:pt idx="1515">
                  <c:v>90.826890000000006</c:v>
                </c:pt>
                <c:pt idx="1516">
                  <c:v>90.863609999999994</c:v>
                </c:pt>
                <c:pt idx="1517">
                  <c:v>90.897750000000002</c:v>
                </c:pt>
                <c:pt idx="1518">
                  <c:v>90.929370000000006</c:v>
                </c:pt>
                <c:pt idx="1519">
                  <c:v>90.958579999999998</c:v>
                </c:pt>
                <c:pt idx="1520">
                  <c:v>90.985550000000003</c:v>
                </c:pt>
                <c:pt idx="1521">
                  <c:v>91.010480000000001</c:v>
                </c:pt>
                <c:pt idx="1522">
                  <c:v>91.033550000000005</c:v>
                </c:pt>
                <c:pt idx="1523">
                  <c:v>91.055019999999999</c:v>
                </c:pt>
                <c:pt idx="1524">
                  <c:v>91.075090000000003</c:v>
                </c:pt>
                <c:pt idx="1525">
                  <c:v>91.093959999999996</c:v>
                </c:pt>
                <c:pt idx="1526">
                  <c:v>91.111819999999994</c:v>
                </c:pt>
                <c:pt idx="1527">
                  <c:v>91.12885</c:v>
                </c:pt>
                <c:pt idx="1528">
                  <c:v>91.145200000000003</c:v>
                </c:pt>
                <c:pt idx="1529">
                  <c:v>91.160960000000003</c:v>
                </c:pt>
                <c:pt idx="1530">
                  <c:v>91.176249999999996</c:v>
                </c:pt>
                <c:pt idx="1531">
                  <c:v>91.191140000000004</c:v>
                </c:pt>
                <c:pt idx="1532">
                  <c:v>91.205659999999995</c:v>
                </c:pt>
                <c:pt idx="1533">
                  <c:v>91.21987</c:v>
                </c:pt>
                <c:pt idx="1534">
                  <c:v>91.233789999999999</c:v>
                </c:pt>
                <c:pt idx="1535">
                  <c:v>91.247439999999997</c:v>
                </c:pt>
                <c:pt idx="1536">
                  <c:v>91.260869999999997</c:v>
                </c:pt>
                <c:pt idx="1537">
                  <c:v>91.274100000000004</c:v>
                </c:pt>
                <c:pt idx="1538">
                  <c:v>91.287189999999995</c:v>
                </c:pt>
                <c:pt idx="1539">
                  <c:v>91.300169999999994</c:v>
                </c:pt>
                <c:pt idx="1540">
                  <c:v>91.313109999999995</c:v>
                </c:pt>
                <c:pt idx="1541">
                  <c:v>91.326070000000001</c:v>
                </c:pt>
                <c:pt idx="1542">
                  <c:v>91.339079999999996</c:v>
                </c:pt>
                <c:pt idx="1543">
                  <c:v>91.352199999999996</c:v>
                </c:pt>
                <c:pt idx="1544">
                  <c:v>91.365449999999996</c:v>
                </c:pt>
                <c:pt idx="1545">
                  <c:v>91.378829999999994</c:v>
                </c:pt>
                <c:pt idx="1546">
                  <c:v>91.392319999999998</c:v>
                </c:pt>
                <c:pt idx="1547">
                  <c:v>91.405879999999996</c:v>
                </c:pt>
                <c:pt idx="1548">
                  <c:v>91.419449999999998</c:v>
                </c:pt>
                <c:pt idx="1549">
                  <c:v>91.432950000000005</c:v>
                </c:pt>
                <c:pt idx="1550">
                  <c:v>91.446309999999997</c:v>
                </c:pt>
                <c:pt idx="1551">
                  <c:v>91.459450000000004</c:v>
                </c:pt>
                <c:pt idx="1552">
                  <c:v>91.472300000000004</c:v>
                </c:pt>
                <c:pt idx="1553">
                  <c:v>91.484790000000004</c:v>
                </c:pt>
                <c:pt idx="1554">
                  <c:v>91.496889999999993</c:v>
                </c:pt>
                <c:pt idx="1555">
                  <c:v>91.508560000000003</c:v>
                </c:pt>
                <c:pt idx="1556">
                  <c:v>91.519819999999996</c:v>
                </c:pt>
                <c:pt idx="1557">
                  <c:v>91.530680000000004</c:v>
                </c:pt>
                <c:pt idx="1558">
                  <c:v>91.541169999999994</c:v>
                </c:pt>
                <c:pt idx="1559">
                  <c:v>91.551339999999996</c:v>
                </c:pt>
                <c:pt idx="1560">
                  <c:v>91.561229999999995</c:v>
                </c:pt>
                <c:pt idx="1561">
                  <c:v>91.570880000000002</c:v>
                </c:pt>
                <c:pt idx="1562">
                  <c:v>91.580280000000002</c:v>
                </c:pt>
                <c:pt idx="1563">
                  <c:v>91.589420000000004</c:v>
                </c:pt>
                <c:pt idx="1564">
                  <c:v>91.598169999999996</c:v>
                </c:pt>
                <c:pt idx="1565">
                  <c:v>91.606369999999998</c:v>
                </c:pt>
                <c:pt idx="1566">
                  <c:v>91.613770000000002</c:v>
                </c:pt>
                <c:pt idx="1567">
                  <c:v>91.620050000000006</c:v>
                </c:pt>
                <c:pt idx="1568">
                  <c:v>91.62482</c:v>
                </c:pt>
                <c:pt idx="1569">
                  <c:v>91.627679999999998</c:v>
                </c:pt>
                <c:pt idx="1570">
                  <c:v>91.628169999999997</c:v>
                </c:pt>
                <c:pt idx="1571">
                  <c:v>91.625870000000006</c:v>
                </c:pt>
                <c:pt idx="1572">
                  <c:v>91.620419999999996</c:v>
                </c:pt>
                <c:pt idx="1573">
                  <c:v>91.611549999999994</c:v>
                </c:pt>
                <c:pt idx="1574">
                  <c:v>91.599080000000001</c:v>
                </c:pt>
                <c:pt idx="1575">
                  <c:v>91.583010000000002</c:v>
                </c:pt>
                <c:pt idx="1576">
                  <c:v>91.563469999999995</c:v>
                </c:pt>
                <c:pt idx="1577">
                  <c:v>91.540790000000001</c:v>
                </c:pt>
                <c:pt idx="1578">
                  <c:v>91.515450000000001</c:v>
                </c:pt>
                <c:pt idx="1579">
                  <c:v>91.488100000000003</c:v>
                </c:pt>
                <c:pt idx="1580">
                  <c:v>91.459519999999998</c:v>
                </c:pt>
                <c:pt idx="1581">
                  <c:v>91.430620000000005</c:v>
                </c:pt>
                <c:pt idx="1582">
                  <c:v>91.402349999999998</c:v>
                </c:pt>
                <c:pt idx="1583">
                  <c:v>91.375699999999995</c:v>
                </c:pt>
                <c:pt idx="1584">
                  <c:v>91.35163</c:v>
                </c:pt>
                <c:pt idx="1585">
                  <c:v>91.33099</c:v>
                </c:pt>
                <c:pt idx="1586">
                  <c:v>91.314520000000002</c:v>
                </c:pt>
                <c:pt idx="1587">
                  <c:v>91.302760000000006</c:v>
                </c:pt>
                <c:pt idx="1588">
                  <c:v>91.296000000000006</c:v>
                </c:pt>
                <c:pt idx="1589">
                  <c:v>91.294300000000007</c:v>
                </c:pt>
                <c:pt idx="1590">
                  <c:v>91.297449999999998</c:v>
                </c:pt>
                <c:pt idx="1591">
                  <c:v>91.304959999999994</c:v>
                </c:pt>
                <c:pt idx="1592">
                  <c:v>91.316090000000003</c:v>
                </c:pt>
                <c:pt idx="1593">
                  <c:v>91.329890000000006</c:v>
                </c:pt>
                <c:pt idx="1594">
                  <c:v>91.345200000000006</c:v>
                </c:pt>
                <c:pt idx="1595">
                  <c:v>91.360720000000001</c:v>
                </c:pt>
                <c:pt idx="1596">
                  <c:v>91.375079999999997</c:v>
                </c:pt>
                <c:pt idx="1597">
                  <c:v>91.386859999999999</c:v>
                </c:pt>
                <c:pt idx="1598">
                  <c:v>91.394630000000006</c:v>
                </c:pt>
                <c:pt idx="1599">
                  <c:v>91.397049999999993</c:v>
                </c:pt>
                <c:pt idx="1600">
                  <c:v>91.392880000000005</c:v>
                </c:pt>
                <c:pt idx="1601">
                  <c:v>91.381029999999996</c:v>
                </c:pt>
                <c:pt idx="1602">
                  <c:v>91.360579999999999</c:v>
                </c:pt>
                <c:pt idx="1603">
                  <c:v>91.330860000000001</c:v>
                </c:pt>
                <c:pt idx="1604">
                  <c:v>91.291399999999996</c:v>
                </c:pt>
                <c:pt idx="1605">
                  <c:v>91.242009999999993</c:v>
                </c:pt>
                <c:pt idx="1606">
                  <c:v>91.182720000000003</c:v>
                </c:pt>
                <c:pt idx="1607">
                  <c:v>91.113820000000004</c:v>
                </c:pt>
                <c:pt idx="1608">
                  <c:v>91.035870000000003</c:v>
                </c:pt>
                <c:pt idx="1609">
                  <c:v>90.949600000000004</c:v>
                </c:pt>
                <c:pt idx="1610">
                  <c:v>90.855999999999995</c:v>
                </c:pt>
                <c:pt idx="1611">
                  <c:v>90.756249999999994</c:v>
                </c:pt>
                <c:pt idx="1612">
                  <c:v>90.651650000000004</c:v>
                </c:pt>
                <c:pt idx="1613">
                  <c:v>90.543689999999998</c:v>
                </c:pt>
                <c:pt idx="1614">
                  <c:v>90.433949999999996</c:v>
                </c:pt>
                <c:pt idx="1615">
                  <c:v>90.324119999999994</c:v>
                </c:pt>
                <c:pt idx="1616">
                  <c:v>90.215950000000007</c:v>
                </c:pt>
                <c:pt idx="1617">
                  <c:v>90.111220000000003</c:v>
                </c:pt>
                <c:pt idx="1618">
                  <c:v>90.011709999999994</c:v>
                </c:pt>
                <c:pt idx="1619">
                  <c:v>89.919179999999997</c:v>
                </c:pt>
                <c:pt idx="1620">
                  <c:v>89.835319999999996</c:v>
                </c:pt>
                <c:pt idx="1621">
                  <c:v>89.761709999999994</c:v>
                </c:pt>
                <c:pt idx="1622">
                  <c:v>89.699830000000006</c:v>
                </c:pt>
                <c:pt idx="1623">
                  <c:v>89.650959999999998</c:v>
                </c:pt>
                <c:pt idx="1624">
                  <c:v>89.616200000000006</c:v>
                </c:pt>
                <c:pt idx="1625">
                  <c:v>89.596440000000001</c:v>
                </c:pt>
                <c:pt idx="1626">
                  <c:v>89.592320000000001</c:v>
                </c:pt>
                <c:pt idx="1627">
                  <c:v>89.604219999999998</c:v>
                </c:pt>
                <c:pt idx="1628">
                  <c:v>89.632239999999996</c:v>
                </c:pt>
                <c:pt idx="1629">
                  <c:v>89.676199999999994</c:v>
                </c:pt>
                <c:pt idx="1630">
                  <c:v>89.735659999999996</c:v>
                </c:pt>
                <c:pt idx="1631">
                  <c:v>89.809880000000007</c:v>
                </c:pt>
                <c:pt idx="1632">
                  <c:v>89.897930000000002</c:v>
                </c:pt>
                <c:pt idx="1633">
                  <c:v>89.998609999999999</c:v>
                </c:pt>
                <c:pt idx="1634">
                  <c:v>90.110569999999996</c:v>
                </c:pt>
                <c:pt idx="1635">
                  <c:v>90.232299999999995</c:v>
                </c:pt>
                <c:pt idx="1636">
                  <c:v>90.362179999999995</c:v>
                </c:pt>
                <c:pt idx="1637">
                  <c:v>90.498570000000001</c:v>
                </c:pt>
                <c:pt idx="1638">
                  <c:v>90.639759999999995</c:v>
                </c:pt>
                <c:pt idx="1639">
                  <c:v>90.784109999999998</c:v>
                </c:pt>
                <c:pt idx="1640">
                  <c:v>90.930019999999999</c:v>
                </c:pt>
                <c:pt idx="1641">
                  <c:v>91.07602</c:v>
                </c:pt>
                <c:pt idx="1642">
                  <c:v>91.220740000000006</c:v>
                </c:pt>
                <c:pt idx="1643">
                  <c:v>91.362970000000004</c:v>
                </c:pt>
                <c:pt idx="1644">
                  <c:v>91.501660000000001</c:v>
                </c:pt>
                <c:pt idx="1645">
                  <c:v>91.635930000000002</c:v>
                </c:pt>
                <c:pt idx="1646">
                  <c:v>91.765100000000004</c:v>
                </c:pt>
                <c:pt idx="1647">
                  <c:v>91.888620000000003</c:v>
                </c:pt>
                <c:pt idx="1648">
                  <c:v>92.006119999999996</c:v>
                </c:pt>
                <c:pt idx="1649">
                  <c:v>92.117350000000002</c:v>
                </c:pt>
                <c:pt idx="1650">
                  <c:v>92.222179999999994</c:v>
                </c:pt>
                <c:pt idx="1651">
                  <c:v>92.320589999999996</c:v>
                </c:pt>
                <c:pt idx="1652">
                  <c:v>92.412610000000001</c:v>
                </c:pt>
                <c:pt idx="1653">
                  <c:v>92.498339999999999</c:v>
                </c:pt>
                <c:pt idx="1654">
                  <c:v>92.577910000000003</c:v>
                </c:pt>
                <c:pt idx="1655">
                  <c:v>92.651499999999999</c:v>
                </c:pt>
                <c:pt idx="1656">
                  <c:v>92.719290000000001</c:v>
                </c:pt>
                <c:pt idx="1657">
                  <c:v>92.781530000000004</c:v>
                </c:pt>
                <c:pt idx="1658">
                  <c:v>92.838449999999995</c:v>
                </c:pt>
                <c:pt idx="1659">
                  <c:v>92.890309999999999</c:v>
                </c:pt>
                <c:pt idx="1660">
                  <c:v>92.937420000000003</c:v>
                </c:pt>
                <c:pt idx="1661">
                  <c:v>92.980050000000006</c:v>
                </c:pt>
                <c:pt idx="1662">
                  <c:v>93.018510000000006</c:v>
                </c:pt>
                <c:pt idx="1663">
                  <c:v>93.053100000000001</c:v>
                </c:pt>
                <c:pt idx="1664">
                  <c:v>93.08408</c:v>
                </c:pt>
                <c:pt idx="1665">
                  <c:v>93.111660000000001</c:v>
                </c:pt>
                <c:pt idx="1666">
                  <c:v>93.135990000000007</c:v>
                </c:pt>
                <c:pt idx="1667">
                  <c:v>93.157129999999995</c:v>
                </c:pt>
                <c:pt idx="1668">
                  <c:v>93.174999999999997</c:v>
                </c:pt>
                <c:pt idx="1669">
                  <c:v>93.18938</c:v>
                </c:pt>
                <c:pt idx="1670">
                  <c:v>93.199969999999993</c:v>
                </c:pt>
                <c:pt idx="1671">
                  <c:v>93.206270000000004</c:v>
                </c:pt>
                <c:pt idx="1672">
                  <c:v>93.207660000000004</c:v>
                </c:pt>
                <c:pt idx="1673">
                  <c:v>93.203410000000005</c:v>
                </c:pt>
                <c:pt idx="1674">
                  <c:v>93.192729999999997</c:v>
                </c:pt>
                <c:pt idx="1675">
                  <c:v>93.174779999999998</c:v>
                </c:pt>
                <c:pt idx="1676">
                  <c:v>93.148740000000004</c:v>
                </c:pt>
                <c:pt idx="1677">
                  <c:v>93.113910000000004</c:v>
                </c:pt>
                <c:pt idx="1678">
                  <c:v>93.069749999999999</c:v>
                </c:pt>
                <c:pt idx="1679">
                  <c:v>93.015940000000001</c:v>
                </c:pt>
                <c:pt idx="1680">
                  <c:v>92.952489999999997</c:v>
                </c:pt>
                <c:pt idx="1681">
                  <c:v>92.879810000000006</c:v>
                </c:pt>
                <c:pt idx="1682">
                  <c:v>92.798670000000001</c:v>
                </c:pt>
                <c:pt idx="1683">
                  <c:v>92.710329999999999</c:v>
                </c:pt>
                <c:pt idx="1684">
                  <c:v>92.61645</c:v>
                </c:pt>
                <c:pt idx="1685">
                  <c:v>92.519099999999995</c:v>
                </c:pt>
                <c:pt idx="1686">
                  <c:v>92.420659999999998</c:v>
                </c:pt>
                <c:pt idx="1687">
                  <c:v>92.323779999999999</c:v>
                </c:pt>
                <c:pt idx="1688">
                  <c:v>92.23124</c:v>
                </c:pt>
                <c:pt idx="1689">
                  <c:v>92.145799999999994</c:v>
                </c:pt>
                <c:pt idx="1690">
                  <c:v>92.070120000000003</c:v>
                </c:pt>
                <c:pt idx="1691">
                  <c:v>92.006630000000001</c:v>
                </c:pt>
                <c:pt idx="1692">
                  <c:v>91.957369999999997</c:v>
                </c:pt>
                <c:pt idx="1693">
                  <c:v>91.923969999999997</c:v>
                </c:pt>
                <c:pt idx="1694">
                  <c:v>91.907480000000007</c:v>
                </c:pt>
                <c:pt idx="1695">
                  <c:v>91.908389999999997</c:v>
                </c:pt>
                <c:pt idx="1696">
                  <c:v>91.926590000000004</c:v>
                </c:pt>
                <c:pt idx="1697">
                  <c:v>91.961359999999999</c:v>
                </c:pt>
                <c:pt idx="1698">
                  <c:v>92.011430000000004</c:v>
                </c:pt>
                <c:pt idx="1699">
                  <c:v>92.075040000000001</c:v>
                </c:pt>
                <c:pt idx="1700">
                  <c:v>92.150019999999998</c:v>
                </c:pt>
                <c:pt idx="1701">
                  <c:v>92.233919999999998</c:v>
                </c:pt>
                <c:pt idx="1702">
                  <c:v>92.32414</c:v>
                </c:pt>
                <c:pt idx="1703">
                  <c:v>92.418030000000002</c:v>
                </c:pt>
                <c:pt idx="1704">
                  <c:v>92.513030000000001</c:v>
                </c:pt>
                <c:pt idx="1705">
                  <c:v>92.606800000000007</c:v>
                </c:pt>
                <c:pt idx="1706">
                  <c:v>92.697270000000003</c:v>
                </c:pt>
                <c:pt idx="1707">
                  <c:v>92.782709999999994</c:v>
                </c:pt>
                <c:pt idx="1708">
                  <c:v>92.861829999999998</c:v>
                </c:pt>
                <c:pt idx="1709">
                  <c:v>92.933700000000002</c:v>
                </c:pt>
                <c:pt idx="1710">
                  <c:v>92.997799999999998</c:v>
                </c:pt>
                <c:pt idx="1711">
                  <c:v>93.053960000000004</c:v>
                </c:pt>
                <c:pt idx="1712">
                  <c:v>93.102339999999998</c:v>
                </c:pt>
                <c:pt idx="1713">
                  <c:v>93.143330000000006</c:v>
                </c:pt>
                <c:pt idx="1714">
                  <c:v>93.177509999999998</c:v>
                </c:pt>
                <c:pt idx="1715">
                  <c:v>93.205640000000002</c:v>
                </c:pt>
                <c:pt idx="1716">
                  <c:v>93.228489999999994</c:v>
                </c:pt>
                <c:pt idx="1717">
                  <c:v>93.246880000000004</c:v>
                </c:pt>
                <c:pt idx="1718">
                  <c:v>93.261589999999998</c:v>
                </c:pt>
                <c:pt idx="1719">
                  <c:v>93.273349999999994</c:v>
                </c:pt>
                <c:pt idx="1720">
                  <c:v>93.282769999999999</c:v>
                </c:pt>
                <c:pt idx="1721">
                  <c:v>93.290379999999999</c:v>
                </c:pt>
                <c:pt idx="1722">
                  <c:v>93.296589999999995</c:v>
                </c:pt>
                <c:pt idx="1723">
                  <c:v>93.301720000000003</c:v>
                </c:pt>
                <c:pt idx="1724">
                  <c:v>93.305980000000005</c:v>
                </c:pt>
                <c:pt idx="1725">
                  <c:v>93.309539999999998</c:v>
                </c:pt>
                <c:pt idx="1726">
                  <c:v>93.312520000000006</c:v>
                </c:pt>
                <c:pt idx="1727">
                  <c:v>93.315029999999993</c:v>
                </c:pt>
                <c:pt idx="1728">
                  <c:v>93.317179999999993</c:v>
                </c:pt>
                <c:pt idx="1729">
                  <c:v>93.319109999999995</c:v>
                </c:pt>
                <c:pt idx="1730">
                  <c:v>93.320980000000006</c:v>
                </c:pt>
                <c:pt idx="1731">
                  <c:v>93.322969999999998</c:v>
                </c:pt>
                <c:pt idx="1732">
                  <c:v>93.325320000000005</c:v>
                </c:pt>
                <c:pt idx="1733">
                  <c:v>93.328249999999997</c:v>
                </c:pt>
                <c:pt idx="1734">
                  <c:v>93.332040000000006</c:v>
                </c:pt>
                <c:pt idx="1735">
                  <c:v>93.336920000000006</c:v>
                </c:pt>
                <c:pt idx="1736">
                  <c:v>93.343149999999994</c:v>
                </c:pt>
                <c:pt idx="1737">
                  <c:v>93.350939999999994</c:v>
                </c:pt>
                <c:pt idx="1738">
                  <c:v>93.360470000000007</c:v>
                </c:pt>
                <c:pt idx="1739">
                  <c:v>93.371830000000003</c:v>
                </c:pt>
                <c:pt idx="1740">
                  <c:v>93.385090000000005</c:v>
                </c:pt>
                <c:pt idx="1741">
                  <c:v>93.40025</c:v>
                </c:pt>
                <c:pt idx="1742">
                  <c:v>93.417240000000007</c:v>
                </c:pt>
                <c:pt idx="1743">
                  <c:v>93.435900000000004</c:v>
                </c:pt>
                <c:pt idx="1744">
                  <c:v>93.456040000000002</c:v>
                </c:pt>
                <c:pt idx="1745">
                  <c:v>93.47739</c:v>
                </c:pt>
                <c:pt idx="1746">
                  <c:v>93.499660000000006</c:v>
                </c:pt>
                <c:pt idx="1747">
                  <c:v>93.522499999999994</c:v>
                </c:pt>
                <c:pt idx="1748">
                  <c:v>93.545550000000006</c:v>
                </c:pt>
                <c:pt idx="1749">
                  <c:v>93.568449999999999</c:v>
                </c:pt>
                <c:pt idx="1750">
                  <c:v>93.590860000000006</c:v>
                </c:pt>
                <c:pt idx="1751">
                  <c:v>93.612459999999999</c:v>
                </c:pt>
                <c:pt idx="1752">
                  <c:v>93.63297</c:v>
                </c:pt>
                <c:pt idx="1753">
                  <c:v>93.652150000000006</c:v>
                </c:pt>
                <c:pt idx="1754">
                  <c:v>93.669820000000001</c:v>
                </c:pt>
                <c:pt idx="1755">
                  <c:v>93.685839999999999</c:v>
                </c:pt>
                <c:pt idx="1756">
                  <c:v>93.700149999999994</c:v>
                </c:pt>
                <c:pt idx="1757">
                  <c:v>93.712699999999998</c:v>
                </c:pt>
                <c:pt idx="1758">
                  <c:v>93.723500000000001</c:v>
                </c:pt>
                <c:pt idx="1759">
                  <c:v>93.732569999999996</c:v>
                </c:pt>
                <c:pt idx="1760">
                  <c:v>93.739990000000006</c:v>
                </c:pt>
                <c:pt idx="1761">
                  <c:v>93.745829999999998</c:v>
                </c:pt>
                <c:pt idx="1762">
                  <c:v>93.750159999999994</c:v>
                </c:pt>
                <c:pt idx="1763">
                  <c:v>93.75309</c:v>
                </c:pt>
                <c:pt idx="1764">
                  <c:v>93.754689999999997</c:v>
                </c:pt>
                <c:pt idx="1765">
                  <c:v>93.755070000000003</c:v>
                </c:pt>
                <c:pt idx="1766">
                  <c:v>93.754300000000001</c:v>
                </c:pt>
                <c:pt idx="1767">
                  <c:v>93.752449999999996</c:v>
                </c:pt>
                <c:pt idx="1768">
                  <c:v>93.749600000000001</c:v>
                </c:pt>
                <c:pt idx="1769">
                  <c:v>93.745819999999995</c:v>
                </c:pt>
                <c:pt idx="1770">
                  <c:v>93.741169999999997</c:v>
                </c:pt>
                <c:pt idx="1771">
                  <c:v>93.735709999999997</c:v>
                </c:pt>
                <c:pt idx="1772">
                  <c:v>93.729510000000005</c:v>
                </c:pt>
                <c:pt idx="1773">
                  <c:v>93.722639999999998</c:v>
                </c:pt>
                <c:pt idx="1774">
                  <c:v>93.715180000000004</c:v>
                </c:pt>
                <c:pt idx="1775">
                  <c:v>93.707229999999996</c:v>
                </c:pt>
                <c:pt idx="1776">
                  <c:v>93.698880000000003</c:v>
                </c:pt>
                <c:pt idx="1777">
                  <c:v>93.690240000000003</c:v>
                </c:pt>
                <c:pt idx="1778">
                  <c:v>93.681399999999996</c:v>
                </c:pt>
                <c:pt idx="1779">
                  <c:v>93.672449999999998</c:v>
                </c:pt>
                <c:pt idx="1780">
                  <c:v>93.663480000000007</c:v>
                </c:pt>
                <c:pt idx="1781">
                  <c:v>93.654529999999994</c:v>
                </c:pt>
                <c:pt idx="1782">
                  <c:v>93.645629999999997</c:v>
                </c:pt>
                <c:pt idx="1783">
                  <c:v>93.636759999999995</c:v>
                </c:pt>
                <c:pt idx="1784">
                  <c:v>93.62791</c:v>
                </c:pt>
                <c:pt idx="1785">
                  <c:v>93.618970000000004</c:v>
                </c:pt>
                <c:pt idx="1786">
                  <c:v>93.609859999999998</c:v>
                </c:pt>
                <c:pt idx="1787">
                  <c:v>93.600440000000006</c:v>
                </c:pt>
                <c:pt idx="1788">
                  <c:v>93.590549999999993</c:v>
                </c:pt>
                <c:pt idx="1789">
                  <c:v>93.580020000000005</c:v>
                </c:pt>
                <c:pt idx="1790">
                  <c:v>93.568690000000004</c:v>
                </c:pt>
                <c:pt idx="1791">
                  <c:v>93.556359999999998</c:v>
                </c:pt>
                <c:pt idx="1792">
                  <c:v>93.542879999999997</c:v>
                </c:pt>
                <c:pt idx="1793">
                  <c:v>93.528139999999993</c:v>
                </c:pt>
                <c:pt idx="1794">
                  <c:v>93.512</c:v>
                </c:pt>
                <c:pt idx="1795">
                  <c:v>93.494429999999994</c:v>
                </c:pt>
                <c:pt idx="1796">
                  <c:v>93.47542</c:v>
                </c:pt>
                <c:pt idx="1797">
                  <c:v>93.455010000000001</c:v>
                </c:pt>
                <c:pt idx="1798">
                  <c:v>93.433329999999998</c:v>
                </c:pt>
                <c:pt idx="1799">
                  <c:v>93.410529999999994</c:v>
                </c:pt>
                <c:pt idx="1800">
                  <c:v>93.386849999999995</c:v>
                </c:pt>
                <c:pt idx="1801">
                  <c:v>93.362549999999999</c:v>
                </c:pt>
                <c:pt idx="1802">
                  <c:v>93.337950000000006</c:v>
                </c:pt>
                <c:pt idx="1803">
                  <c:v>93.313370000000006</c:v>
                </c:pt>
                <c:pt idx="1804">
                  <c:v>93.289150000000006</c:v>
                </c:pt>
                <c:pt idx="1805">
                  <c:v>93.265619999999998</c:v>
                </c:pt>
                <c:pt idx="1806">
                  <c:v>93.243099999999998</c:v>
                </c:pt>
                <c:pt idx="1807">
                  <c:v>93.221819999999994</c:v>
                </c:pt>
                <c:pt idx="1808">
                  <c:v>93.201999999999998</c:v>
                </c:pt>
                <c:pt idx="1809">
                  <c:v>93.183800000000005</c:v>
                </c:pt>
                <c:pt idx="1810">
                  <c:v>93.167249999999996</c:v>
                </c:pt>
                <c:pt idx="1811">
                  <c:v>93.152360000000002</c:v>
                </c:pt>
                <c:pt idx="1812">
                  <c:v>93.139030000000005</c:v>
                </c:pt>
                <c:pt idx="1813">
                  <c:v>93.127139999999997</c:v>
                </c:pt>
                <c:pt idx="1814">
                  <c:v>93.11645</c:v>
                </c:pt>
                <c:pt idx="1815">
                  <c:v>93.106740000000002</c:v>
                </c:pt>
                <c:pt idx="1816">
                  <c:v>93.097740000000002</c:v>
                </c:pt>
                <c:pt idx="1817">
                  <c:v>93.089160000000007</c:v>
                </c:pt>
                <c:pt idx="1818">
                  <c:v>93.080730000000003</c:v>
                </c:pt>
                <c:pt idx="1819">
                  <c:v>93.072149999999993</c:v>
                </c:pt>
                <c:pt idx="1820">
                  <c:v>93.063190000000006</c:v>
                </c:pt>
                <c:pt idx="1821">
                  <c:v>93.053629999999998</c:v>
                </c:pt>
                <c:pt idx="1822">
                  <c:v>93.043310000000005</c:v>
                </c:pt>
                <c:pt idx="1823">
                  <c:v>93.0321</c:v>
                </c:pt>
                <c:pt idx="1824">
                  <c:v>93.019940000000005</c:v>
                </c:pt>
                <c:pt idx="1825">
                  <c:v>93.006839999999997</c:v>
                </c:pt>
                <c:pt idx="1826">
                  <c:v>92.992829999999998</c:v>
                </c:pt>
                <c:pt idx="1827">
                  <c:v>92.977999999999994</c:v>
                </c:pt>
                <c:pt idx="1828">
                  <c:v>92.962469999999996</c:v>
                </c:pt>
                <c:pt idx="1829">
                  <c:v>92.946399999999997</c:v>
                </c:pt>
                <c:pt idx="1830">
                  <c:v>92.929910000000007</c:v>
                </c:pt>
                <c:pt idx="1831">
                  <c:v>92.913169999999994</c:v>
                </c:pt>
                <c:pt idx="1832">
                  <c:v>92.89631</c:v>
                </c:pt>
                <c:pt idx="1833">
                  <c:v>92.879459999999995</c:v>
                </c:pt>
                <c:pt idx="1834">
                  <c:v>92.862700000000004</c:v>
                </c:pt>
                <c:pt idx="1835">
                  <c:v>92.846159999999998</c:v>
                </c:pt>
                <c:pt idx="1836">
                  <c:v>92.829909999999998</c:v>
                </c:pt>
                <c:pt idx="1837">
                  <c:v>92.814030000000002</c:v>
                </c:pt>
                <c:pt idx="1838">
                  <c:v>92.798609999999996</c:v>
                </c:pt>
                <c:pt idx="1839">
                  <c:v>92.783730000000006</c:v>
                </c:pt>
                <c:pt idx="1840">
                  <c:v>92.769459999999995</c:v>
                </c:pt>
                <c:pt idx="1841">
                  <c:v>92.755870000000002</c:v>
                </c:pt>
                <c:pt idx="1842">
                  <c:v>92.743020000000001</c:v>
                </c:pt>
                <c:pt idx="1843">
                  <c:v>92.730930000000001</c:v>
                </c:pt>
                <c:pt idx="1844">
                  <c:v>92.7196</c:v>
                </c:pt>
                <c:pt idx="1845">
                  <c:v>92.709050000000005</c:v>
                </c:pt>
                <c:pt idx="1846">
                  <c:v>92.699209999999994</c:v>
                </c:pt>
                <c:pt idx="1847">
                  <c:v>92.690049999999999</c:v>
                </c:pt>
                <c:pt idx="1848">
                  <c:v>92.681470000000004</c:v>
                </c:pt>
                <c:pt idx="1849">
                  <c:v>92.673389999999998</c:v>
                </c:pt>
                <c:pt idx="1850">
                  <c:v>92.665689999999998</c:v>
                </c:pt>
                <c:pt idx="1851">
                  <c:v>92.658209999999997</c:v>
                </c:pt>
                <c:pt idx="1852">
                  <c:v>92.650810000000007</c:v>
                </c:pt>
                <c:pt idx="1853">
                  <c:v>92.643330000000006</c:v>
                </c:pt>
                <c:pt idx="1854">
                  <c:v>92.635580000000004</c:v>
                </c:pt>
                <c:pt idx="1855">
                  <c:v>92.627420000000001</c:v>
                </c:pt>
                <c:pt idx="1856">
                  <c:v>92.618700000000004</c:v>
                </c:pt>
                <c:pt idx="1857">
                  <c:v>92.60933</c:v>
                </c:pt>
                <c:pt idx="1858">
                  <c:v>92.599239999999995</c:v>
                </c:pt>
                <c:pt idx="1859">
                  <c:v>92.588440000000006</c:v>
                </c:pt>
                <c:pt idx="1860">
                  <c:v>92.57696</c:v>
                </c:pt>
                <c:pt idx="1861">
                  <c:v>92.564869999999999</c:v>
                </c:pt>
                <c:pt idx="1862">
                  <c:v>92.552289999999999</c:v>
                </c:pt>
                <c:pt idx="1863">
                  <c:v>92.539339999999996</c:v>
                </c:pt>
                <c:pt idx="1864">
                  <c:v>92.5261</c:v>
                </c:pt>
                <c:pt idx="1865">
                  <c:v>92.512659999999997</c:v>
                </c:pt>
                <c:pt idx="1866">
                  <c:v>92.499070000000003</c:v>
                </c:pt>
                <c:pt idx="1867">
                  <c:v>92.485280000000003</c:v>
                </c:pt>
                <c:pt idx="1868">
                  <c:v>92.471239999999995</c:v>
                </c:pt>
                <c:pt idx="1869">
                  <c:v>92.456829999999997</c:v>
                </c:pt>
                <c:pt idx="1870">
                  <c:v>92.441839999999999</c:v>
                </c:pt>
                <c:pt idx="1871">
                  <c:v>92.426090000000002</c:v>
                </c:pt>
                <c:pt idx="1872">
                  <c:v>92.409319999999994</c:v>
                </c:pt>
                <c:pt idx="1873">
                  <c:v>92.391310000000004</c:v>
                </c:pt>
                <c:pt idx="1874">
                  <c:v>92.37182</c:v>
                </c:pt>
                <c:pt idx="1875">
                  <c:v>92.350639999999999</c:v>
                </c:pt>
                <c:pt idx="1876">
                  <c:v>92.327650000000006</c:v>
                </c:pt>
                <c:pt idx="1877">
                  <c:v>92.302800000000005</c:v>
                </c:pt>
                <c:pt idx="1878">
                  <c:v>92.276160000000004</c:v>
                </c:pt>
                <c:pt idx="1879">
                  <c:v>92.247900000000001</c:v>
                </c:pt>
                <c:pt idx="1880">
                  <c:v>92.218369999999993</c:v>
                </c:pt>
                <c:pt idx="1881">
                  <c:v>92.187989999999999</c:v>
                </c:pt>
                <c:pt idx="1882">
                  <c:v>92.157330000000002</c:v>
                </c:pt>
                <c:pt idx="1883">
                  <c:v>92.127020000000002</c:v>
                </c:pt>
                <c:pt idx="1884">
                  <c:v>92.097719999999995</c:v>
                </c:pt>
                <c:pt idx="1885">
                  <c:v>92.070070000000001</c:v>
                </c:pt>
                <c:pt idx="1886">
                  <c:v>92.044659999999993</c:v>
                </c:pt>
                <c:pt idx="1887">
                  <c:v>92.022000000000006</c:v>
                </c:pt>
                <c:pt idx="1888">
                  <c:v>92.002459999999999</c:v>
                </c:pt>
                <c:pt idx="1889">
                  <c:v>91.986279999999994</c:v>
                </c:pt>
                <c:pt idx="1890">
                  <c:v>91.973519999999994</c:v>
                </c:pt>
                <c:pt idx="1891">
                  <c:v>91.964100000000002</c:v>
                </c:pt>
                <c:pt idx="1892">
                  <c:v>91.957759999999993</c:v>
                </c:pt>
                <c:pt idx="1893">
                  <c:v>91.954130000000006</c:v>
                </c:pt>
                <c:pt idx="1894">
                  <c:v>91.952699999999993</c:v>
                </c:pt>
                <c:pt idx="1895">
                  <c:v>91.952849999999998</c:v>
                </c:pt>
                <c:pt idx="1896">
                  <c:v>91.95393</c:v>
                </c:pt>
                <c:pt idx="1897">
                  <c:v>91.955240000000003</c:v>
                </c:pt>
                <c:pt idx="1898">
                  <c:v>91.956119999999999</c:v>
                </c:pt>
                <c:pt idx="1899">
                  <c:v>91.955929999999995</c:v>
                </c:pt>
                <c:pt idx="1900">
                  <c:v>91.954179999999994</c:v>
                </c:pt>
                <c:pt idx="1901">
                  <c:v>91.950479999999999</c:v>
                </c:pt>
                <c:pt idx="1902">
                  <c:v>91.944609999999997</c:v>
                </c:pt>
                <c:pt idx="1903">
                  <c:v>91.936499999999995</c:v>
                </c:pt>
                <c:pt idx="1904">
                  <c:v>91.926259999999999</c:v>
                </c:pt>
                <c:pt idx="1905">
                  <c:v>91.914140000000003</c:v>
                </c:pt>
                <c:pt idx="1906">
                  <c:v>91.900490000000005</c:v>
                </c:pt>
                <c:pt idx="1907">
                  <c:v>91.885769999999994</c:v>
                </c:pt>
                <c:pt idx="1908">
                  <c:v>91.870450000000005</c:v>
                </c:pt>
                <c:pt idx="1909">
                  <c:v>91.855040000000002</c:v>
                </c:pt>
                <c:pt idx="1910">
                  <c:v>91.840010000000007</c:v>
                </c:pt>
                <c:pt idx="1911">
                  <c:v>91.825779999999995</c:v>
                </c:pt>
                <c:pt idx="1912">
                  <c:v>91.81268</c:v>
                </c:pt>
                <c:pt idx="1913">
                  <c:v>91.800960000000003</c:v>
                </c:pt>
                <c:pt idx="1914">
                  <c:v>91.790729999999996</c:v>
                </c:pt>
                <c:pt idx="1915">
                  <c:v>91.78201</c:v>
                </c:pt>
                <c:pt idx="1916">
                  <c:v>91.774680000000004</c:v>
                </c:pt>
                <c:pt idx="1917">
                  <c:v>91.768510000000006</c:v>
                </c:pt>
                <c:pt idx="1918">
                  <c:v>91.763170000000002</c:v>
                </c:pt>
                <c:pt idx="1919">
                  <c:v>91.758260000000007</c:v>
                </c:pt>
                <c:pt idx="1920">
                  <c:v>91.753330000000005</c:v>
                </c:pt>
                <c:pt idx="1921">
                  <c:v>91.747889999999998</c:v>
                </c:pt>
                <c:pt idx="1922">
                  <c:v>91.741489999999999</c:v>
                </c:pt>
                <c:pt idx="1923">
                  <c:v>91.733689999999996</c:v>
                </c:pt>
                <c:pt idx="1924">
                  <c:v>91.724109999999996</c:v>
                </c:pt>
                <c:pt idx="1925">
                  <c:v>91.712500000000006</c:v>
                </c:pt>
                <c:pt idx="1926">
                  <c:v>91.698719999999994</c:v>
                </c:pt>
                <c:pt idx="1927">
                  <c:v>91.682749999999999</c:v>
                </c:pt>
                <c:pt idx="1928">
                  <c:v>91.664760000000001</c:v>
                </c:pt>
                <c:pt idx="1929">
                  <c:v>91.645070000000004</c:v>
                </c:pt>
                <c:pt idx="1930">
                  <c:v>91.62415</c:v>
                </c:pt>
                <c:pt idx="1931">
                  <c:v>91.602549999999994</c:v>
                </c:pt>
                <c:pt idx="1932">
                  <c:v>91.580929999999995</c:v>
                </c:pt>
                <c:pt idx="1933">
                  <c:v>91.559960000000004</c:v>
                </c:pt>
                <c:pt idx="1934">
                  <c:v>91.540270000000007</c:v>
                </c:pt>
                <c:pt idx="1935">
                  <c:v>91.522440000000003</c:v>
                </c:pt>
                <c:pt idx="1936">
                  <c:v>91.506910000000005</c:v>
                </c:pt>
                <c:pt idx="1937">
                  <c:v>91.494029999999995</c:v>
                </c:pt>
                <c:pt idx="1938">
                  <c:v>91.483919999999998</c:v>
                </c:pt>
                <c:pt idx="1939">
                  <c:v>91.47663</c:v>
                </c:pt>
                <c:pt idx="1940">
                  <c:v>91.471959999999996</c:v>
                </c:pt>
                <c:pt idx="1941">
                  <c:v>91.469610000000003</c:v>
                </c:pt>
                <c:pt idx="1942">
                  <c:v>91.469130000000007</c:v>
                </c:pt>
                <c:pt idx="1943">
                  <c:v>91.469939999999994</c:v>
                </c:pt>
                <c:pt idx="1944">
                  <c:v>91.471360000000004</c:v>
                </c:pt>
                <c:pt idx="1945">
                  <c:v>91.472639999999998</c:v>
                </c:pt>
                <c:pt idx="1946">
                  <c:v>91.473010000000002</c:v>
                </c:pt>
                <c:pt idx="1947">
                  <c:v>91.471689999999995</c:v>
                </c:pt>
                <c:pt idx="1948">
                  <c:v>91.467979999999997</c:v>
                </c:pt>
                <c:pt idx="1949">
                  <c:v>91.461280000000002</c:v>
                </c:pt>
                <c:pt idx="1950">
                  <c:v>91.451179999999994</c:v>
                </c:pt>
                <c:pt idx="1951">
                  <c:v>91.437460000000002</c:v>
                </c:pt>
                <c:pt idx="1952">
                  <c:v>91.420159999999996</c:v>
                </c:pt>
                <c:pt idx="1953">
                  <c:v>91.399510000000006</c:v>
                </c:pt>
                <c:pt idx="1954">
                  <c:v>91.375979999999998</c:v>
                </c:pt>
                <c:pt idx="1955">
                  <c:v>91.350189999999998</c:v>
                </c:pt>
                <c:pt idx="1956">
                  <c:v>91.322869999999995</c:v>
                </c:pt>
                <c:pt idx="1957">
                  <c:v>91.294809999999998</c:v>
                </c:pt>
                <c:pt idx="1958">
                  <c:v>91.266829999999999</c:v>
                </c:pt>
                <c:pt idx="1959">
                  <c:v>91.239720000000005</c:v>
                </c:pt>
                <c:pt idx="1960">
                  <c:v>91.214209999999994</c:v>
                </c:pt>
                <c:pt idx="1961">
                  <c:v>91.190929999999994</c:v>
                </c:pt>
                <c:pt idx="1962">
                  <c:v>91.170419999999993</c:v>
                </c:pt>
                <c:pt idx="1963">
                  <c:v>91.153030000000001</c:v>
                </c:pt>
                <c:pt idx="1964">
                  <c:v>91.139009999999999</c:v>
                </c:pt>
                <c:pt idx="1965">
                  <c:v>91.128370000000004</c:v>
                </c:pt>
                <c:pt idx="1966">
                  <c:v>91.120980000000003</c:v>
                </c:pt>
                <c:pt idx="1967">
                  <c:v>91.116489999999999</c:v>
                </c:pt>
                <c:pt idx="1968">
                  <c:v>91.114350000000002</c:v>
                </c:pt>
                <c:pt idx="1969">
                  <c:v>91.113900000000001</c:v>
                </c:pt>
                <c:pt idx="1970">
                  <c:v>91.114339999999999</c:v>
                </c:pt>
                <c:pt idx="1971">
                  <c:v>91.114840000000001</c:v>
                </c:pt>
                <c:pt idx="1972">
                  <c:v>91.114540000000005</c:v>
                </c:pt>
                <c:pt idx="1973">
                  <c:v>91.112679999999997</c:v>
                </c:pt>
                <c:pt idx="1974">
                  <c:v>91.10857</c:v>
                </c:pt>
                <c:pt idx="1975">
                  <c:v>91.10172</c:v>
                </c:pt>
                <c:pt idx="1976">
                  <c:v>91.091769999999997</c:v>
                </c:pt>
                <c:pt idx="1977">
                  <c:v>91.078569999999999</c:v>
                </c:pt>
                <c:pt idx="1978">
                  <c:v>91.062160000000006</c:v>
                </c:pt>
                <c:pt idx="1979">
                  <c:v>91.042720000000003</c:v>
                </c:pt>
                <c:pt idx="1980">
                  <c:v>91.020619999999994</c:v>
                </c:pt>
                <c:pt idx="1981">
                  <c:v>90.996340000000004</c:v>
                </c:pt>
                <c:pt idx="1982">
                  <c:v>90.970429999999993</c:v>
                </c:pt>
                <c:pt idx="1983">
                  <c:v>90.9435</c:v>
                </c:pt>
                <c:pt idx="1984">
                  <c:v>90.916179999999997</c:v>
                </c:pt>
                <c:pt idx="1985">
                  <c:v>90.888990000000007</c:v>
                </c:pt>
                <c:pt idx="1986">
                  <c:v>90.862399999999994</c:v>
                </c:pt>
                <c:pt idx="1987">
                  <c:v>90.836740000000006</c:v>
                </c:pt>
                <c:pt idx="1988">
                  <c:v>90.812139999999999</c:v>
                </c:pt>
                <c:pt idx="1989">
                  <c:v>90.788579999999996</c:v>
                </c:pt>
                <c:pt idx="1990">
                  <c:v>90.76585</c:v>
                </c:pt>
                <c:pt idx="1991">
                  <c:v>90.743610000000004</c:v>
                </c:pt>
                <c:pt idx="1992">
                  <c:v>90.72139</c:v>
                </c:pt>
                <c:pt idx="1993">
                  <c:v>90.698650000000001</c:v>
                </c:pt>
                <c:pt idx="1994">
                  <c:v>90.674899999999994</c:v>
                </c:pt>
                <c:pt idx="1995">
                  <c:v>90.649649999999994</c:v>
                </c:pt>
                <c:pt idx="1996">
                  <c:v>90.622569999999996</c:v>
                </c:pt>
                <c:pt idx="1997">
                  <c:v>90.593410000000006</c:v>
                </c:pt>
                <c:pt idx="1998">
                  <c:v>90.562150000000003</c:v>
                </c:pt>
                <c:pt idx="1999">
                  <c:v>90.528859999999995</c:v>
                </c:pt>
                <c:pt idx="2000">
                  <c:v>90.493870000000001</c:v>
                </c:pt>
                <c:pt idx="2001">
                  <c:v>90.457589999999996</c:v>
                </c:pt>
                <c:pt idx="2002">
                  <c:v>90.420640000000006</c:v>
                </c:pt>
                <c:pt idx="2003">
                  <c:v>90.383750000000006</c:v>
                </c:pt>
                <c:pt idx="2004">
                  <c:v>90.347700000000003</c:v>
                </c:pt>
                <c:pt idx="2005">
                  <c:v>90.313329999999993</c:v>
                </c:pt>
                <c:pt idx="2006">
                  <c:v>90.281419999999997</c:v>
                </c:pt>
                <c:pt idx="2007">
                  <c:v>90.252650000000003</c:v>
                </c:pt>
                <c:pt idx="2008">
                  <c:v>90.227559999999997</c:v>
                </c:pt>
                <c:pt idx="2009">
                  <c:v>90.206500000000005</c:v>
                </c:pt>
                <c:pt idx="2010">
                  <c:v>90.189570000000003</c:v>
                </c:pt>
                <c:pt idx="2011">
                  <c:v>90.176670000000001</c:v>
                </c:pt>
                <c:pt idx="2012">
                  <c:v>90.167450000000002</c:v>
                </c:pt>
                <c:pt idx="2013">
                  <c:v>90.161429999999996</c:v>
                </c:pt>
                <c:pt idx="2014">
                  <c:v>90.157970000000006</c:v>
                </c:pt>
                <c:pt idx="2015">
                  <c:v>90.156369999999995</c:v>
                </c:pt>
                <c:pt idx="2016">
                  <c:v>90.155969999999996</c:v>
                </c:pt>
                <c:pt idx="2017">
                  <c:v>90.156109999999998</c:v>
                </c:pt>
                <c:pt idx="2018">
                  <c:v>90.156270000000006</c:v>
                </c:pt>
                <c:pt idx="2019">
                  <c:v>90.156009999999995</c:v>
                </c:pt>
                <c:pt idx="2020">
                  <c:v>90.15504</c:v>
                </c:pt>
                <c:pt idx="2021">
                  <c:v>90.153189999999995</c:v>
                </c:pt>
                <c:pt idx="2022">
                  <c:v>90.150440000000003</c:v>
                </c:pt>
                <c:pt idx="2023">
                  <c:v>90.146870000000007</c:v>
                </c:pt>
                <c:pt idx="2024">
                  <c:v>90.142679999999999</c:v>
                </c:pt>
                <c:pt idx="2025">
                  <c:v>90.138180000000006</c:v>
                </c:pt>
                <c:pt idx="2026">
                  <c:v>90.133700000000005</c:v>
                </c:pt>
                <c:pt idx="2027">
                  <c:v>90.129620000000003</c:v>
                </c:pt>
                <c:pt idx="2028">
                  <c:v>90.126279999999994</c:v>
                </c:pt>
                <c:pt idx="2029">
                  <c:v>90.123919999999998</c:v>
                </c:pt>
                <c:pt idx="2030">
                  <c:v>90.122699999999995</c:v>
                </c:pt>
                <c:pt idx="2031">
                  <c:v>90.122609999999995</c:v>
                </c:pt>
                <c:pt idx="2032">
                  <c:v>90.123490000000004</c:v>
                </c:pt>
                <c:pt idx="2033">
                  <c:v>90.125020000000006</c:v>
                </c:pt>
                <c:pt idx="2034">
                  <c:v>90.126750000000001</c:v>
                </c:pt>
                <c:pt idx="2035">
                  <c:v>90.128150000000005</c:v>
                </c:pt>
                <c:pt idx="2036">
                  <c:v>90.128609999999995</c:v>
                </c:pt>
                <c:pt idx="2037">
                  <c:v>90.127520000000004</c:v>
                </c:pt>
                <c:pt idx="2038">
                  <c:v>90.124290000000002</c:v>
                </c:pt>
                <c:pt idx="2039">
                  <c:v>90.118449999999996</c:v>
                </c:pt>
                <c:pt idx="2040">
                  <c:v>90.1096</c:v>
                </c:pt>
                <c:pt idx="2041">
                  <c:v>90.097549999999998</c:v>
                </c:pt>
                <c:pt idx="2042">
                  <c:v>90.082239999999999</c:v>
                </c:pt>
                <c:pt idx="2043">
                  <c:v>90.063869999999994</c:v>
                </c:pt>
                <c:pt idx="2044">
                  <c:v>90.042850000000001</c:v>
                </c:pt>
                <c:pt idx="2045">
                  <c:v>90.019829999999999</c:v>
                </c:pt>
                <c:pt idx="2046">
                  <c:v>89.995670000000004</c:v>
                </c:pt>
                <c:pt idx="2047">
                  <c:v>89.971419999999995</c:v>
                </c:pt>
                <c:pt idx="2048">
                  <c:v>89.948229999999995</c:v>
                </c:pt>
                <c:pt idx="2049">
                  <c:v>89.927310000000006</c:v>
                </c:pt>
                <c:pt idx="2050">
                  <c:v>89.909790000000001</c:v>
                </c:pt>
                <c:pt idx="2051">
                  <c:v>89.89676</c:v>
                </c:pt>
                <c:pt idx="2052">
                  <c:v>89.889099999999999</c:v>
                </c:pt>
                <c:pt idx="2053">
                  <c:v>89.887529999999998</c:v>
                </c:pt>
                <c:pt idx="2054">
                  <c:v>89.892510000000001</c:v>
                </c:pt>
                <c:pt idx="2055">
                  <c:v>89.90428</c:v>
                </c:pt>
                <c:pt idx="2056">
                  <c:v>89.922839999999994</c:v>
                </c:pt>
                <c:pt idx="2057">
                  <c:v>89.947950000000006</c:v>
                </c:pt>
                <c:pt idx="2058">
                  <c:v>89.979150000000004</c:v>
                </c:pt>
                <c:pt idx="2059">
                  <c:v>90.015749999999997</c:v>
                </c:pt>
                <c:pt idx="2060">
                  <c:v>90.056920000000005</c:v>
                </c:pt>
                <c:pt idx="2061">
                  <c:v>90.101640000000003</c:v>
                </c:pt>
                <c:pt idx="2062">
                  <c:v>90.148790000000005</c:v>
                </c:pt>
                <c:pt idx="2063">
                  <c:v>90.19717</c:v>
                </c:pt>
                <c:pt idx="2064">
                  <c:v>90.245609999999999</c:v>
                </c:pt>
                <c:pt idx="2065">
                  <c:v>90.292969999999997</c:v>
                </c:pt>
                <c:pt idx="2066">
                  <c:v>90.338229999999996</c:v>
                </c:pt>
                <c:pt idx="2067">
                  <c:v>90.380549999999999</c:v>
                </c:pt>
                <c:pt idx="2068">
                  <c:v>90.419259999999994</c:v>
                </c:pt>
                <c:pt idx="2069">
                  <c:v>90.453890000000001</c:v>
                </c:pt>
                <c:pt idx="2070">
                  <c:v>90.484120000000004</c:v>
                </c:pt>
                <c:pt idx="2071">
                  <c:v>90.509770000000003</c:v>
                </c:pt>
                <c:pt idx="2072">
                  <c:v>90.530730000000005</c:v>
                </c:pt>
                <c:pt idx="2073">
                  <c:v>90.546970000000002</c:v>
                </c:pt>
                <c:pt idx="2074">
                  <c:v>90.558530000000005</c:v>
                </c:pt>
                <c:pt idx="2075">
                  <c:v>90.565479999999994</c:v>
                </c:pt>
                <c:pt idx="2076">
                  <c:v>90.567949999999996</c:v>
                </c:pt>
                <c:pt idx="2077">
                  <c:v>90.566149999999993</c:v>
                </c:pt>
                <c:pt idx="2078">
                  <c:v>90.560370000000006</c:v>
                </c:pt>
                <c:pt idx="2079">
                  <c:v>90.550989999999999</c:v>
                </c:pt>
                <c:pt idx="2080">
                  <c:v>90.538510000000002</c:v>
                </c:pt>
                <c:pt idx="2081">
                  <c:v>90.523520000000005</c:v>
                </c:pt>
                <c:pt idx="2082">
                  <c:v>90.506730000000005</c:v>
                </c:pt>
                <c:pt idx="2083">
                  <c:v>90.488879999999995</c:v>
                </c:pt>
                <c:pt idx="2084">
                  <c:v>90.470740000000006</c:v>
                </c:pt>
                <c:pt idx="2085">
                  <c:v>90.453069999999997</c:v>
                </c:pt>
                <c:pt idx="2086">
                  <c:v>90.436539999999994</c:v>
                </c:pt>
                <c:pt idx="2087">
                  <c:v>90.421710000000004</c:v>
                </c:pt>
                <c:pt idx="2088">
                  <c:v>90.409040000000005</c:v>
                </c:pt>
                <c:pt idx="2089">
                  <c:v>90.398799999999994</c:v>
                </c:pt>
                <c:pt idx="2090">
                  <c:v>90.391130000000004</c:v>
                </c:pt>
                <c:pt idx="2091">
                  <c:v>90.385990000000007</c:v>
                </c:pt>
                <c:pt idx="2092">
                  <c:v>90.383160000000004</c:v>
                </c:pt>
                <c:pt idx="2093">
                  <c:v>90.382220000000004</c:v>
                </c:pt>
                <c:pt idx="2094">
                  <c:v>90.38261</c:v>
                </c:pt>
                <c:pt idx="2095">
                  <c:v>90.383589999999998</c:v>
                </c:pt>
                <c:pt idx="2096">
                  <c:v>90.384349999999998</c:v>
                </c:pt>
                <c:pt idx="2097">
                  <c:v>90.384010000000004</c:v>
                </c:pt>
                <c:pt idx="2098">
                  <c:v>90.381690000000006</c:v>
                </c:pt>
                <c:pt idx="2099">
                  <c:v>90.376620000000003</c:v>
                </c:pt>
                <c:pt idx="2100">
                  <c:v>90.368179999999995</c:v>
                </c:pt>
                <c:pt idx="2101">
                  <c:v>90.356039999999993</c:v>
                </c:pt>
                <c:pt idx="2102">
                  <c:v>90.340180000000004</c:v>
                </c:pt>
                <c:pt idx="2103">
                  <c:v>90.320939999999993</c:v>
                </c:pt>
                <c:pt idx="2104">
                  <c:v>90.299030000000002</c:v>
                </c:pt>
                <c:pt idx="2105">
                  <c:v>90.275440000000003</c:v>
                </c:pt>
                <c:pt idx="2106">
                  <c:v>90.251400000000004</c:v>
                </c:pt>
                <c:pt idx="2107">
                  <c:v>90.228229999999996</c:v>
                </c:pt>
                <c:pt idx="2108">
                  <c:v>90.207170000000005</c:v>
                </c:pt>
                <c:pt idx="2109">
                  <c:v>90.189329999999998</c:v>
                </c:pt>
                <c:pt idx="2110">
                  <c:v>90.175539999999998</c:v>
                </c:pt>
                <c:pt idx="2111">
                  <c:v>90.166309999999996</c:v>
                </c:pt>
                <c:pt idx="2112">
                  <c:v>90.161770000000004</c:v>
                </c:pt>
                <c:pt idx="2113">
                  <c:v>90.161649999999995</c:v>
                </c:pt>
                <c:pt idx="2114">
                  <c:v>90.165329999999997</c:v>
                </c:pt>
                <c:pt idx="2115">
                  <c:v>90.171819999999997</c:v>
                </c:pt>
                <c:pt idx="2116">
                  <c:v>90.179900000000004</c:v>
                </c:pt>
                <c:pt idx="2117">
                  <c:v>90.188119999999998</c:v>
                </c:pt>
                <c:pt idx="2118">
                  <c:v>90.194950000000006</c:v>
                </c:pt>
                <c:pt idx="2119">
                  <c:v>90.198869999999999</c:v>
                </c:pt>
                <c:pt idx="2120">
                  <c:v>90.198490000000007</c:v>
                </c:pt>
                <c:pt idx="2121">
                  <c:v>90.192660000000004</c:v>
                </c:pt>
                <c:pt idx="2122">
                  <c:v>90.180629999999994</c:v>
                </c:pt>
                <c:pt idx="2123">
                  <c:v>90.162180000000006</c:v>
                </c:pt>
                <c:pt idx="2124">
                  <c:v>90.137649999999994</c:v>
                </c:pt>
                <c:pt idx="2125">
                  <c:v>90.108050000000006</c:v>
                </c:pt>
                <c:pt idx="2126">
                  <c:v>90.074939999999998</c:v>
                </c:pt>
                <c:pt idx="2127">
                  <c:v>90.040390000000002</c:v>
                </c:pt>
                <c:pt idx="2128">
                  <c:v>90.006770000000003</c:v>
                </c:pt>
                <c:pt idx="2129">
                  <c:v>89.976560000000006</c:v>
                </c:pt>
                <c:pt idx="2130">
                  <c:v>89.952250000000006</c:v>
                </c:pt>
                <c:pt idx="2131">
                  <c:v>89.936030000000002</c:v>
                </c:pt>
                <c:pt idx="2132">
                  <c:v>89.929789999999997</c:v>
                </c:pt>
                <c:pt idx="2133">
                  <c:v>89.934910000000002</c:v>
                </c:pt>
                <c:pt idx="2134">
                  <c:v>89.952290000000005</c:v>
                </c:pt>
                <c:pt idx="2135">
                  <c:v>89.98218</c:v>
                </c:pt>
                <c:pt idx="2136">
                  <c:v>90.024330000000006</c:v>
                </c:pt>
                <c:pt idx="2137">
                  <c:v>90.0779</c:v>
                </c:pt>
                <c:pt idx="2138">
                  <c:v>90.141589999999994</c:v>
                </c:pt>
                <c:pt idx="2139">
                  <c:v>90.213679999999997</c:v>
                </c:pt>
                <c:pt idx="2140">
                  <c:v>90.292209999999997</c:v>
                </c:pt>
                <c:pt idx="2141">
                  <c:v>90.374960000000002</c:v>
                </c:pt>
                <c:pt idx="2142">
                  <c:v>90.459729999999993</c:v>
                </c:pt>
                <c:pt idx="2143">
                  <c:v>90.544340000000005</c:v>
                </c:pt>
                <c:pt idx="2144">
                  <c:v>90.626819999999995</c:v>
                </c:pt>
                <c:pt idx="2145">
                  <c:v>90.705479999999994</c:v>
                </c:pt>
                <c:pt idx="2146">
                  <c:v>90.779049999999998</c:v>
                </c:pt>
                <c:pt idx="2147">
                  <c:v>90.846689999999995</c:v>
                </c:pt>
                <c:pt idx="2148">
                  <c:v>90.908000000000001</c:v>
                </c:pt>
                <c:pt idx="2149">
                  <c:v>90.962990000000005</c:v>
                </c:pt>
                <c:pt idx="2150">
                  <c:v>91.011960000000002</c:v>
                </c:pt>
                <c:pt idx="2151">
                  <c:v>91.055490000000006</c:v>
                </c:pt>
                <c:pt idx="2152">
                  <c:v>91.094309999999993</c:v>
                </c:pt>
                <c:pt idx="2153">
                  <c:v>91.129329999999996</c:v>
                </c:pt>
                <c:pt idx="2154">
                  <c:v>91.161540000000002</c:v>
                </c:pt>
                <c:pt idx="2155">
                  <c:v>91.191990000000004</c:v>
                </c:pt>
                <c:pt idx="2156">
                  <c:v>91.221860000000007</c:v>
                </c:pt>
                <c:pt idx="2157">
                  <c:v>91.252290000000002</c:v>
                </c:pt>
                <c:pt idx="2158">
                  <c:v>91.284450000000007</c:v>
                </c:pt>
                <c:pt idx="2159">
                  <c:v>91.319419999999994</c:v>
                </c:pt>
                <c:pt idx="2160">
                  <c:v>91.358230000000006</c:v>
                </c:pt>
                <c:pt idx="2161">
                  <c:v>91.401780000000002</c:v>
                </c:pt>
                <c:pt idx="2162">
                  <c:v>91.450869999999995</c:v>
                </c:pt>
                <c:pt idx="2163">
                  <c:v>91.506150000000005</c:v>
                </c:pt>
                <c:pt idx="2164">
                  <c:v>91.568119999999993</c:v>
                </c:pt>
                <c:pt idx="2165">
                  <c:v>91.637119999999996</c:v>
                </c:pt>
                <c:pt idx="2166">
                  <c:v>91.713290000000001</c:v>
                </c:pt>
                <c:pt idx="2167">
                  <c:v>91.796570000000003</c:v>
                </c:pt>
                <c:pt idx="2168">
                  <c:v>91.886669999999995</c:v>
                </c:pt>
                <c:pt idx="2169">
                  <c:v>91.983090000000004</c:v>
                </c:pt>
                <c:pt idx="2170">
                  <c:v>92.085139999999996</c:v>
                </c:pt>
                <c:pt idx="2171">
                  <c:v>92.191869999999994</c:v>
                </c:pt>
                <c:pt idx="2172">
                  <c:v>92.302180000000007</c:v>
                </c:pt>
                <c:pt idx="2173">
                  <c:v>92.414730000000006</c:v>
                </c:pt>
                <c:pt idx="2174">
                  <c:v>92.528080000000003</c:v>
                </c:pt>
                <c:pt idx="2175">
                  <c:v>92.640680000000003</c:v>
                </c:pt>
                <c:pt idx="2176">
                  <c:v>92.750960000000006</c:v>
                </c:pt>
                <c:pt idx="2177">
                  <c:v>92.857389999999995</c:v>
                </c:pt>
                <c:pt idx="2178">
                  <c:v>92.958529999999996</c:v>
                </c:pt>
                <c:pt idx="2179">
                  <c:v>93.053070000000005</c:v>
                </c:pt>
                <c:pt idx="2180">
                  <c:v>93.139840000000007</c:v>
                </c:pt>
                <c:pt idx="2181">
                  <c:v>93.217830000000006</c:v>
                </c:pt>
                <c:pt idx="2182">
                  <c:v>93.28622</c:v>
                </c:pt>
                <c:pt idx="2183">
                  <c:v>93.344399999999993</c:v>
                </c:pt>
                <c:pt idx="2184">
                  <c:v>93.392009999999999</c:v>
                </c:pt>
                <c:pt idx="2185">
                  <c:v>93.42895</c:v>
                </c:pt>
                <c:pt idx="2186">
                  <c:v>93.455399999999997</c:v>
                </c:pt>
                <c:pt idx="2187">
                  <c:v>93.471850000000003</c:v>
                </c:pt>
                <c:pt idx="2188">
                  <c:v>93.479029999999995</c:v>
                </c:pt>
                <c:pt idx="2189">
                  <c:v>93.477919999999997</c:v>
                </c:pt>
                <c:pt idx="2190">
                  <c:v>93.469750000000005</c:v>
                </c:pt>
                <c:pt idx="2191">
                  <c:v>93.455889999999997</c:v>
                </c:pt>
                <c:pt idx="2192">
                  <c:v>93.437889999999996</c:v>
                </c:pt>
                <c:pt idx="2193">
                  <c:v>93.417370000000005</c:v>
                </c:pt>
                <c:pt idx="2194">
                  <c:v>93.395970000000005</c:v>
                </c:pt>
                <c:pt idx="2195">
                  <c:v>93.37527</c:v>
                </c:pt>
                <c:pt idx="2196">
                  <c:v>93.356710000000007</c:v>
                </c:pt>
                <c:pt idx="2197">
                  <c:v>93.34151</c:v>
                </c:pt>
                <c:pt idx="2198">
                  <c:v>93.330600000000004</c:v>
                </c:pt>
                <c:pt idx="2199">
                  <c:v>93.324590000000001</c:v>
                </c:pt>
                <c:pt idx="2200">
                  <c:v>93.323700000000002</c:v>
                </c:pt>
                <c:pt idx="2201">
                  <c:v>93.327799999999996</c:v>
                </c:pt>
                <c:pt idx="2202">
                  <c:v>93.336399999999998</c:v>
                </c:pt>
                <c:pt idx="2203">
                  <c:v>93.34872</c:v>
                </c:pt>
                <c:pt idx="2204">
                  <c:v>93.363770000000002</c:v>
                </c:pt>
                <c:pt idx="2205">
                  <c:v>93.380489999999995</c:v>
                </c:pt>
                <c:pt idx="2206">
                  <c:v>93.397829999999999</c:v>
                </c:pt>
                <c:pt idx="2207">
                  <c:v>93.414869999999993</c:v>
                </c:pt>
                <c:pt idx="2208">
                  <c:v>93.430880000000002</c:v>
                </c:pt>
                <c:pt idx="2209">
                  <c:v>93.445269999999994</c:v>
                </c:pt>
                <c:pt idx="2210">
                  <c:v>93.457729999999998</c:v>
                </c:pt>
                <c:pt idx="2211">
                  <c:v>93.46808</c:v>
                </c:pt>
                <c:pt idx="2212">
                  <c:v>93.476309999999998</c:v>
                </c:pt>
                <c:pt idx="2213">
                  <c:v>93.482550000000003</c:v>
                </c:pt>
                <c:pt idx="2214">
                  <c:v>93.486990000000006</c:v>
                </c:pt>
                <c:pt idx="2215">
                  <c:v>93.489859999999993</c:v>
                </c:pt>
                <c:pt idx="2216">
                  <c:v>93.491290000000006</c:v>
                </c:pt>
                <c:pt idx="2217">
                  <c:v>93.491330000000005</c:v>
                </c:pt>
                <c:pt idx="2218">
                  <c:v>93.489779999999996</c:v>
                </c:pt>
                <c:pt idx="2219">
                  <c:v>93.486189999999993</c:v>
                </c:pt>
                <c:pt idx="2220">
                  <c:v>93.479799999999997</c:v>
                </c:pt>
                <c:pt idx="2221">
                  <c:v>93.469560000000001</c:v>
                </c:pt>
                <c:pt idx="2222">
                  <c:v>93.454160000000002</c:v>
                </c:pt>
                <c:pt idx="2223">
                  <c:v>93.432140000000004</c:v>
                </c:pt>
                <c:pt idx="2224">
                  <c:v>93.401989999999998</c:v>
                </c:pt>
                <c:pt idx="2225">
                  <c:v>93.362279999999998</c:v>
                </c:pt>
                <c:pt idx="2226">
                  <c:v>93.311970000000002</c:v>
                </c:pt>
                <c:pt idx="2227">
                  <c:v>93.250529999999998</c:v>
                </c:pt>
                <c:pt idx="2228">
                  <c:v>93.178139999999999</c:v>
                </c:pt>
                <c:pt idx="2229">
                  <c:v>93.095699999999994</c:v>
                </c:pt>
                <c:pt idx="2230">
                  <c:v>93.004810000000006</c:v>
                </c:pt>
                <c:pt idx="2231">
                  <c:v>92.907650000000004</c:v>
                </c:pt>
                <c:pt idx="2232">
                  <c:v>92.806799999999996</c:v>
                </c:pt>
                <c:pt idx="2233">
                  <c:v>92.70514</c:v>
                </c:pt>
                <c:pt idx="2234">
                  <c:v>92.605599999999995</c:v>
                </c:pt>
                <c:pt idx="2235">
                  <c:v>92.511089999999996</c:v>
                </c:pt>
                <c:pt idx="2236">
                  <c:v>92.424260000000004</c:v>
                </c:pt>
                <c:pt idx="2237">
                  <c:v>92.347459999999998</c:v>
                </c:pt>
                <c:pt idx="2238">
                  <c:v>92.282510000000002</c:v>
                </c:pt>
                <c:pt idx="2239">
                  <c:v>92.230649999999997</c:v>
                </c:pt>
                <c:pt idx="2240">
                  <c:v>92.192409999999995</c:v>
                </c:pt>
                <c:pt idx="2241">
                  <c:v>92.167559999999995</c:v>
                </c:pt>
                <c:pt idx="2242">
                  <c:v>92.155140000000003</c:v>
                </c:pt>
                <c:pt idx="2243">
                  <c:v>92.153440000000003</c:v>
                </c:pt>
                <c:pt idx="2244">
                  <c:v>92.160179999999997</c:v>
                </c:pt>
                <c:pt idx="2245">
                  <c:v>92.17259</c:v>
                </c:pt>
                <c:pt idx="2246">
                  <c:v>92.187650000000005</c:v>
                </c:pt>
                <c:pt idx="2247">
                  <c:v>92.202349999999996</c:v>
                </c:pt>
                <c:pt idx="2248">
                  <c:v>92.213840000000005</c:v>
                </c:pt>
                <c:pt idx="2249">
                  <c:v>92.219800000000006</c:v>
                </c:pt>
                <c:pt idx="2250">
                  <c:v>92.218440000000001</c:v>
                </c:pt>
                <c:pt idx="2251">
                  <c:v>92.20872</c:v>
                </c:pt>
                <c:pt idx="2252">
                  <c:v>92.190250000000006</c:v>
                </c:pt>
                <c:pt idx="2253">
                  <c:v>92.163179999999997</c:v>
                </c:pt>
                <c:pt idx="2254">
                  <c:v>92.128150000000005</c:v>
                </c:pt>
                <c:pt idx="2255">
                  <c:v>92.086150000000004</c:v>
                </c:pt>
                <c:pt idx="2256">
                  <c:v>92.038460000000001</c:v>
                </c:pt>
                <c:pt idx="2257">
                  <c:v>91.986620000000002</c:v>
                </c:pt>
                <c:pt idx="2258">
                  <c:v>91.932370000000006</c:v>
                </c:pt>
                <c:pt idx="2259">
                  <c:v>91.877529999999993</c:v>
                </c:pt>
                <c:pt idx="2260">
                  <c:v>91.823999999999998</c:v>
                </c:pt>
                <c:pt idx="2261">
                  <c:v>91.773539999999997</c:v>
                </c:pt>
                <c:pt idx="2262">
                  <c:v>91.727739999999997</c:v>
                </c:pt>
                <c:pt idx="2263">
                  <c:v>91.687880000000007</c:v>
                </c:pt>
                <c:pt idx="2264">
                  <c:v>91.654910000000001</c:v>
                </c:pt>
                <c:pt idx="2265">
                  <c:v>91.629360000000005</c:v>
                </c:pt>
                <c:pt idx="2266">
                  <c:v>91.611400000000003</c:v>
                </c:pt>
                <c:pt idx="2267">
                  <c:v>91.600830000000002</c:v>
                </c:pt>
                <c:pt idx="2268">
                  <c:v>91.597139999999996</c:v>
                </c:pt>
                <c:pt idx="2269">
                  <c:v>91.599630000000005</c:v>
                </c:pt>
                <c:pt idx="2270">
                  <c:v>91.607429999999994</c:v>
                </c:pt>
                <c:pt idx="2271">
                  <c:v>91.619609999999994</c:v>
                </c:pt>
                <c:pt idx="2272">
                  <c:v>91.635189999999994</c:v>
                </c:pt>
                <c:pt idx="2273">
                  <c:v>91.653210000000001</c:v>
                </c:pt>
                <c:pt idx="2274">
                  <c:v>91.672719999999998</c:v>
                </c:pt>
                <c:pt idx="2275">
                  <c:v>91.692750000000004</c:v>
                </c:pt>
                <c:pt idx="2276">
                  <c:v>91.712299999999999</c:v>
                </c:pt>
                <c:pt idx="2277">
                  <c:v>91.730400000000003</c:v>
                </c:pt>
                <c:pt idx="2278">
                  <c:v>91.746080000000006</c:v>
                </c:pt>
                <c:pt idx="2279">
                  <c:v>91.758430000000004</c:v>
                </c:pt>
                <c:pt idx="2280">
                  <c:v>91.766729999999995</c:v>
                </c:pt>
                <c:pt idx="2281">
                  <c:v>91.770420000000001</c:v>
                </c:pt>
                <c:pt idx="2282">
                  <c:v>91.769109999999998</c:v>
                </c:pt>
                <c:pt idx="2283">
                  <c:v>91.762630000000001</c:v>
                </c:pt>
                <c:pt idx="2284">
                  <c:v>91.75094</c:v>
                </c:pt>
                <c:pt idx="2285">
                  <c:v>91.734020000000001</c:v>
                </c:pt>
                <c:pt idx="2286">
                  <c:v>91.7119</c:v>
                </c:pt>
                <c:pt idx="2287">
                  <c:v>91.684529999999995</c:v>
                </c:pt>
                <c:pt idx="2288">
                  <c:v>91.651809999999998</c:v>
                </c:pt>
                <c:pt idx="2289">
                  <c:v>91.613560000000007</c:v>
                </c:pt>
                <c:pt idx="2290">
                  <c:v>91.569540000000003</c:v>
                </c:pt>
                <c:pt idx="2291">
                  <c:v>91.519469999999998</c:v>
                </c:pt>
                <c:pt idx="2292">
                  <c:v>91.463089999999994</c:v>
                </c:pt>
                <c:pt idx="2293">
                  <c:v>91.400189999999995</c:v>
                </c:pt>
                <c:pt idx="2294">
                  <c:v>91.330730000000003</c:v>
                </c:pt>
                <c:pt idx="2295">
                  <c:v>91.254909999999995</c:v>
                </c:pt>
                <c:pt idx="2296">
                  <c:v>91.173199999999994</c:v>
                </c:pt>
                <c:pt idx="2297">
                  <c:v>91.086460000000002</c:v>
                </c:pt>
                <c:pt idx="2298">
                  <c:v>90.995840000000001</c:v>
                </c:pt>
                <c:pt idx="2299">
                  <c:v>90.902820000000006</c:v>
                </c:pt>
                <c:pt idx="2300">
                  <c:v>90.809119999999993</c:v>
                </c:pt>
                <c:pt idx="2301">
                  <c:v>90.716620000000006</c:v>
                </c:pt>
                <c:pt idx="2302">
                  <c:v>90.627330000000001</c:v>
                </c:pt>
                <c:pt idx="2303">
                  <c:v>90.543369999999996</c:v>
                </c:pt>
                <c:pt idx="2304">
                  <c:v>90.466840000000005</c:v>
                </c:pt>
                <c:pt idx="2305">
                  <c:v>90.399860000000004</c:v>
                </c:pt>
                <c:pt idx="2306">
                  <c:v>90.344369999999998</c:v>
                </c:pt>
                <c:pt idx="2307">
                  <c:v>90.302009999999996</c:v>
                </c:pt>
                <c:pt idx="2308">
                  <c:v>90.274050000000003</c:v>
                </c:pt>
                <c:pt idx="2309">
                  <c:v>90.261189999999999</c:v>
                </c:pt>
                <c:pt idx="2310">
                  <c:v>90.263530000000003</c:v>
                </c:pt>
                <c:pt idx="2311">
                  <c:v>90.280550000000005</c:v>
                </c:pt>
                <c:pt idx="2312">
                  <c:v>90.311130000000006</c:v>
                </c:pt>
                <c:pt idx="2313">
                  <c:v>90.353700000000003</c:v>
                </c:pt>
                <c:pt idx="2314">
                  <c:v>90.406270000000006</c:v>
                </c:pt>
                <c:pt idx="2315">
                  <c:v>90.466579999999993</c:v>
                </c:pt>
                <c:pt idx="2316">
                  <c:v>90.532290000000003</c:v>
                </c:pt>
                <c:pt idx="2317">
                  <c:v>90.600960000000001</c:v>
                </c:pt>
                <c:pt idx="2318">
                  <c:v>90.670330000000007</c:v>
                </c:pt>
                <c:pt idx="2319">
                  <c:v>90.738290000000006</c:v>
                </c:pt>
                <c:pt idx="2320">
                  <c:v>90.802989999999994</c:v>
                </c:pt>
                <c:pt idx="2321">
                  <c:v>90.862809999999996</c:v>
                </c:pt>
                <c:pt idx="2322">
                  <c:v>90.916359999999997</c:v>
                </c:pt>
                <c:pt idx="2323">
                  <c:v>90.962450000000004</c:v>
                </c:pt>
                <c:pt idx="2324">
                  <c:v>91.000140000000002</c:v>
                </c:pt>
                <c:pt idx="2325">
                  <c:v>91.028729999999996</c:v>
                </c:pt>
                <c:pt idx="2326">
                  <c:v>91.047790000000006</c:v>
                </c:pt>
                <c:pt idx="2327">
                  <c:v>91.057199999999995</c:v>
                </c:pt>
                <c:pt idx="2328">
                  <c:v>91.057090000000002</c:v>
                </c:pt>
                <c:pt idx="2329">
                  <c:v>91.047849999999997</c:v>
                </c:pt>
                <c:pt idx="2330">
                  <c:v>91.030050000000003</c:v>
                </c:pt>
                <c:pt idx="2331">
                  <c:v>91.004390000000001</c:v>
                </c:pt>
                <c:pt idx="2332">
                  <c:v>90.971630000000005</c:v>
                </c:pt>
                <c:pt idx="2333">
                  <c:v>90.932739999999995</c:v>
                </c:pt>
                <c:pt idx="2334">
                  <c:v>90.888850000000005</c:v>
                </c:pt>
                <c:pt idx="2335">
                  <c:v>90.841440000000006</c:v>
                </c:pt>
                <c:pt idx="2336">
                  <c:v>90.792379999999994</c:v>
                </c:pt>
                <c:pt idx="2337">
                  <c:v>90.743859999999998</c:v>
                </c:pt>
                <c:pt idx="2338">
                  <c:v>90.698250000000002</c:v>
                </c:pt>
                <c:pt idx="2339">
                  <c:v>90.657939999999996</c:v>
                </c:pt>
                <c:pt idx="2340">
                  <c:v>90.625219999999999</c:v>
                </c:pt>
                <c:pt idx="2341">
                  <c:v>90.602099999999993</c:v>
                </c:pt>
                <c:pt idx="2342">
                  <c:v>90.590170000000001</c:v>
                </c:pt>
                <c:pt idx="2343">
                  <c:v>90.59057</c:v>
                </c:pt>
                <c:pt idx="2344">
                  <c:v>90.603840000000005</c:v>
                </c:pt>
                <c:pt idx="2345">
                  <c:v>90.629930000000002</c:v>
                </c:pt>
                <c:pt idx="2346">
                  <c:v>90.668210000000002</c:v>
                </c:pt>
                <c:pt idx="2347">
                  <c:v>90.717489999999998</c:v>
                </c:pt>
                <c:pt idx="2348">
                  <c:v>90.776150000000001</c:v>
                </c:pt>
                <c:pt idx="2349">
                  <c:v>90.842190000000002</c:v>
                </c:pt>
                <c:pt idx="2350">
                  <c:v>90.91328</c:v>
                </c:pt>
                <c:pt idx="2351">
                  <c:v>90.986900000000006</c:v>
                </c:pt>
                <c:pt idx="2352">
                  <c:v>91.060400000000001</c:v>
                </c:pt>
                <c:pt idx="2353">
                  <c:v>91.131100000000004</c:v>
                </c:pt>
                <c:pt idx="2354">
                  <c:v>91.196430000000007</c:v>
                </c:pt>
                <c:pt idx="2355">
                  <c:v>91.254080000000002</c:v>
                </c:pt>
                <c:pt idx="2356">
                  <c:v>91.302170000000004</c:v>
                </c:pt>
                <c:pt idx="2357">
                  <c:v>91.339439999999996</c:v>
                </c:pt>
                <c:pt idx="2358">
                  <c:v>91.365359999999995</c:v>
                </c:pt>
                <c:pt idx="2359">
                  <c:v>91.380120000000005</c:v>
                </c:pt>
                <c:pt idx="2360">
                  <c:v>91.384479999999996</c:v>
                </c:pt>
                <c:pt idx="2361">
                  <c:v>91.379589999999993</c:v>
                </c:pt>
                <c:pt idx="2362">
                  <c:v>91.366780000000006</c:v>
                </c:pt>
                <c:pt idx="2363">
                  <c:v>91.347449999999995</c:v>
                </c:pt>
                <c:pt idx="2364">
                  <c:v>91.322919999999996</c:v>
                </c:pt>
                <c:pt idx="2365">
                  <c:v>91.294420000000002</c:v>
                </c:pt>
                <c:pt idx="2366">
                  <c:v>91.262990000000002</c:v>
                </c:pt>
                <c:pt idx="2367">
                  <c:v>91.229519999999994</c:v>
                </c:pt>
                <c:pt idx="2368">
                  <c:v>91.194710000000001</c:v>
                </c:pt>
                <c:pt idx="2369">
                  <c:v>91.15916</c:v>
                </c:pt>
                <c:pt idx="2370">
                  <c:v>91.123339999999999</c:v>
                </c:pt>
                <c:pt idx="2371">
                  <c:v>91.087710000000001</c:v>
                </c:pt>
                <c:pt idx="2372">
                  <c:v>91.05265</c:v>
                </c:pt>
                <c:pt idx="2373">
                  <c:v>91.018529999999998</c:v>
                </c:pt>
                <c:pt idx="2374">
                  <c:v>90.985690000000005</c:v>
                </c:pt>
                <c:pt idx="2375">
                  <c:v>90.954400000000007</c:v>
                </c:pt>
                <c:pt idx="2376">
                  <c:v>90.924909999999997</c:v>
                </c:pt>
                <c:pt idx="2377">
                  <c:v>90.897480000000002</c:v>
                </c:pt>
                <c:pt idx="2378">
                  <c:v>90.872330000000005</c:v>
                </c:pt>
                <c:pt idx="2379">
                  <c:v>90.849789999999999</c:v>
                </c:pt>
                <c:pt idx="2380">
                  <c:v>90.83023</c:v>
                </c:pt>
                <c:pt idx="2381">
                  <c:v>90.814070000000001</c:v>
                </c:pt>
                <c:pt idx="2382">
                  <c:v>90.801730000000006</c:v>
                </c:pt>
                <c:pt idx="2383">
                  <c:v>90.793520000000001</c:v>
                </c:pt>
                <c:pt idx="2384">
                  <c:v>90.789569999999998</c:v>
                </c:pt>
                <c:pt idx="2385">
                  <c:v>90.789789999999996</c:v>
                </c:pt>
                <c:pt idx="2386">
                  <c:v>90.793850000000006</c:v>
                </c:pt>
                <c:pt idx="2387">
                  <c:v>90.801209999999998</c:v>
                </c:pt>
                <c:pt idx="2388">
                  <c:v>90.811120000000003</c:v>
                </c:pt>
                <c:pt idx="2389">
                  <c:v>90.822720000000004</c:v>
                </c:pt>
                <c:pt idx="2390">
                  <c:v>90.835099999999997</c:v>
                </c:pt>
                <c:pt idx="2391">
                  <c:v>90.847319999999996</c:v>
                </c:pt>
                <c:pt idx="2392">
                  <c:v>90.858530000000002</c:v>
                </c:pt>
                <c:pt idx="2393">
                  <c:v>90.867980000000003</c:v>
                </c:pt>
                <c:pt idx="2394">
                  <c:v>90.875119999999995</c:v>
                </c:pt>
                <c:pt idx="2395">
                  <c:v>90.879559999999998</c:v>
                </c:pt>
                <c:pt idx="2396">
                  <c:v>90.881060000000005</c:v>
                </c:pt>
                <c:pt idx="2397">
                  <c:v>90.879530000000003</c:v>
                </c:pt>
                <c:pt idx="2398">
                  <c:v>90.875</c:v>
                </c:pt>
                <c:pt idx="2399">
                  <c:v>90.867570000000001</c:v>
                </c:pt>
                <c:pt idx="2400">
                  <c:v>90.857410000000002</c:v>
                </c:pt>
                <c:pt idx="2401">
                  <c:v>90.844759999999994</c:v>
                </c:pt>
                <c:pt idx="2402">
                  <c:v>90.829899999999995</c:v>
                </c:pt>
                <c:pt idx="2403">
                  <c:v>90.813130000000001</c:v>
                </c:pt>
                <c:pt idx="2404">
                  <c:v>90.79477</c:v>
                </c:pt>
                <c:pt idx="2405">
                  <c:v>90.775130000000004</c:v>
                </c:pt>
                <c:pt idx="2406">
                  <c:v>90.754490000000004</c:v>
                </c:pt>
                <c:pt idx="2407">
                  <c:v>90.733069999999998</c:v>
                </c:pt>
                <c:pt idx="2408">
                  <c:v>90.711070000000007</c:v>
                </c:pt>
                <c:pt idx="2409">
                  <c:v>90.688609999999997</c:v>
                </c:pt>
                <c:pt idx="2410">
                  <c:v>90.665790000000001</c:v>
                </c:pt>
                <c:pt idx="2411">
                  <c:v>90.642650000000003</c:v>
                </c:pt>
                <c:pt idx="2412">
                  <c:v>90.619240000000005</c:v>
                </c:pt>
                <c:pt idx="2413">
                  <c:v>90.59554</c:v>
                </c:pt>
                <c:pt idx="2414">
                  <c:v>90.571579999999997</c:v>
                </c:pt>
                <c:pt idx="2415">
                  <c:v>90.547359999999998</c:v>
                </c:pt>
                <c:pt idx="2416">
                  <c:v>90.522919999999999</c:v>
                </c:pt>
                <c:pt idx="2417">
                  <c:v>90.498260000000002</c:v>
                </c:pt>
                <c:pt idx="2418">
                  <c:v>90.473410000000001</c:v>
                </c:pt>
                <c:pt idx="2419">
                  <c:v>90.44838</c:v>
                </c:pt>
                <c:pt idx="2420">
                  <c:v>90.42313</c:v>
                </c:pt>
                <c:pt idx="2421">
                  <c:v>90.39761</c:v>
                </c:pt>
                <c:pt idx="2422">
                  <c:v>71.696939999999998</c:v>
                </c:pt>
                <c:pt idx="2423">
                  <c:v>71.749229999999997</c:v>
                </c:pt>
                <c:pt idx="2424">
                  <c:v>71.798419999999993</c:v>
                </c:pt>
                <c:pt idx="2425">
                  <c:v>71.830240000000003</c:v>
                </c:pt>
                <c:pt idx="2426">
                  <c:v>71.841549999999998</c:v>
                </c:pt>
                <c:pt idx="2427">
                  <c:v>71.839100000000002</c:v>
                </c:pt>
                <c:pt idx="2428">
                  <c:v>71.83202</c:v>
                </c:pt>
                <c:pt idx="2429">
                  <c:v>71.82602</c:v>
                </c:pt>
                <c:pt idx="2430">
                  <c:v>71.821730000000002</c:v>
                </c:pt>
                <c:pt idx="2431">
                  <c:v>71.815640000000002</c:v>
                </c:pt>
                <c:pt idx="2432">
                  <c:v>71.802700000000002</c:v>
                </c:pt>
                <c:pt idx="2433">
                  <c:v>71.779060000000001</c:v>
                </c:pt>
                <c:pt idx="2434">
                  <c:v>71.744540000000001</c:v>
                </c:pt>
                <c:pt idx="2435">
                  <c:v>71.702699999999993</c:v>
                </c:pt>
                <c:pt idx="2436">
                  <c:v>71.658860000000004</c:v>
                </c:pt>
                <c:pt idx="2437">
                  <c:v>71.616640000000004</c:v>
                </c:pt>
                <c:pt idx="2438">
                  <c:v>71.575739999999996</c:v>
                </c:pt>
                <c:pt idx="2439">
                  <c:v>71.531970000000001</c:v>
                </c:pt>
                <c:pt idx="2440">
                  <c:v>71.479810000000001</c:v>
                </c:pt>
                <c:pt idx="2441">
                  <c:v>71.415750000000003</c:v>
                </c:pt>
                <c:pt idx="2442">
                  <c:v>71.340580000000003</c:v>
                </c:pt>
                <c:pt idx="2443">
                  <c:v>71.258979999999994</c:v>
                </c:pt>
                <c:pt idx="2444">
                  <c:v>71.176839999999999</c:v>
                </c:pt>
                <c:pt idx="2445">
                  <c:v>71.097440000000006</c:v>
                </c:pt>
                <c:pt idx="2446">
                  <c:v>71.019480000000001</c:v>
                </c:pt>
                <c:pt idx="2447">
                  <c:v>70.937399999999997</c:v>
                </c:pt>
                <c:pt idx="2448">
                  <c:v>70.844570000000004</c:v>
                </c:pt>
                <c:pt idx="2449">
                  <c:v>70.736819999999994</c:v>
                </c:pt>
                <c:pt idx="2450">
                  <c:v>70.615089999999995</c:v>
                </c:pt>
                <c:pt idx="2451">
                  <c:v>70.484909999999999</c:v>
                </c:pt>
                <c:pt idx="2452">
                  <c:v>70.353319999999997</c:v>
                </c:pt>
                <c:pt idx="2453">
                  <c:v>70.224720000000005</c:v>
                </c:pt>
                <c:pt idx="2454">
                  <c:v>70.098569999999995</c:v>
                </c:pt>
                <c:pt idx="2455">
                  <c:v>69.969830000000002</c:v>
                </c:pt>
                <c:pt idx="2456">
                  <c:v>69.832189999999997</c:v>
                </c:pt>
                <c:pt idx="2457">
                  <c:v>69.681939999999997</c:v>
                </c:pt>
                <c:pt idx="2458">
                  <c:v>69.520250000000004</c:v>
                </c:pt>
                <c:pt idx="2459">
                  <c:v>69.352519999999998</c:v>
                </c:pt>
                <c:pt idx="2460">
                  <c:v>69.185299999999998</c:v>
                </c:pt>
                <c:pt idx="2461">
                  <c:v>69.022109999999998</c:v>
                </c:pt>
                <c:pt idx="2462">
                  <c:v>68.861379999999997</c:v>
                </c:pt>
                <c:pt idx="2463">
                  <c:v>68.69735</c:v>
                </c:pt>
                <c:pt idx="2464">
                  <c:v>68.523830000000004</c:v>
                </c:pt>
                <c:pt idx="2465">
                  <c:v>68.338340000000002</c:v>
                </c:pt>
                <c:pt idx="2466">
                  <c:v>68.14385</c:v>
                </c:pt>
                <c:pt idx="2467">
                  <c:v>67.947199999999995</c:v>
                </c:pt>
                <c:pt idx="2468">
                  <c:v>67.754869999999997</c:v>
                </c:pt>
                <c:pt idx="2469">
                  <c:v>67.56917</c:v>
                </c:pt>
                <c:pt idx="2470">
                  <c:v>67.386560000000003</c:v>
                </c:pt>
                <c:pt idx="2471">
                  <c:v>67.19932</c:v>
                </c:pt>
                <c:pt idx="2472">
                  <c:v>66.999440000000007</c:v>
                </c:pt>
                <c:pt idx="2473">
                  <c:v>66.782780000000002</c:v>
                </c:pt>
                <c:pt idx="2474">
                  <c:v>66.551410000000004</c:v>
                </c:pt>
                <c:pt idx="2475">
                  <c:v>66.31241</c:v>
                </c:pt>
                <c:pt idx="2476">
                  <c:v>66.073909999999998</c:v>
                </c:pt>
                <c:pt idx="2477">
                  <c:v>65.840459999999993</c:v>
                </c:pt>
                <c:pt idx="2478">
                  <c:v>65.610699999999994</c:v>
                </c:pt>
                <c:pt idx="2479">
                  <c:v>65.378619999999998</c:v>
                </c:pt>
                <c:pt idx="2480">
                  <c:v>65.137730000000005</c:v>
                </c:pt>
                <c:pt idx="2481">
                  <c:v>64.885319999999993</c:v>
                </c:pt>
                <c:pt idx="2482">
                  <c:v>64.624309999999994</c:v>
                </c:pt>
                <c:pt idx="2483">
                  <c:v>64.361099999999993</c:v>
                </c:pt>
                <c:pt idx="2484">
                  <c:v>64.101460000000003</c:v>
                </c:pt>
                <c:pt idx="2485">
                  <c:v>63.846519999999998</c:v>
                </c:pt>
                <c:pt idx="2486">
                  <c:v>63.59151</c:v>
                </c:pt>
                <c:pt idx="2487">
                  <c:v>63.32788</c:v>
                </c:pt>
                <c:pt idx="2488">
                  <c:v>63.048110000000001</c:v>
                </c:pt>
                <c:pt idx="2489">
                  <c:v>62.750520000000002</c:v>
                </c:pt>
                <c:pt idx="2490">
                  <c:v>62.441229999999997</c:v>
                </c:pt>
                <c:pt idx="2491">
                  <c:v>62.131520000000002</c:v>
                </c:pt>
                <c:pt idx="2492">
                  <c:v>61.83155</c:v>
                </c:pt>
                <c:pt idx="2493">
                  <c:v>61.545110000000001</c:v>
                </c:pt>
                <c:pt idx="2494">
                  <c:v>61.268059999999998</c:v>
                </c:pt>
                <c:pt idx="2495">
                  <c:v>60.991979999999998</c:v>
                </c:pt>
                <c:pt idx="2496">
                  <c:v>60.71011</c:v>
                </c:pt>
                <c:pt idx="2497">
                  <c:v>60.422179999999997</c:v>
                </c:pt>
                <c:pt idx="2498">
                  <c:v>60.135039999999996</c:v>
                </c:pt>
                <c:pt idx="2499">
                  <c:v>59.859070000000003</c:v>
                </c:pt>
                <c:pt idx="2500">
                  <c:v>59.602580000000003</c:v>
                </c:pt>
                <c:pt idx="2501">
                  <c:v>59.367080000000001</c:v>
                </c:pt>
                <c:pt idx="2502">
                  <c:v>59.145180000000003</c:v>
                </c:pt>
                <c:pt idx="2503">
                  <c:v>58.921469999999999</c:v>
                </c:pt>
                <c:pt idx="2504">
                  <c:v>58.67662</c:v>
                </c:pt>
                <c:pt idx="2505">
                  <c:v>58.395400000000002</c:v>
                </c:pt>
                <c:pt idx="2506">
                  <c:v>58.0779</c:v>
                </c:pt>
                <c:pt idx="2507">
                  <c:v>57.746470000000002</c:v>
                </c:pt>
                <c:pt idx="2508">
                  <c:v>57.436329999999998</c:v>
                </c:pt>
                <c:pt idx="2509">
                  <c:v>57.172400000000003</c:v>
                </c:pt>
                <c:pt idx="2510">
                  <c:v>56.955379999999998</c:v>
                </c:pt>
                <c:pt idx="2511">
                  <c:v>56.768830000000001</c:v>
                </c:pt>
                <c:pt idx="2512">
                  <c:v>56.594549999999998</c:v>
                </c:pt>
                <c:pt idx="2513">
                  <c:v>56.421709999999997</c:v>
                </c:pt>
                <c:pt idx="2514">
                  <c:v>56.24821</c:v>
                </c:pt>
                <c:pt idx="2515">
                  <c:v>56.07752</c:v>
                </c:pt>
                <c:pt idx="2516">
                  <c:v>55.914560000000002</c:v>
                </c:pt>
                <c:pt idx="2517">
                  <c:v>55.761569999999999</c:v>
                </c:pt>
                <c:pt idx="2518">
                  <c:v>55.615609999999997</c:v>
                </c:pt>
                <c:pt idx="2519">
                  <c:v>55.469090000000001</c:v>
                </c:pt>
                <c:pt idx="2520">
                  <c:v>55.314520000000002</c:v>
                </c:pt>
                <c:pt idx="2521">
                  <c:v>55.151699999999998</c:v>
                </c:pt>
                <c:pt idx="2522">
                  <c:v>54.990609999999997</c:v>
                </c:pt>
                <c:pt idx="2523">
                  <c:v>54.845910000000003</c:v>
                </c:pt>
                <c:pt idx="2524">
                  <c:v>54.727600000000002</c:v>
                </c:pt>
                <c:pt idx="2525">
                  <c:v>54.635779999999997</c:v>
                </c:pt>
                <c:pt idx="2526">
                  <c:v>54.561999999999998</c:v>
                </c:pt>
                <c:pt idx="2527">
                  <c:v>54.493949999999998</c:v>
                </c:pt>
                <c:pt idx="2528">
                  <c:v>54.421149999999997</c:v>
                </c:pt>
                <c:pt idx="2529">
                  <c:v>54.339739999999999</c:v>
                </c:pt>
                <c:pt idx="2530">
                  <c:v>54.254910000000002</c:v>
                </c:pt>
                <c:pt idx="2531">
                  <c:v>54.178440000000002</c:v>
                </c:pt>
                <c:pt idx="2532">
                  <c:v>54.121749999999999</c:v>
                </c:pt>
                <c:pt idx="2533">
                  <c:v>54.088459999999998</c:v>
                </c:pt>
                <c:pt idx="2534">
                  <c:v>54.072490000000002</c:v>
                </c:pt>
                <c:pt idx="2535">
                  <c:v>54.062190000000001</c:v>
                </c:pt>
                <c:pt idx="2536">
                  <c:v>54.047020000000003</c:v>
                </c:pt>
                <c:pt idx="2537">
                  <c:v>54.022210000000001</c:v>
                </c:pt>
                <c:pt idx="2538">
                  <c:v>53.990110000000001</c:v>
                </c:pt>
                <c:pt idx="2539">
                  <c:v>53.95823</c:v>
                </c:pt>
                <c:pt idx="2540">
                  <c:v>53.935699999999997</c:v>
                </c:pt>
                <c:pt idx="2541">
                  <c:v>53.929319999999997</c:v>
                </c:pt>
                <c:pt idx="2542">
                  <c:v>53.941049999999997</c:v>
                </c:pt>
                <c:pt idx="2543">
                  <c:v>53.967480000000002</c:v>
                </c:pt>
                <c:pt idx="2544">
                  <c:v>54.002040000000001</c:v>
                </c:pt>
                <c:pt idx="2545">
                  <c:v>54.040059999999997</c:v>
                </c:pt>
                <c:pt idx="2546">
                  <c:v>54.084009999999999</c:v>
                </c:pt>
                <c:pt idx="2547">
                  <c:v>54.143230000000003</c:v>
                </c:pt>
                <c:pt idx="2548">
                  <c:v>54.223759999999999</c:v>
                </c:pt>
                <c:pt idx="2549">
                  <c:v>54.318980000000003</c:v>
                </c:pt>
                <c:pt idx="2550">
                  <c:v>54.413449999999997</c:v>
                </c:pt>
                <c:pt idx="2551">
                  <c:v>54.493699999999997</c:v>
                </c:pt>
                <c:pt idx="2552">
                  <c:v>54.554490000000001</c:v>
                </c:pt>
                <c:pt idx="2553">
                  <c:v>54.59939</c:v>
                </c:pt>
                <c:pt idx="2554">
                  <c:v>54.638460000000002</c:v>
                </c:pt>
                <c:pt idx="2555">
                  <c:v>54.684199999999997</c:v>
                </c:pt>
                <c:pt idx="2556">
                  <c:v>54.746789999999997</c:v>
                </c:pt>
                <c:pt idx="2557">
                  <c:v>54.829509999999999</c:v>
                </c:pt>
                <c:pt idx="2558">
                  <c:v>54.927019999999999</c:v>
                </c:pt>
                <c:pt idx="2559">
                  <c:v>55.02778</c:v>
                </c:pt>
                <c:pt idx="2560">
                  <c:v>55.119669999999999</c:v>
                </c:pt>
                <c:pt idx="2561">
                  <c:v>55.195680000000003</c:v>
                </c:pt>
                <c:pt idx="2562">
                  <c:v>55.256950000000003</c:v>
                </c:pt>
                <c:pt idx="2563">
                  <c:v>55.312269999999998</c:v>
                </c:pt>
                <c:pt idx="2564">
                  <c:v>55.37509</c:v>
                </c:pt>
                <c:pt idx="2565">
                  <c:v>55.459240000000001</c:v>
                </c:pt>
                <c:pt idx="2566">
                  <c:v>55.574860000000001</c:v>
                </c:pt>
                <c:pt idx="2567">
                  <c:v>55.72533</c:v>
                </c:pt>
                <c:pt idx="2568">
                  <c:v>55.905949999999997</c:v>
                </c:pt>
                <c:pt idx="2569">
                  <c:v>56.104999999999997</c:v>
                </c:pt>
                <c:pt idx="2570">
                  <c:v>56.308199999999999</c:v>
                </c:pt>
                <c:pt idx="2571">
                  <c:v>56.504300000000001</c:v>
                </c:pt>
                <c:pt idx="2572">
                  <c:v>56.687199999999997</c:v>
                </c:pt>
                <c:pt idx="2573">
                  <c:v>56.853119999999997</c:v>
                </c:pt>
                <c:pt idx="2574">
                  <c:v>56.997999999999998</c:v>
                </c:pt>
                <c:pt idx="2575">
                  <c:v>57.117620000000002</c:v>
                </c:pt>
                <c:pt idx="2576">
                  <c:v>57.209490000000002</c:v>
                </c:pt>
                <c:pt idx="2577">
                  <c:v>57.275460000000002</c:v>
                </c:pt>
                <c:pt idx="2578">
                  <c:v>57.325479999999999</c:v>
                </c:pt>
                <c:pt idx="2579">
                  <c:v>57.383699999999997</c:v>
                </c:pt>
                <c:pt idx="2580">
                  <c:v>57.497259999999997</c:v>
                </c:pt>
                <c:pt idx="2581">
                  <c:v>57.738280000000003</c:v>
                </c:pt>
                <c:pt idx="2582">
                  <c:v>58.167580000000001</c:v>
                </c:pt>
                <c:pt idx="2583">
                  <c:v>58.741120000000002</c:v>
                </c:pt>
                <c:pt idx="2584">
                  <c:v>59.288469999999997</c:v>
                </c:pt>
                <c:pt idx="2585">
                  <c:v>59.67794</c:v>
                </c:pt>
                <c:pt idx="2586">
                  <c:v>59.919969999999999</c:v>
                </c:pt>
                <c:pt idx="2587">
                  <c:v>60.089779999999998</c:v>
                </c:pt>
                <c:pt idx="2588">
                  <c:v>60.24924</c:v>
                </c:pt>
                <c:pt idx="2589">
                  <c:v>60.429989999999997</c:v>
                </c:pt>
                <c:pt idx="2590">
                  <c:v>60.640979999999999</c:v>
                </c:pt>
                <c:pt idx="2591">
                  <c:v>60.877769999999998</c:v>
                </c:pt>
                <c:pt idx="2592">
                  <c:v>61.129739999999998</c:v>
                </c:pt>
                <c:pt idx="2593">
                  <c:v>61.386000000000003</c:v>
                </c:pt>
                <c:pt idx="2594">
                  <c:v>61.639859999999999</c:v>
                </c:pt>
                <c:pt idx="2595">
                  <c:v>61.891010000000001</c:v>
                </c:pt>
                <c:pt idx="2596">
                  <c:v>62.144779999999997</c:v>
                </c:pt>
                <c:pt idx="2597">
                  <c:v>62.409500000000001</c:v>
                </c:pt>
                <c:pt idx="2598">
                  <c:v>62.693170000000002</c:v>
                </c:pt>
                <c:pt idx="2599">
                  <c:v>63.001159999999999</c:v>
                </c:pt>
                <c:pt idx="2600">
                  <c:v>63.335430000000002</c:v>
                </c:pt>
                <c:pt idx="2601">
                  <c:v>63.694319999999998</c:v>
                </c:pt>
                <c:pt idx="2602">
                  <c:v>64.072159999999997</c:v>
                </c:pt>
                <c:pt idx="2603">
                  <c:v>64.458820000000003</c:v>
                </c:pt>
                <c:pt idx="2604">
                  <c:v>64.840680000000006</c:v>
                </c:pt>
                <c:pt idx="2605">
                  <c:v>65.203860000000006</c:v>
                </c:pt>
                <c:pt idx="2606">
                  <c:v>65.537800000000004</c:v>
                </c:pt>
                <c:pt idx="2607">
                  <c:v>65.837199999999996</c:v>
                </c:pt>
                <c:pt idx="2608">
                  <c:v>66.102230000000006</c:v>
                </c:pt>
                <c:pt idx="2609">
                  <c:v>66.338139999999996</c:v>
                </c:pt>
                <c:pt idx="2610">
                  <c:v>66.555390000000003</c:v>
                </c:pt>
                <c:pt idx="2611">
                  <c:v>66.769509999999997</c:v>
                </c:pt>
                <c:pt idx="2612">
                  <c:v>67.000429999999994</c:v>
                </c:pt>
                <c:pt idx="2613">
                  <c:v>67.269350000000003</c:v>
                </c:pt>
                <c:pt idx="2614">
                  <c:v>67.592579999999998</c:v>
                </c:pt>
                <c:pt idx="2615">
                  <c:v>67.973169999999996</c:v>
                </c:pt>
                <c:pt idx="2616">
                  <c:v>68.394890000000004</c:v>
                </c:pt>
                <c:pt idx="2617">
                  <c:v>68.825429999999997</c:v>
                </c:pt>
                <c:pt idx="2618">
                  <c:v>69.230639999999994</c:v>
                </c:pt>
                <c:pt idx="2619">
                  <c:v>69.590580000000003</c:v>
                </c:pt>
                <c:pt idx="2620">
                  <c:v>69.904269999999997</c:v>
                </c:pt>
                <c:pt idx="2621">
                  <c:v>70.182410000000004</c:v>
                </c:pt>
                <c:pt idx="2622">
                  <c:v>70.437830000000005</c:v>
                </c:pt>
                <c:pt idx="2623">
                  <c:v>70.681139999999999</c:v>
                </c:pt>
                <c:pt idx="2624">
                  <c:v>70.921809999999994</c:v>
                </c:pt>
                <c:pt idx="2625">
                  <c:v>71.171310000000005</c:v>
                </c:pt>
                <c:pt idx="2626">
                  <c:v>71.444959999999995</c:v>
                </c:pt>
                <c:pt idx="2627">
                  <c:v>71.758769999999998</c:v>
                </c:pt>
                <c:pt idx="2628">
                  <c:v>72.119389999999996</c:v>
                </c:pt>
                <c:pt idx="2629">
                  <c:v>72.512900000000002</c:v>
                </c:pt>
                <c:pt idx="2630">
                  <c:v>72.906300000000002</c:v>
                </c:pt>
                <c:pt idx="2631">
                  <c:v>73.265550000000005</c:v>
                </c:pt>
                <c:pt idx="2632">
                  <c:v>73.573719999999994</c:v>
                </c:pt>
                <c:pt idx="2633">
                  <c:v>73.834630000000004</c:v>
                </c:pt>
                <c:pt idx="2634">
                  <c:v>74.066010000000006</c:v>
                </c:pt>
                <c:pt idx="2635">
                  <c:v>74.290809999999993</c:v>
                </c:pt>
                <c:pt idx="2636">
                  <c:v>74.530109999999993</c:v>
                </c:pt>
                <c:pt idx="2637">
                  <c:v>74.796430000000001</c:v>
                </c:pt>
                <c:pt idx="2638">
                  <c:v>75.088380000000001</c:v>
                </c:pt>
                <c:pt idx="2639">
                  <c:v>75.390240000000006</c:v>
                </c:pt>
                <c:pt idx="2640">
                  <c:v>75.679140000000004</c:v>
                </c:pt>
                <c:pt idx="2641">
                  <c:v>75.936440000000005</c:v>
                </c:pt>
                <c:pt idx="2642">
                  <c:v>76.158069999999995</c:v>
                </c:pt>
                <c:pt idx="2643">
                  <c:v>76.360240000000005</c:v>
                </c:pt>
                <c:pt idx="2644">
                  <c:v>76.582089999999994</c:v>
                </c:pt>
                <c:pt idx="2645">
                  <c:v>76.881900000000002</c:v>
                </c:pt>
                <c:pt idx="2646">
                  <c:v>77.312119999999993</c:v>
                </c:pt>
                <c:pt idx="2647">
                  <c:v>77.863780000000006</c:v>
                </c:pt>
                <c:pt idx="2648">
                  <c:v>78.437110000000004</c:v>
                </c:pt>
                <c:pt idx="2649">
                  <c:v>78.915490000000005</c:v>
                </c:pt>
                <c:pt idx="2650">
                  <c:v>79.259910000000005</c:v>
                </c:pt>
                <c:pt idx="2651">
                  <c:v>79.504549999999995</c:v>
                </c:pt>
                <c:pt idx="2652">
                  <c:v>79.703190000000006</c:v>
                </c:pt>
                <c:pt idx="2653">
                  <c:v>79.89828</c:v>
                </c:pt>
                <c:pt idx="2654">
                  <c:v>80.114890000000003</c:v>
                </c:pt>
                <c:pt idx="2655">
                  <c:v>80.363119999999995</c:v>
                </c:pt>
                <c:pt idx="2656">
                  <c:v>80.6417</c:v>
                </c:pt>
                <c:pt idx="2657">
                  <c:v>80.941730000000007</c:v>
                </c:pt>
                <c:pt idx="2658">
                  <c:v>81.251300000000001</c:v>
                </c:pt>
                <c:pt idx="2659">
                  <c:v>81.559790000000007</c:v>
                </c:pt>
                <c:pt idx="2660">
                  <c:v>81.860140000000001</c:v>
                </c:pt>
                <c:pt idx="2661">
                  <c:v>82.147890000000004</c:v>
                </c:pt>
                <c:pt idx="2662">
                  <c:v>82.419399999999996</c:v>
                </c:pt>
                <c:pt idx="2663">
                  <c:v>82.670689999999993</c:v>
                </c:pt>
                <c:pt idx="2664">
                  <c:v>82.898629999999997</c:v>
                </c:pt>
                <c:pt idx="2665">
                  <c:v>83.103409999999997</c:v>
                </c:pt>
                <c:pt idx="2666">
                  <c:v>83.291349999999994</c:v>
                </c:pt>
                <c:pt idx="2667">
                  <c:v>83.477149999999995</c:v>
                </c:pt>
                <c:pt idx="2668">
                  <c:v>83.684169999999995</c:v>
                </c:pt>
                <c:pt idx="2669">
                  <c:v>83.940179999999998</c:v>
                </c:pt>
                <c:pt idx="2670">
                  <c:v>84.263750000000002</c:v>
                </c:pt>
                <c:pt idx="2671">
                  <c:v>84.644069999999999</c:v>
                </c:pt>
                <c:pt idx="2672">
                  <c:v>85.033810000000003</c:v>
                </c:pt>
                <c:pt idx="2673">
                  <c:v>85.374790000000004</c:v>
                </c:pt>
                <c:pt idx="2674">
                  <c:v>85.636200000000002</c:v>
                </c:pt>
                <c:pt idx="2675">
                  <c:v>85.826809999999995</c:v>
                </c:pt>
                <c:pt idx="2676">
                  <c:v>85.981309999999993</c:v>
                </c:pt>
                <c:pt idx="2677">
                  <c:v>86.144049999999993</c:v>
                </c:pt>
                <c:pt idx="2678">
                  <c:v>86.358729999999994</c:v>
                </c:pt>
                <c:pt idx="2679">
                  <c:v>86.654820000000001</c:v>
                </c:pt>
                <c:pt idx="2680">
                  <c:v>87.024079999999998</c:v>
                </c:pt>
                <c:pt idx="2681">
                  <c:v>87.408240000000006</c:v>
                </c:pt>
                <c:pt idx="2682">
                  <c:v>87.734440000000006</c:v>
                </c:pt>
                <c:pt idx="2683">
                  <c:v>87.970950000000002</c:v>
                </c:pt>
                <c:pt idx="2684">
                  <c:v>88.134860000000003</c:v>
                </c:pt>
                <c:pt idx="2685">
                  <c:v>88.260720000000006</c:v>
                </c:pt>
                <c:pt idx="2686">
                  <c:v>88.376689999999996</c:v>
                </c:pt>
                <c:pt idx="2687">
                  <c:v>88.499080000000006</c:v>
                </c:pt>
                <c:pt idx="2688">
                  <c:v>88.634990000000002</c:v>
                </c:pt>
                <c:pt idx="2689">
                  <c:v>88.785520000000005</c:v>
                </c:pt>
                <c:pt idx="2690">
                  <c:v>88.948319999999995</c:v>
                </c:pt>
                <c:pt idx="2691">
                  <c:v>89.119129999999998</c:v>
                </c:pt>
                <c:pt idx="2692">
                  <c:v>89.293040000000005</c:v>
                </c:pt>
                <c:pt idx="2693">
                  <c:v>89.465100000000007</c:v>
                </c:pt>
                <c:pt idx="2694">
                  <c:v>89.630660000000006</c:v>
                </c:pt>
                <c:pt idx="2695">
                  <c:v>89.785399999999996</c:v>
                </c:pt>
                <c:pt idx="2696">
                  <c:v>89.926029999999997</c:v>
                </c:pt>
                <c:pt idx="2697">
                  <c:v>90.051209999999998</c:v>
                </c:pt>
                <c:pt idx="2698">
                  <c:v>90.162610000000001</c:v>
                </c:pt>
                <c:pt idx="2699">
                  <c:v>90.264949999999999</c:v>
                </c:pt>
                <c:pt idx="2700">
                  <c:v>90.364660000000001</c:v>
                </c:pt>
                <c:pt idx="2701">
                  <c:v>90.467280000000002</c:v>
                </c:pt>
                <c:pt idx="2702">
                  <c:v>90.574870000000004</c:v>
                </c:pt>
                <c:pt idx="2703">
                  <c:v>90.685069999999996</c:v>
                </c:pt>
                <c:pt idx="2704">
                  <c:v>90.792259999999999</c:v>
                </c:pt>
                <c:pt idx="2705">
                  <c:v>90.890429999999995</c:v>
                </c:pt>
                <c:pt idx="2706">
                  <c:v>90.976179999999999</c:v>
                </c:pt>
                <c:pt idx="2707">
                  <c:v>91.050719999999998</c:v>
                </c:pt>
                <c:pt idx="2708">
                  <c:v>91.119799999999998</c:v>
                </c:pt>
                <c:pt idx="2709">
                  <c:v>91.191519999999997</c:v>
                </c:pt>
                <c:pt idx="2710">
                  <c:v>91.27225</c:v>
                </c:pt>
                <c:pt idx="2711">
                  <c:v>91.363290000000006</c:v>
                </c:pt>
                <c:pt idx="2712">
                  <c:v>91.459980000000002</c:v>
                </c:pt>
                <c:pt idx="2713">
                  <c:v>91.554730000000006</c:v>
                </c:pt>
                <c:pt idx="2714">
                  <c:v>91.642949999999999</c:v>
                </c:pt>
                <c:pt idx="2715">
                  <c:v>91.727940000000004</c:v>
                </c:pt>
                <c:pt idx="2716">
                  <c:v>91.820239999999998</c:v>
                </c:pt>
                <c:pt idx="2717">
                  <c:v>91.929040000000001</c:v>
                </c:pt>
                <c:pt idx="2718">
                  <c:v>92.052369999999996</c:v>
                </c:pt>
                <c:pt idx="2719">
                  <c:v>92.176730000000006</c:v>
                </c:pt>
                <c:pt idx="2720">
                  <c:v>92.28698</c:v>
                </c:pt>
                <c:pt idx="2721">
                  <c:v>92.374740000000003</c:v>
                </c:pt>
                <c:pt idx="2722">
                  <c:v>92.440539999999999</c:v>
                </c:pt>
                <c:pt idx="2723">
                  <c:v>92.491150000000005</c:v>
                </c:pt>
                <c:pt idx="2724">
                  <c:v>92.536199999999994</c:v>
                </c:pt>
                <c:pt idx="2725">
                  <c:v>92.584980000000002</c:v>
                </c:pt>
                <c:pt idx="2726">
                  <c:v>92.643789999999996</c:v>
                </c:pt>
                <c:pt idx="2727">
                  <c:v>92.713909999999998</c:v>
                </c:pt>
                <c:pt idx="2728">
                  <c:v>92.791370000000001</c:v>
                </c:pt>
                <c:pt idx="2729">
                  <c:v>92.868939999999995</c:v>
                </c:pt>
                <c:pt idx="2730">
                  <c:v>92.940259999999995</c:v>
                </c:pt>
                <c:pt idx="2731">
                  <c:v>93.002870000000001</c:v>
                </c:pt>
                <c:pt idx="2732">
                  <c:v>93.058980000000005</c:v>
                </c:pt>
                <c:pt idx="2733">
                  <c:v>93.113079999999997</c:v>
                </c:pt>
                <c:pt idx="2734">
                  <c:v>93.168610000000001</c:v>
                </c:pt>
                <c:pt idx="2735">
                  <c:v>93.225849999999994</c:v>
                </c:pt>
                <c:pt idx="2736">
                  <c:v>93.28192</c:v>
                </c:pt>
                <c:pt idx="2737">
                  <c:v>93.332589999999996</c:v>
                </c:pt>
                <c:pt idx="2738">
                  <c:v>93.374840000000006</c:v>
                </c:pt>
                <c:pt idx="2739">
                  <c:v>93.40916</c:v>
                </c:pt>
                <c:pt idx="2740">
                  <c:v>93.439750000000004</c:v>
                </c:pt>
                <c:pt idx="2741">
                  <c:v>93.472660000000005</c:v>
                </c:pt>
                <c:pt idx="2742">
                  <c:v>93.512280000000004</c:v>
                </c:pt>
                <c:pt idx="2743">
                  <c:v>93.558430000000001</c:v>
                </c:pt>
                <c:pt idx="2744">
                  <c:v>93.606300000000005</c:v>
                </c:pt>
                <c:pt idx="2745">
                  <c:v>93.649090000000001</c:v>
                </c:pt>
                <c:pt idx="2746">
                  <c:v>93.682090000000002</c:v>
                </c:pt>
                <c:pt idx="2747">
                  <c:v>93.706190000000007</c:v>
                </c:pt>
                <c:pt idx="2748">
                  <c:v>93.729640000000003</c:v>
                </c:pt>
                <c:pt idx="2749">
                  <c:v>93.766720000000007</c:v>
                </c:pt>
                <c:pt idx="2750">
                  <c:v>93.82996</c:v>
                </c:pt>
                <c:pt idx="2751">
                  <c:v>93.917619999999999</c:v>
                </c:pt>
                <c:pt idx="2752">
                  <c:v>94.010310000000004</c:v>
                </c:pt>
                <c:pt idx="2753">
                  <c:v>94.085899999999995</c:v>
                </c:pt>
                <c:pt idx="2754">
                  <c:v>94.135270000000006</c:v>
                </c:pt>
                <c:pt idx="2755">
                  <c:v>94.162959999999998</c:v>
                </c:pt>
                <c:pt idx="2756">
                  <c:v>94.179329999999993</c:v>
                </c:pt>
                <c:pt idx="2757">
                  <c:v>94.194810000000004</c:v>
                </c:pt>
                <c:pt idx="2758">
                  <c:v>94.217110000000005</c:v>
                </c:pt>
                <c:pt idx="2759">
                  <c:v>94.250159999999994</c:v>
                </c:pt>
                <c:pt idx="2760">
                  <c:v>94.293430000000001</c:v>
                </c:pt>
                <c:pt idx="2761">
                  <c:v>94.342039999999997</c:v>
                </c:pt>
                <c:pt idx="2762">
                  <c:v>94.389309999999995</c:v>
                </c:pt>
                <c:pt idx="2763">
                  <c:v>94.430700000000002</c:v>
                </c:pt>
                <c:pt idx="2764">
                  <c:v>94.466629999999995</c:v>
                </c:pt>
                <c:pt idx="2765">
                  <c:v>94.501369999999994</c:v>
                </c:pt>
                <c:pt idx="2766">
                  <c:v>94.539370000000005</c:v>
                </c:pt>
                <c:pt idx="2767">
                  <c:v>94.58229</c:v>
                </c:pt>
                <c:pt idx="2768">
                  <c:v>94.628209999999996</c:v>
                </c:pt>
                <c:pt idx="2769">
                  <c:v>94.672989999999999</c:v>
                </c:pt>
                <c:pt idx="2770">
                  <c:v>94.71284</c:v>
                </c:pt>
                <c:pt idx="2771">
                  <c:v>94.746740000000003</c:v>
                </c:pt>
                <c:pt idx="2772">
                  <c:v>94.777090000000001</c:v>
                </c:pt>
                <c:pt idx="2773">
                  <c:v>94.808199999999999</c:v>
                </c:pt>
                <c:pt idx="2774">
                  <c:v>94.843530000000001</c:v>
                </c:pt>
                <c:pt idx="2775">
                  <c:v>94.883690000000001</c:v>
                </c:pt>
                <c:pt idx="2776">
                  <c:v>94.925939999999997</c:v>
                </c:pt>
                <c:pt idx="2777">
                  <c:v>94.965699999999998</c:v>
                </c:pt>
                <c:pt idx="2778">
                  <c:v>94.99924</c:v>
                </c:pt>
                <c:pt idx="2779">
                  <c:v>95.026139999999998</c:v>
                </c:pt>
                <c:pt idx="2780">
                  <c:v>95.050600000000003</c:v>
                </c:pt>
                <c:pt idx="2781">
                  <c:v>95.079650000000001</c:v>
                </c:pt>
                <c:pt idx="2782">
                  <c:v>95.119649999999993</c:v>
                </c:pt>
                <c:pt idx="2783">
                  <c:v>95.172489999999996</c:v>
                </c:pt>
                <c:pt idx="2784">
                  <c:v>95.234309999999994</c:v>
                </c:pt>
                <c:pt idx="2785">
                  <c:v>95.297610000000006</c:v>
                </c:pt>
                <c:pt idx="2786">
                  <c:v>95.355410000000006</c:v>
                </c:pt>
                <c:pt idx="2787">
                  <c:v>95.405019999999993</c:v>
                </c:pt>
                <c:pt idx="2788">
                  <c:v>95.448530000000005</c:v>
                </c:pt>
                <c:pt idx="2789">
                  <c:v>95.490110000000001</c:v>
                </c:pt>
                <c:pt idx="2790">
                  <c:v>95.532679999999999</c:v>
                </c:pt>
                <c:pt idx="2791">
                  <c:v>95.576300000000003</c:v>
                </c:pt>
                <c:pt idx="2792">
                  <c:v>95.618750000000006</c:v>
                </c:pt>
                <c:pt idx="2793">
                  <c:v>95.65701</c:v>
                </c:pt>
                <c:pt idx="2794">
                  <c:v>95.689089999999993</c:v>
                </c:pt>
                <c:pt idx="2795">
                  <c:v>95.715490000000003</c:v>
                </c:pt>
                <c:pt idx="2796">
                  <c:v>95.73948</c:v>
                </c:pt>
                <c:pt idx="2797">
                  <c:v>95.765839999999997</c:v>
                </c:pt>
                <c:pt idx="2798">
                  <c:v>95.797939999999997</c:v>
                </c:pt>
                <c:pt idx="2799">
                  <c:v>95.835239999999999</c:v>
                </c:pt>
                <c:pt idx="2800">
                  <c:v>95.873360000000005</c:v>
                </c:pt>
                <c:pt idx="2801">
                  <c:v>95.906980000000004</c:v>
                </c:pt>
                <c:pt idx="2802">
                  <c:v>95.932919999999996</c:v>
                </c:pt>
                <c:pt idx="2803">
                  <c:v>95.951920000000001</c:v>
                </c:pt>
                <c:pt idx="2804">
                  <c:v>95.968339999999998</c:v>
                </c:pt>
                <c:pt idx="2805">
                  <c:v>95.98845</c:v>
                </c:pt>
                <c:pt idx="2806">
                  <c:v>96.017690000000002</c:v>
                </c:pt>
                <c:pt idx="2807">
                  <c:v>96.057820000000007</c:v>
                </c:pt>
                <c:pt idx="2808">
                  <c:v>96.105040000000002</c:v>
                </c:pt>
                <c:pt idx="2809">
                  <c:v>96.151629999999997</c:v>
                </c:pt>
                <c:pt idx="2810">
                  <c:v>96.190529999999995</c:v>
                </c:pt>
                <c:pt idx="2811">
                  <c:v>96.219440000000006</c:v>
                </c:pt>
                <c:pt idx="2812">
                  <c:v>96.241259999999997</c:v>
                </c:pt>
                <c:pt idx="2813">
                  <c:v>96.261250000000004</c:v>
                </c:pt>
                <c:pt idx="2814">
                  <c:v>96.283760000000001</c:v>
                </c:pt>
                <c:pt idx="2815">
                  <c:v>96.31044</c:v>
                </c:pt>
                <c:pt idx="2816">
                  <c:v>96.340029999999999</c:v>
                </c:pt>
                <c:pt idx="2817">
                  <c:v>96.369470000000007</c:v>
                </c:pt>
                <c:pt idx="2818">
                  <c:v>96.395709999999994</c:v>
                </c:pt>
                <c:pt idx="2819">
                  <c:v>96.417460000000005</c:v>
                </c:pt>
                <c:pt idx="2820">
                  <c:v>96.436269999999993</c:v>
                </c:pt>
                <c:pt idx="2821">
                  <c:v>96.455640000000002</c:v>
                </c:pt>
                <c:pt idx="2822">
                  <c:v>96.478650000000002</c:v>
                </c:pt>
                <c:pt idx="2823">
                  <c:v>96.505880000000005</c:v>
                </c:pt>
                <c:pt idx="2824">
                  <c:v>96.534809999999993</c:v>
                </c:pt>
                <c:pt idx="2825">
                  <c:v>96.561520000000002</c:v>
                </c:pt>
                <c:pt idx="2826">
                  <c:v>96.583110000000005</c:v>
                </c:pt>
                <c:pt idx="2827">
                  <c:v>96.599770000000007</c:v>
                </c:pt>
                <c:pt idx="2828">
                  <c:v>96.616039999999998</c:v>
                </c:pt>
                <c:pt idx="2829">
                  <c:v>96.638819999999996</c:v>
                </c:pt>
                <c:pt idx="2830">
                  <c:v>96.672889999999995</c:v>
                </c:pt>
                <c:pt idx="2831">
                  <c:v>96.716459999999998</c:v>
                </c:pt>
                <c:pt idx="2832">
                  <c:v>96.761790000000005</c:v>
                </c:pt>
                <c:pt idx="2833">
                  <c:v>96.800740000000005</c:v>
                </c:pt>
                <c:pt idx="2834">
                  <c:v>96.829589999999996</c:v>
                </c:pt>
                <c:pt idx="2835">
                  <c:v>96.850049999999996</c:v>
                </c:pt>
                <c:pt idx="2836">
                  <c:v>96.867220000000003</c:v>
                </c:pt>
                <c:pt idx="2837">
                  <c:v>96.886529999999993</c:v>
                </c:pt>
                <c:pt idx="2838">
                  <c:v>96.91131</c:v>
                </c:pt>
                <c:pt idx="2839">
                  <c:v>96.941220000000001</c:v>
                </c:pt>
                <c:pt idx="2840">
                  <c:v>96.97251</c:v>
                </c:pt>
                <c:pt idx="2841">
                  <c:v>97.000209999999996</c:v>
                </c:pt>
                <c:pt idx="2842">
                  <c:v>97.020610000000005</c:v>
                </c:pt>
                <c:pt idx="2843">
                  <c:v>97.033349999999999</c:v>
                </c:pt>
                <c:pt idx="2844">
                  <c:v>97.041569999999993</c:v>
                </c:pt>
                <c:pt idx="2845">
                  <c:v>97.050600000000003</c:v>
                </c:pt>
                <c:pt idx="2846">
                  <c:v>97.065039999999996</c:v>
                </c:pt>
                <c:pt idx="2847">
                  <c:v>97.085989999999995</c:v>
                </c:pt>
                <c:pt idx="2848">
                  <c:v>97.110230000000001</c:v>
                </c:pt>
                <c:pt idx="2849">
                  <c:v>97.132099999999994</c:v>
                </c:pt>
                <c:pt idx="2850">
                  <c:v>97.14725</c:v>
                </c:pt>
                <c:pt idx="2851">
                  <c:v>97.154989999999998</c:v>
                </c:pt>
                <c:pt idx="2852">
                  <c:v>97.158690000000007</c:v>
                </c:pt>
                <c:pt idx="2853">
                  <c:v>97.163690000000003</c:v>
                </c:pt>
                <c:pt idx="2854">
                  <c:v>97.17492</c:v>
                </c:pt>
                <c:pt idx="2855">
                  <c:v>97.194329999999994</c:v>
                </c:pt>
                <c:pt idx="2856">
                  <c:v>97.219800000000006</c:v>
                </c:pt>
                <c:pt idx="2857">
                  <c:v>97.246290000000002</c:v>
                </c:pt>
                <c:pt idx="2858">
                  <c:v>97.268659999999997</c:v>
                </c:pt>
                <c:pt idx="2859">
                  <c:v>97.284450000000007</c:v>
                </c:pt>
                <c:pt idx="2860">
                  <c:v>97.29477</c:v>
                </c:pt>
                <c:pt idx="2861">
                  <c:v>97.302800000000005</c:v>
                </c:pt>
                <c:pt idx="2862">
                  <c:v>97.311660000000003</c:v>
                </c:pt>
                <c:pt idx="2863">
                  <c:v>97.32253</c:v>
                </c:pt>
                <c:pt idx="2864">
                  <c:v>97.334270000000004</c:v>
                </c:pt>
                <c:pt idx="2865">
                  <c:v>97.344239999999999</c:v>
                </c:pt>
                <c:pt idx="2866">
                  <c:v>97.350170000000006</c:v>
                </c:pt>
                <c:pt idx="2867">
                  <c:v>97.352029999999999</c:v>
                </c:pt>
                <c:pt idx="2868">
                  <c:v>97.353030000000004</c:v>
                </c:pt>
                <c:pt idx="2869">
                  <c:v>97.358919999999998</c:v>
                </c:pt>
                <c:pt idx="2870">
                  <c:v>97.374920000000003</c:v>
                </c:pt>
                <c:pt idx="2871">
                  <c:v>97.401790000000005</c:v>
                </c:pt>
                <c:pt idx="2872">
                  <c:v>97.434089999999998</c:v>
                </c:pt>
                <c:pt idx="2873">
                  <c:v>97.463160000000002</c:v>
                </c:pt>
                <c:pt idx="2874">
                  <c:v>97.482749999999996</c:v>
                </c:pt>
                <c:pt idx="2875">
                  <c:v>97.492090000000005</c:v>
                </c:pt>
                <c:pt idx="2876">
                  <c:v>97.495329999999996</c:v>
                </c:pt>
                <c:pt idx="2877">
                  <c:v>97.498260000000002</c:v>
                </c:pt>
                <c:pt idx="2878">
                  <c:v>97.505330000000001</c:v>
                </c:pt>
                <c:pt idx="2879">
                  <c:v>97.517880000000005</c:v>
                </c:pt>
                <c:pt idx="2880">
                  <c:v>97.533869999999993</c:v>
                </c:pt>
                <c:pt idx="2881">
                  <c:v>97.549350000000004</c:v>
                </c:pt>
                <c:pt idx="2882">
                  <c:v>97.560749999999999</c:v>
                </c:pt>
                <c:pt idx="2883">
                  <c:v>97.566829999999996</c:v>
                </c:pt>
                <c:pt idx="2884">
                  <c:v>97.56953</c:v>
                </c:pt>
                <c:pt idx="2885">
                  <c:v>97.572879999999998</c:v>
                </c:pt>
                <c:pt idx="2886">
                  <c:v>97.580749999999995</c:v>
                </c:pt>
                <c:pt idx="2887">
                  <c:v>97.594639999999998</c:v>
                </c:pt>
                <c:pt idx="2888">
                  <c:v>97.612549999999999</c:v>
                </c:pt>
                <c:pt idx="2889">
                  <c:v>97.630269999999996</c:v>
                </c:pt>
                <c:pt idx="2890">
                  <c:v>97.643919999999994</c:v>
                </c:pt>
                <c:pt idx="2891">
                  <c:v>97.652690000000007</c:v>
                </c:pt>
                <c:pt idx="2892">
                  <c:v>97.659120000000001</c:v>
                </c:pt>
                <c:pt idx="2893">
                  <c:v>97.667140000000003</c:v>
                </c:pt>
                <c:pt idx="2894">
                  <c:v>97.679450000000003</c:v>
                </c:pt>
                <c:pt idx="2895">
                  <c:v>97.695750000000004</c:v>
                </c:pt>
                <c:pt idx="2896">
                  <c:v>97.712860000000006</c:v>
                </c:pt>
                <c:pt idx="2897">
                  <c:v>97.726299999999995</c:v>
                </c:pt>
                <c:pt idx="2898">
                  <c:v>97.732680000000002</c:v>
                </c:pt>
                <c:pt idx="2899">
                  <c:v>97.731530000000006</c:v>
                </c:pt>
                <c:pt idx="2900">
                  <c:v>97.725579999999994</c:v>
                </c:pt>
                <c:pt idx="2901">
                  <c:v>97.719350000000006</c:v>
                </c:pt>
                <c:pt idx="2902">
                  <c:v>97.717039999999997</c:v>
                </c:pt>
                <c:pt idx="2903">
                  <c:v>97.720380000000006</c:v>
                </c:pt>
                <c:pt idx="2904">
                  <c:v>97.728120000000004</c:v>
                </c:pt>
                <c:pt idx="2905">
                  <c:v>97.737049999999996</c:v>
                </c:pt>
                <c:pt idx="2906">
                  <c:v>97.74409</c:v>
                </c:pt>
                <c:pt idx="2907">
                  <c:v>97.748580000000004</c:v>
                </c:pt>
                <c:pt idx="2908">
                  <c:v>97.75291</c:v>
                </c:pt>
                <c:pt idx="2909">
                  <c:v>97.761139999999997</c:v>
                </c:pt>
                <c:pt idx="2910">
                  <c:v>97.776539999999997</c:v>
                </c:pt>
                <c:pt idx="2911">
                  <c:v>97.799040000000005</c:v>
                </c:pt>
                <c:pt idx="2912">
                  <c:v>97.824929999999995</c:v>
                </c:pt>
                <c:pt idx="2913">
                  <c:v>97.84863</c:v>
                </c:pt>
                <c:pt idx="2914">
                  <c:v>97.865920000000003</c:v>
                </c:pt>
                <c:pt idx="2915">
                  <c:v>97.876069999999999</c:v>
                </c:pt>
                <c:pt idx="2916">
                  <c:v>97.881889999999999</c:v>
                </c:pt>
                <c:pt idx="2917">
                  <c:v>97.887979999999999</c:v>
                </c:pt>
                <c:pt idx="2918">
                  <c:v>97.898060000000001</c:v>
                </c:pt>
                <c:pt idx="2919">
                  <c:v>97.913150000000002</c:v>
                </c:pt>
                <c:pt idx="2920">
                  <c:v>97.930809999999994</c:v>
                </c:pt>
                <c:pt idx="2921">
                  <c:v>97.946399999999997</c:v>
                </c:pt>
                <c:pt idx="2922">
                  <c:v>97.955550000000002</c:v>
                </c:pt>
                <c:pt idx="2923">
                  <c:v>97.956639999999993</c:v>
                </c:pt>
                <c:pt idx="2924">
                  <c:v>97.951890000000006</c:v>
                </c:pt>
                <c:pt idx="2925">
                  <c:v>97.945849999999993</c:v>
                </c:pt>
                <c:pt idx="2926">
                  <c:v>97.942859999999996</c:v>
                </c:pt>
                <c:pt idx="2927">
                  <c:v>97.944400000000002</c:v>
                </c:pt>
                <c:pt idx="2928">
                  <c:v>97.948589999999996</c:v>
                </c:pt>
                <c:pt idx="2929">
                  <c:v>97.95129</c:v>
                </c:pt>
                <c:pt idx="2930">
                  <c:v>97.949010000000001</c:v>
                </c:pt>
                <c:pt idx="2931">
                  <c:v>97.940849999999998</c:v>
                </c:pt>
                <c:pt idx="2932">
                  <c:v>97.929519999999997</c:v>
                </c:pt>
                <c:pt idx="2933">
                  <c:v>97.91977</c:v>
                </c:pt>
                <c:pt idx="2934">
                  <c:v>97.916129999999995</c:v>
                </c:pt>
                <c:pt idx="2935">
                  <c:v>97.920720000000003</c:v>
                </c:pt>
                <c:pt idx="2936">
                  <c:v>97.932140000000004</c:v>
                </c:pt>
                <c:pt idx="2937">
                  <c:v>97.946110000000004</c:v>
                </c:pt>
                <c:pt idx="2938">
                  <c:v>97.957639999999998</c:v>
                </c:pt>
                <c:pt idx="2939">
                  <c:v>97.963930000000005</c:v>
                </c:pt>
                <c:pt idx="2940">
                  <c:v>97.965829999999997</c:v>
                </c:pt>
                <c:pt idx="2941">
                  <c:v>97.966809999999995</c:v>
                </c:pt>
                <c:pt idx="2942">
                  <c:v>97.970129999999997</c:v>
                </c:pt>
                <c:pt idx="2943">
                  <c:v>97.976259999999996</c:v>
                </c:pt>
                <c:pt idx="2944">
                  <c:v>97.982669999999999</c:v>
                </c:pt>
                <c:pt idx="2945">
                  <c:v>97.985110000000006</c:v>
                </c:pt>
                <c:pt idx="2946">
                  <c:v>97.980289999999997</c:v>
                </c:pt>
                <c:pt idx="2947">
                  <c:v>97.968170000000001</c:v>
                </c:pt>
                <c:pt idx="2948">
                  <c:v>97.953339999999997</c:v>
                </c:pt>
                <c:pt idx="2949">
                  <c:v>97.943629999999999</c:v>
                </c:pt>
                <c:pt idx="2950">
                  <c:v>97.945729999999998</c:v>
                </c:pt>
                <c:pt idx="2951">
                  <c:v>97.960740000000001</c:v>
                </c:pt>
                <c:pt idx="2952">
                  <c:v>97.983289999999997</c:v>
                </c:pt>
                <c:pt idx="2953">
                  <c:v>98.005390000000006</c:v>
                </c:pt>
                <c:pt idx="2954">
                  <c:v>98.020970000000005</c:v>
                </c:pt>
                <c:pt idx="2955">
                  <c:v>98.028310000000005</c:v>
                </c:pt>
                <c:pt idx="2956">
                  <c:v>98.029740000000004</c:v>
                </c:pt>
                <c:pt idx="2957">
                  <c:v>98.029790000000006</c:v>
                </c:pt>
                <c:pt idx="2958">
                  <c:v>98.032669999999996</c:v>
                </c:pt>
                <c:pt idx="2959">
                  <c:v>98.040189999999996</c:v>
                </c:pt>
                <c:pt idx="2960">
                  <c:v>98.051000000000002</c:v>
                </c:pt>
                <c:pt idx="2961">
                  <c:v>98.061520000000002</c:v>
                </c:pt>
                <c:pt idx="2962">
                  <c:v>98.068309999999997</c:v>
                </c:pt>
                <c:pt idx="2963">
                  <c:v>98.070319999999995</c:v>
                </c:pt>
                <c:pt idx="2964">
                  <c:v>98.069890000000001</c:v>
                </c:pt>
                <c:pt idx="2965">
                  <c:v>98.071200000000005</c:v>
                </c:pt>
                <c:pt idx="2966">
                  <c:v>98.077799999999996</c:v>
                </c:pt>
                <c:pt idx="2967">
                  <c:v>98.090130000000002</c:v>
                </c:pt>
                <c:pt idx="2968">
                  <c:v>98.104969999999994</c:v>
                </c:pt>
                <c:pt idx="2969">
                  <c:v>98.117050000000006</c:v>
                </c:pt>
                <c:pt idx="2970">
                  <c:v>98.121960000000001</c:v>
                </c:pt>
                <c:pt idx="2971">
                  <c:v>98.118290000000002</c:v>
                </c:pt>
                <c:pt idx="2972">
                  <c:v>98.108249999999998</c:v>
                </c:pt>
                <c:pt idx="2973">
                  <c:v>98.096310000000003</c:v>
                </c:pt>
                <c:pt idx="2974">
                  <c:v>98.08717</c:v>
                </c:pt>
                <c:pt idx="2975">
                  <c:v>98.083399999999997</c:v>
                </c:pt>
                <c:pt idx="2976">
                  <c:v>98.084180000000003</c:v>
                </c:pt>
                <c:pt idx="2977">
                  <c:v>98.085599999999999</c:v>
                </c:pt>
                <c:pt idx="2978">
                  <c:v>98.083150000000003</c:v>
                </c:pt>
                <c:pt idx="2979">
                  <c:v>98.075280000000006</c:v>
                </c:pt>
                <c:pt idx="2980">
                  <c:v>98.065160000000006</c:v>
                </c:pt>
                <c:pt idx="2981">
                  <c:v>98.058689999999999</c:v>
                </c:pt>
                <c:pt idx="2982">
                  <c:v>98.060239999999993</c:v>
                </c:pt>
                <c:pt idx="2983">
                  <c:v>98.069900000000004</c:v>
                </c:pt>
                <c:pt idx="2984">
                  <c:v>98.083740000000006</c:v>
                </c:pt>
                <c:pt idx="2985">
                  <c:v>98.096310000000003</c:v>
                </c:pt>
                <c:pt idx="2986">
                  <c:v>98.103679999999997</c:v>
                </c:pt>
                <c:pt idx="2987">
                  <c:v>98.105000000000004</c:v>
                </c:pt>
                <c:pt idx="2988">
                  <c:v>98.103049999999996</c:v>
                </c:pt>
                <c:pt idx="2989">
                  <c:v>98.102410000000006</c:v>
                </c:pt>
                <c:pt idx="2990">
                  <c:v>98.106719999999996</c:v>
                </c:pt>
                <c:pt idx="2991">
                  <c:v>98.116439999999997</c:v>
                </c:pt>
                <c:pt idx="2992">
                  <c:v>98.128540000000001</c:v>
                </c:pt>
                <c:pt idx="2993">
                  <c:v>98.138050000000007</c:v>
                </c:pt>
                <c:pt idx="2994">
                  <c:v>98.141090000000005</c:v>
                </c:pt>
                <c:pt idx="2995">
                  <c:v>98.136809999999997</c:v>
                </c:pt>
                <c:pt idx="2996">
                  <c:v>98.128209999999996</c:v>
                </c:pt>
                <c:pt idx="2997">
                  <c:v>98.120459999999994</c:v>
                </c:pt>
                <c:pt idx="2998">
                  <c:v>98.118290000000002</c:v>
                </c:pt>
                <c:pt idx="2999">
                  <c:v>98.123270000000005</c:v>
                </c:pt>
                <c:pt idx="3000">
                  <c:v>98.13306</c:v>
                </c:pt>
                <c:pt idx="3001">
                  <c:v>98.142759999999996</c:v>
                </c:pt>
                <c:pt idx="3002">
                  <c:v>98.147869999999998</c:v>
                </c:pt>
                <c:pt idx="3003">
                  <c:v>98.146640000000005</c:v>
                </c:pt>
                <c:pt idx="3004">
                  <c:v>98.141069999999999</c:v>
                </c:pt>
                <c:pt idx="3005">
                  <c:v>98.135559999999998</c:v>
                </c:pt>
                <c:pt idx="3006">
                  <c:v>98.134320000000002</c:v>
                </c:pt>
                <c:pt idx="3007">
                  <c:v>98.13879</c:v>
                </c:pt>
                <c:pt idx="3008">
                  <c:v>98.146810000000002</c:v>
                </c:pt>
                <c:pt idx="3009">
                  <c:v>98.153859999999995</c:v>
                </c:pt>
                <c:pt idx="3010">
                  <c:v>98.155940000000001</c:v>
                </c:pt>
                <c:pt idx="3011">
                  <c:v>98.151989999999998</c:v>
                </c:pt>
                <c:pt idx="3012">
                  <c:v>98.14479</c:v>
                </c:pt>
                <c:pt idx="3013">
                  <c:v>98.139380000000003</c:v>
                </c:pt>
                <c:pt idx="3014">
                  <c:v>98.140299999999996</c:v>
                </c:pt>
                <c:pt idx="3015">
                  <c:v>98.148970000000006</c:v>
                </c:pt>
                <c:pt idx="3016">
                  <c:v>98.162760000000006</c:v>
                </c:pt>
                <c:pt idx="3017">
                  <c:v>98.176500000000004</c:v>
                </c:pt>
                <c:pt idx="3018">
                  <c:v>98.185320000000004</c:v>
                </c:pt>
                <c:pt idx="3019">
                  <c:v>98.187219999999996</c:v>
                </c:pt>
                <c:pt idx="3020">
                  <c:v>98.183899999999994</c:v>
                </c:pt>
                <c:pt idx="3021">
                  <c:v>98.17953</c:v>
                </c:pt>
                <c:pt idx="3022">
                  <c:v>98.178259999999995</c:v>
                </c:pt>
                <c:pt idx="3023">
                  <c:v>98.181610000000006</c:v>
                </c:pt>
                <c:pt idx="3024">
                  <c:v>98.187550000000002</c:v>
                </c:pt>
                <c:pt idx="3025">
                  <c:v>98.191360000000003</c:v>
                </c:pt>
                <c:pt idx="3026">
                  <c:v>98.18835</c:v>
                </c:pt>
                <c:pt idx="3027">
                  <c:v>98.176699999999997</c:v>
                </c:pt>
                <c:pt idx="3028">
                  <c:v>98.159710000000004</c:v>
                </c:pt>
                <c:pt idx="3029">
                  <c:v>98.144450000000006</c:v>
                </c:pt>
                <c:pt idx="3030">
                  <c:v>98.138270000000006</c:v>
                </c:pt>
                <c:pt idx="3031">
                  <c:v>98.143749999999997</c:v>
                </c:pt>
                <c:pt idx="3032">
                  <c:v>98.157049999999998</c:v>
                </c:pt>
                <c:pt idx="3033">
                  <c:v>98.170699999999997</c:v>
                </c:pt>
                <c:pt idx="3034">
                  <c:v>98.178539999999998</c:v>
                </c:pt>
                <c:pt idx="3035">
                  <c:v>98.178600000000003</c:v>
                </c:pt>
                <c:pt idx="3036">
                  <c:v>98.173479999999998</c:v>
                </c:pt>
                <c:pt idx="3037">
                  <c:v>98.167770000000004</c:v>
                </c:pt>
                <c:pt idx="3038">
                  <c:v>98.165549999999996</c:v>
                </c:pt>
                <c:pt idx="3039">
                  <c:v>98.168049999999994</c:v>
                </c:pt>
                <c:pt idx="3040">
                  <c:v>98.173199999999994</c:v>
                </c:pt>
                <c:pt idx="3041">
                  <c:v>98.177099999999996</c:v>
                </c:pt>
                <c:pt idx="3042">
                  <c:v>98.176419999999993</c:v>
                </c:pt>
                <c:pt idx="3043">
                  <c:v>98.170760000000001</c:v>
                </c:pt>
                <c:pt idx="3044">
                  <c:v>98.163240000000002</c:v>
                </c:pt>
                <c:pt idx="3045">
                  <c:v>98.158779999999993</c:v>
                </c:pt>
                <c:pt idx="3046">
                  <c:v>98.161339999999996</c:v>
                </c:pt>
                <c:pt idx="3047">
                  <c:v>98.171329999999998</c:v>
                </c:pt>
                <c:pt idx="3048">
                  <c:v>98.185010000000005</c:v>
                </c:pt>
                <c:pt idx="3049">
                  <c:v>98.196340000000006</c:v>
                </c:pt>
                <c:pt idx="3050">
                  <c:v>98.200249999999997</c:v>
                </c:pt>
                <c:pt idx="3051">
                  <c:v>98.195530000000005</c:v>
                </c:pt>
                <c:pt idx="3052">
                  <c:v>98.185649999999995</c:v>
                </c:pt>
                <c:pt idx="3053">
                  <c:v>98.177030000000002</c:v>
                </c:pt>
                <c:pt idx="3054">
                  <c:v>98.175539999999998</c:v>
                </c:pt>
                <c:pt idx="3055">
                  <c:v>98.183359999999993</c:v>
                </c:pt>
                <c:pt idx="3056">
                  <c:v>98.197839999999999</c:v>
                </c:pt>
                <c:pt idx="3057">
                  <c:v>98.212800000000001</c:v>
                </c:pt>
                <c:pt idx="3058">
                  <c:v>98.222020000000001</c:v>
                </c:pt>
                <c:pt idx="3059">
                  <c:v>98.222369999999998</c:v>
                </c:pt>
                <c:pt idx="3060">
                  <c:v>98.215289999999996</c:v>
                </c:pt>
                <c:pt idx="3061">
                  <c:v>98.205590000000001</c:v>
                </c:pt>
                <c:pt idx="3062">
                  <c:v>98.198660000000004</c:v>
                </c:pt>
                <c:pt idx="3063">
                  <c:v>98.197239999999994</c:v>
                </c:pt>
                <c:pt idx="3064">
                  <c:v>98.199939999999998</c:v>
                </c:pt>
                <c:pt idx="3065">
                  <c:v>98.202259999999995</c:v>
                </c:pt>
                <c:pt idx="3066">
                  <c:v>98.199579999999997</c:v>
                </c:pt>
                <c:pt idx="3067">
                  <c:v>98.189880000000002</c:v>
                </c:pt>
                <c:pt idx="3068">
                  <c:v>98.175179999999997</c:v>
                </c:pt>
                <c:pt idx="3069">
                  <c:v>98.160449999999997</c:v>
                </c:pt>
                <c:pt idx="3070">
                  <c:v>98.15128</c:v>
                </c:pt>
                <c:pt idx="3071">
                  <c:v>98.150899999999993</c:v>
                </c:pt>
                <c:pt idx="3072">
                  <c:v>98.158280000000005</c:v>
                </c:pt>
                <c:pt idx="3073">
                  <c:v>98.168539999999993</c:v>
                </c:pt>
                <c:pt idx="3074">
                  <c:v>98.176159999999996</c:v>
                </c:pt>
                <c:pt idx="3075">
                  <c:v>98.178179999999998</c:v>
                </c:pt>
                <c:pt idx="3076">
                  <c:v>98.176069999999996</c:v>
                </c:pt>
                <c:pt idx="3077">
                  <c:v>98.173910000000006</c:v>
                </c:pt>
                <c:pt idx="3078">
                  <c:v>98.175449999999998</c:v>
                </c:pt>
                <c:pt idx="3079">
                  <c:v>98.181600000000003</c:v>
                </c:pt>
                <c:pt idx="3080">
                  <c:v>98.189700000000002</c:v>
                </c:pt>
                <c:pt idx="3081">
                  <c:v>98.194800000000001</c:v>
                </c:pt>
                <c:pt idx="3082">
                  <c:v>98.19247</c:v>
                </c:pt>
                <c:pt idx="3083">
                  <c:v>98.181269999999998</c:v>
                </c:pt>
                <c:pt idx="3084">
                  <c:v>98.164209999999997</c:v>
                </c:pt>
                <c:pt idx="3085">
                  <c:v>98.14716</c:v>
                </c:pt>
                <c:pt idx="3086">
                  <c:v>98.135720000000006</c:v>
                </c:pt>
                <c:pt idx="3087">
                  <c:v>98.132009999999994</c:v>
                </c:pt>
                <c:pt idx="3088">
                  <c:v>98.133589999999998</c:v>
                </c:pt>
                <c:pt idx="3089">
                  <c:v>98.135220000000004</c:v>
                </c:pt>
                <c:pt idx="3090">
                  <c:v>98.132320000000007</c:v>
                </c:pt>
                <c:pt idx="3091">
                  <c:v>98.123660000000001</c:v>
                </c:pt>
                <c:pt idx="3092">
                  <c:v>98.112350000000006</c:v>
                </c:pt>
                <c:pt idx="3093">
                  <c:v>98.104020000000006</c:v>
                </c:pt>
                <c:pt idx="3094">
                  <c:v>98.103970000000004</c:v>
                </c:pt>
                <c:pt idx="3095">
                  <c:v>98.113839999999996</c:v>
                </c:pt>
                <c:pt idx="3096">
                  <c:v>98.130489999999995</c:v>
                </c:pt>
                <c:pt idx="3097">
                  <c:v>98.147459999999995</c:v>
                </c:pt>
                <c:pt idx="3098">
                  <c:v>98.158109999999994</c:v>
                </c:pt>
                <c:pt idx="3099">
                  <c:v>98.159009999999995</c:v>
                </c:pt>
                <c:pt idx="3100">
                  <c:v>98.151579999999996</c:v>
                </c:pt>
                <c:pt idx="3101">
                  <c:v>98.14085</c:v>
                </c:pt>
                <c:pt idx="3102">
                  <c:v>98.132450000000006</c:v>
                </c:pt>
                <c:pt idx="3103">
                  <c:v>98.129419999999996</c:v>
                </c:pt>
                <c:pt idx="3104">
                  <c:v>98.130679999999998</c:v>
                </c:pt>
                <c:pt idx="3105">
                  <c:v>98.131990000000002</c:v>
                </c:pt>
                <c:pt idx="3106">
                  <c:v>98.128810000000001</c:v>
                </c:pt>
                <c:pt idx="3107">
                  <c:v>98.119309999999999</c:v>
                </c:pt>
                <c:pt idx="3108">
                  <c:v>98.105710000000002</c:v>
                </c:pt>
                <c:pt idx="3109">
                  <c:v>98.093249999999998</c:v>
                </c:pt>
                <c:pt idx="3110">
                  <c:v>98.087500000000006</c:v>
                </c:pt>
                <c:pt idx="3111">
                  <c:v>98.091139999999996</c:v>
                </c:pt>
                <c:pt idx="3112">
                  <c:v>98.102580000000003</c:v>
                </c:pt>
                <c:pt idx="3113">
                  <c:v>98.116389999999996</c:v>
                </c:pt>
                <c:pt idx="3114">
                  <c:v>98.126679999999993</c:v>
                </c:pt>
                <c:pt idx="3115">
                  <c:v>98.130020000000002</c:v>
                </c:pt>
                <c:pt idx="3116">
                  <c:v>98.127430000000004</c:v>
                </c:pt>
                <c:pt idx="3117">
                  <c:v>98.123050000000006</c:v>
                </c:pt>
                <c:pt idx="3118">
                  <c:v>98.121359999999996</c:v>
                </c:pt>
                <c:pt idx="3119">
                  <c:v>98.124170000000007</c:v>
                </c:pt>
                <c:pt idx="3120">
                  <c:v>98.129670000000004</c:v>
                </c:pt>
                <c:pt idx="3121">
                  <c:v>98.133539999999996</c:v>
                </c:pt>
                <c:pt idx="3122">
                  <c:v>98.132149999999996</c:v>
                </c:pt>
                <c:pt idx="3123">
                  <c:v>98.124570000000006</c:v>
                </c:pt>
                <c:pt idx="3124">
                  <c:v>98.113749999999996</c:v>
                </c:pt>
                <c:pt idx="3125">
                  <c:v>98.104799999999997</c:v>
                </c:pt>
                <c:pt idx="3126">
                  <c:v>98.102559999999997</c:v>
                </c:pt>
                <c:pt idx="3127">
                  <c:v>98.108559999999997</c:v>
                </c:pt>
                <c:pt idx="3128">
                  <c:v>98.120249999999999</c:v>
                </c:pt>
                <c:pt idx="3129">
                  <c:v>98.131810000000002</c:v>
                </c:pt>
                <c:pt idx="3130">
                  <c:v>98.137119999999996</c:v>
                </c:pt>
                <c:pt idx="3131">
                  <c:v>98.133179999999996</c:v>
                </c:pt>
                <c:pt idx="3132">
                  <c:v>98.12209</c:v>
                </c:pt>
                <c:pt idx="3133">
                  <c:v>98.109729999999999</c:v>
                </c:pt>
                <c:pt idx="3134">
                  <c:v>98.102040000000002</c:v>
                </c:pt>
                <c:pt idx="3135">
                  <c:v>98.101219999999998</c:v>
                </c:pt>
                <c:pt idx="3136">
                  <c:v>98.104849999999999</c:v>
                </c:pt>
                <c:pt idx="3137">
                  <c:v>98.107889999999998</c:v>
                </c:pt>
                <c:pt idx="3138">
                  <c:v>98.106080000000006</c:v>
                </c:pt>
                <c:pt idx="3139">
                  <c:v>98.098389999999995</c:v>
                </c:pt>
                <c:pt idx="3140">
                  <c:v>98.088009999999997</c:v>
                </c:pt>
                <c:pt idx="3141">
                  <c:v>98.080730000000003</c:v>
                </c:pt>
                <c:pt idx="3142">
                  <c:v>98.081860000000006</c:v>
                </c:pt>
                <c:pt idx="3143">
                  <c:v>98.092560000000006</c:v>
                </c:pt>
                <c:pt idx="3144">
                  <c:v>98.108630000000005</c:v>
                </c:pt>
                <c:pt idx="3145">
                  <c:v>98.122860000000003</c:v>
                </c:pt>
                <c:pt idx="3146">
                  <c:v>98.129379999999998</c:v>
                </c:pt>
                <c:pt idx="3147">
                  <c:v>98.126720000000006</c:v>
                </c:pt>
                <c:pt idx="3148">
                  <c:v>98.118579999999994</c:v>
                </c:pt>
                <c:pt idx="3149">
                  <c:v>98.111170000000001</c:v>
                </c:pt>
                <c:pt idx="3150">
                  <c:v>98.109889999999993</c:v>
                </c:pt>
                <c:pt idx="3151">
                  <c:v>98.116320000000002</c:v>
                </c:pt>
                <c:pt idx="3152">
                  <c:v>98.127110000000002</c:v>
                </c:pt>
                <c:pt idx="3153">
                  <c:v>98.135840000000002</c:v>
                </c:pt>
                <c:pt idx="3154">
                  <c:v>98.136750000000006</c:v>
                </c:pt>
                <c:pt idx="3155">
                  <c:v>98.127870000000001</c:v>
                </c:pt>
                <c:pt idx="3156">
                  <c:v>98.112470000000002</c:v>
                </c:pt>
                <c:pt idx="3157">
                  <c:v>98.096909999999994</c:v>
                </c:pt>
                <c:pt idx="3158">
                  <c:v>98.087360000000004</c:v>
                </c:pt>
                <c:pt idx="3159">
                  <c:v>98.086259999999996</c:v>
                </c:pt>
                <c:pt idx="3160">
                  <c:v>98.091139999999996</c:v>
                </c:pt>
                <c:pt idx="3161">
                  <c:v>98.096350000000001</c:v>
                </c:pt>
                <c:pt idx="3162">
                  <c:v>98.096919999999997</c:v>
                </c:pt>
                <c:pt idx="3163">
                  <c:v>98.091449999999995</c:v>
                </c:pt>
                <c:pt idx="3164">
                  <c:v>98.083439999999996</c:v>
                </c:pt>
                <c:pt idx="3165">
                  <c:v>98.078829999999996</c:v>
                </c:pt>
                <c:pt idx="3166">
                  <c:v>98.082419999999999</c:v>
                </c:pt>
                <c:pt idx="3167">
                  <c:v>98.094399999999993</c:v>
                </c:pt>
                <c:pt idx="3168">
                  <c:v>98.109759999999994</c:v>
                </c:pt>
                <c:pt idx="3169">
                  <c:v>98.120679999999993</c:v>
                </c:pt>
                <c:pt idx="3170">
                  <c:v>98.121210000000005</c:v>
                </c:pt>
                <c:pt idx="3171">
                  <c:v>98.110600000000005</c:v>
                </c:pt>
                <c:pt idx="3172">
                  <c:v>98.094390000000004</c:v>
                </c:pt>
                <c:pt idx="3173">
                  <c:v>98.081249999999997</c:v>
                </c:pt>
                <c:pt idx="3174">
                  <c:v>98.078569999999999</c:v>
                </c:pt>
                <c:pt idx="3175">
                  <c:v>98.088059999999999</c:v>
                </c:pt>
                <c:pt idx="3176">
                  <c:v>98.104680000000002</c:v>
                </c:pt>
                <c:pt idx="3177">
                  <c:v>98.119029999999995</c:v>
                </c:pt>
                <c:pt idx="3178">
                  <c:v>98.122339999999994</c:v>
                </c:pt>
                <c:pt idx="3179">
                  <c:v>98.110619999999997</c:v>
                </c:pt>
                <c:pt idx="3180">
                  <c:v>98.086849999999998</c:v>
                </c:pt>
                <c:pt idx="3181">
                  <c:v>98.059169999999995</c:v>
                </c:pt>
                <c:pt idx="3182">
                  <c:v>98.036500000000004</c:v>
                </c:pt>
                <c:pt idx="3183">
                  <c:v>98.022829999999999</c:v>
                </c:pt>
                <c:pt idx="3184">
                  <c:v>98.014979999999994</c:v>
                </c:pt>
                <c:pt idx="3185">
                  <c:v>98.00488</c:v>
                </c:pt>
                <c:pt idx="3186">
                  <c:v>97.985820000000004</c:v>
                </c:pt>
                <c:pt idx="3187">
                  <c:v>97.957409999999996</c:v>
                </c:pt>
                <c:pt idx="3188">
                  <c:v>97.926640000000006</c:v>
                </c:pt>
                <c:pt idx="3189">
                  <c:v>97.904259999999994</c:v>
                </c:pt>
                <c:pt idx="3190">
                  <c:v>97.899699999999996</c:v>
                </c:pt>
                <c:pt idx="3191">
                  <c:v>97.915710000000004</c:v>
                </c:pt>
                <c:pt idx="3192">
                  <c:v>97.946740000000005</c:v>
                </c:pt>
                <c:pt idx="3193">
                  <c:v>97.981089999999995</c:v>
                </c:pt>
                <c:pt idx="3194">
                  <c:v>98.006839999999997</c:v>
                </c:pt>
                <c:pt idx="3195">
                  <c:v>98.017390000000006</c:v>
                </c:pt>
                <c:pt idx="3196">
                  <c:v>98.014189999999999</c:v>
                </c:pt>
                <c:pt idx="3197">
                  <c:v>98.004480000000001</c:v>
                </c:pt>
                <c:pt idx="3198">
                  <c:v>97.996690000000001</c:v>
                </c:pt>
                <c:pt idx="3199">
                  <c:v>97.995059999999995</c:v>
                </c:pt>
                <c:pt idx="3200">
                  <c:v>97.997649999999993</c:v>
                </c:pt>
                <c:pt idx="3201">
                  <c:v>97.99812</c:v>
                </c:pt>
                <c:pt idx="3202">
                  <c:v>97.990679999999998</c:v>
                </c:pt>
                <c:pt idx="3203">
                  <c:v>97.974720000000005</c:v>
                </c:pt>
                <c:pt idx="3204">
                  <c:v>97.956479999999999</c:v>
                </c:pt>
                <c:pt idx="3205">
                  <c:v>97.945909999999998</c:v>
                </c:pt>
                <c:pt idx="3206">
                  <c:v>97.951840000000004</c:v>
                </c:pt>
                <c:pt idx="3207">
                  <c:v>97.976200000000006</c:v>
                </c:pt>
                <c:pt idx="3208">
                  <c:v>98.012140000000002</c:v>
                </c:pt>
                <c:pt idx="3209">
                  <c:v>98.046750000000003</c:v>
                </c:pt>
                <c:pt idx="3210">
                  <c:v>98.067629999999994</c:v>
                </c:pt>
                <c:pt idx="3211">
                  <c:v>98.068799999999996</c:v>
                </c:pt>
                <c:pt idx="3212">
                  <c:v>98.053979999999996</c:v>
                </c:pt>
                <c:pt idx="3213">
                  <c:v>98.033580000000001</c:v>
                </c:pt>
                <c:pt idx="3214">
                  <c:v>98.019149999999996</c:v>
                </c:pt>
                <c:pt idx="3215">
                  <c:v>98.016649999999998</c:v>
                </c:pt>
                <c:pt idx="3216">
                  <c:v>98.023449999999997</c:v>
                </c:pt>
                <c:pt idx="3217">
                  <c:v>98.029750000000007</c:v>
                </c:pt>
                <c:pt idx="3218">
                  <c:v>98.025310000000005</c:v>
                </c:pt>
                <c:pt idx="3219">
                  <c:v>98.006129999999999</c:v>
                </c:pt>
                <c:pt idx="3220">
                  <c:v>97.97784</c:v>
                </c:pt>
                <c:pt idx="3221">
                  <c:v>97.952370000000002</c:v>
                </c:pt>
                <c:pt idx="3222">
                  <c:v>97.941999999999993</c:v>
                </c:pt>
                <c:pt idx="3223">
                  <c:v>97.951970000000003</c:v>
                </c:pt>
                <c:pt idx="3224">
                  <c:v>97.977900000000005</c:v>
                </c:pt>
                <c:pt idx="3225">
                  <c:v>98.007890000000003</c:v>
                </c:pt>
                <c:pt idx="3226">
                  <c:v>98.02937</c:v>
                </c:pt>
                <c:pt idx="3227">
                  <c:v>98.035430000000005</c:v>
                </c:pt>
                <c:pt idx="3228">
                  <c:v>98.028260000000003</c:v>
                </c:pt>
                <c:pt idx="3229">
                  <c:v>98.016509999999997</c:v>
                </c:pt>
                <c:pt idx="3230">
                  <c:v>98.01003</c:v>
                </c:pt>
                <c:pt idx="3231">
                  <c:v>98.013289999999998</c:v>
                </c:pt>
                <c:pt idx="3232">
                  <c:v>98.02261</c:v>
                </c:pt>
                <c:pt idx="3233">
                  <c:v>98.028109999999998</c:v>
                </c:pt>
                <c:pt idx="3234">
                  <c:v>98.020409999999998</c:v>
                </c:pt>
                <c:pt idx="3235">
                  <c:v>97.997519999999994</c:v>
                </c:pt>
                <c:pt idx="3236">
                  <c:v>97.966790000000003</c:v>
                </c:pt>
                <c:pt idx="3237">
                  <c:v>97.940539999999999</c:v>
                </c:pt>
                <c:pt idx="3238">
                  <c:v>97.929169999999999</c:v>
                </c:pt>
                <c:pt idx="3239">
                  <c:v>97.934039999999996</c:v>
                </c:pt>
                <c:pt idx="3240">
                  <c:v>97.946820000000002</c:v>
                </c:pt>
                <c:pt idx="3241">
                  <c:v>97.953649999999996</c:v>
                </c:pt>
                <c:pt idx="3242">
                  <c:v>97.943269999999998</c:v>
                </c:pt>
                <c:pt idx="3243">
                  <c:v>97.913550000000001</c:v>
                </c:pt>
                <c:pt idx="3244">
                  <c:v>97.873859999999993</c:v>
                </c:pt>
                <c:pt idx="3245">
                  <c:v>97.840429999999998</c:v>
                </c:pt>
                <c:pt idx="3246">
                  <c:v>97.828360000000004</c:v>
                </c:pt>
                <c:pt idx="3247">
                  <c:v>97.843350000000001</c:v>
                </c:pt>
                <c:pt idx="3248">
                  <c:v>97.878619999999998</c:v>
                </c:pt>
                <c:pt idx="3249">
                  <c:v>97.917810000000003</c:v>
                </c:pt>
                <c:pt idx="3250">
                  <c:v>97.943979999999996</c:v>
                </c:pt>
                <c:pt idx="3251">
                  <c:v>97.947519999999997</c:v>
                </c:pt>
                <c:pt idx="3252">
                  <c:v>97.930700000000002</c:v>
                </c:pt>
                <c:pt idx="3253">
                  <c:v>97.903980000000004</c:v>
                </c:pt>
                <c:pt idx="3254">
                  <c:v>97.879220000000004</c:v>
                </c:pt>
                <c:pt idx="3255">
                  <c:v>97.86139</c:v>
                </c:pt>
                <c:pt idx="3256">
                  <c:v>97.846329999999995</c:v>
                </c:pt>
                <c:pt idx="3257">
                  <c:v>97.824359999999999</c:v>
                </c:pt>
                <c:pt idx="3258">
                  <c:v>97.787989999999994</c:v>
                </c:pt>
                <c:pt idx="3259">
                  <c:v>97.738309999999998</c:v>
                </c:pt>
                <c:pt idx="3260">
                  <c:v>97.685630000000003</c:v>
                </c:pt>
                <c:pt idx="3261">
                  <c:v>97.643780000000007</c:v>
                </c:pt>
                <c:pt idx="3262">
                  <c:v>97.623180000000005</c:v>
                </c:pt>
                <c:pt idx="3263">
                  <c:v>97.624880000000005</c:v>
                </c:pt>
                <c:pt idx="3264">
                  <c:v>97.640479999999997</c:v>
                </c:pt>
                <c:pt idx="3265">
                  <c:v>97.656210000000002</c:v>
                </c:pt>
                <c:pt idx="3266">
                  <c:v>97.660929999999993</c:v>
                </c:pt>
                <c:pt idx="3267">
                  <c:v>97.651790000000005</c:v>
                </c:pt>
                <c:pt idx="3268">
                  <c:v>97.635450000000006</c:v>
                </c:pt>
                <c:pt idx="3269">
                  <c:v>97.623559999999998</c:v>
                </c:pt>
                <c:pt idx="3270">
                  <c:v>97.625799999999998</c:v>
                </c:pt>
                <c:pt idx="3271">
                  <c:v>97.643789999999996</c:v>
                </c:pt>
                <c:pt idx="3272">
                  <c:v>97.669569999999993</c:v>
                </c:pt>
                <c:pt idx="3273">
                  <c:v>97.689260000000004</c:v>
                </c:pt>
                <c:pt idx="3274">
                  <c:v>97.690910000000002</c:v>
                </c:pt>
                <c:pt idx="3275">
                  <c:v>97.670330000000007</c:v>
                </c:pt>
                <c:pt idx="3276">
                  <c:v>97.634</c:v>
                </c:pt>
                <c:pt idx="3277">
                  <c:v>97.594890000000007</c:v>
                </c:pt>
                <c:pt idx="3278">
                  <c:v>97.565839999999994</c:v>
                </c:pt>
                <c:pt idx="3279">
                  <c:v>97.552859999999995</c:v>
                </c:pt>
                <c:pt idx="3280">
                  <c:v>97.552760000000006</c:v>
                </c:pt>
                <c:pt idx="3281">
                  <c:v>97.55583</c:v>
                </c:pt>
                <c:pt idx="3282">
                  <c:v>97.552700000000002</c:v>
                </c:pt>
                <c:pt idx="3283">
                  <c:v>97.54007</c:v>
                </c:pt>
                <c:pt idx="3284">
                  <c:v>97.523399999999995</c:v>
                </c:pt>
                <c:pt idx="3285">
                  <c:v>97.513729999999995</c:v>
                </c:pt>
                <c:pt idx="3286">
                  <c:v>97.521230000000003</c:v>
                </c:pt>
                <c:pt idx="3287">
                  <c:v>97.547790000000006</c:v>
                </c:pt>
                <c:pt idx="3288">
                  <c:v>97.585560000000001</c:v>
                </c:pt>
                <c:pt idx="3289">
                  <c:v>97.620480000000001</c:v>
                </c:pt>
                <c:pt idx="3290">
                  <c:v>97.640640000000005</c:v>
                </c:pt>
                <c:pt idx="3291">
                  <c:v>97.642269999999996</c:v>
                </c:pt>
                <c:pt idx="3292">
                  <c:v>97.631479999999996</c:v>
                </c:pt>
                <c:pt idx="3293">
                  <c:v>97.620159999999998</c:v>
                </c:pt>
                <c:pt idx="3294">
                  <c:v>97.619870000000006</c:v>
                </c:pt>
                <c:pt idx="3295">
                  <c:v>97.635319999999993</c:v>
                </c:pt>
                <c:pt idx="3296">
                  <c:v>97.662019999999998</c:v>
                </c:pt>
                <c:pt idx="3297">
                  <c:v>97.688500000000005</c:v>
                </c:pt>
                <c:pt idx="3298">
                  <c:v>97.702770000000001</c:v>
                </c:pt>
                <c:pt idx="3299">
                  <c:v>97.698849999999993</c:v>
                </c:pt>
                <c:pt idx="3300">
                  <c:v>97.680090000000007</c:v>
                </c:pt>
                <c:pt idx="3301">
                  <c:v>97.656589999999994</c:v>
                </c:pt>
                <c:pt idx="3302">
                  <c:v>97.639759999999995</c:v>
                </c:pt>
                <c:pt idx="3303">
                  <c:v>97.635630000000006</c:v>
                </c:pt>
                <c:pt idx="3304">
                  <c:v>97.642150000000001</c:v>
                </c:pt>
                <c:pt idx="3305">
                  <c:v>97.650649999999999</c:v>
                </c:pt>
                <c:pt idx="3306">
                  <c:v>97.651730000000001</c:v>
                </c:pt>
                <c:pt idx="3307">
                  <c:v>97.640900000000002</c:v>
                </c:pt>
                <c:pt idx="3308">
                  <c:v>97.621669999999995</c:v>
                </c:pt>
                <c:pt idx="3309">
                  <c:v>97.603390000000005</c:v>
                </c:pt>
                <c:pt idx="3310">
                  <c:v>97.595939999999999</c:v>
                </c:pt>
                <c:pt idx="3311">
                  <c:v>97.603669999999994</c:v>
                </c:pt>
                <c:pt idx="3312">
                  <c:v>97.622649999999993</c:v>
                </c:pt>
                <c:pt idx="3313">
                  <c:v>97.642290000000003</c:v>
                </c:pt>
                <c:pt idx="3314">
                  <c:v>97.651409999999998</c:v>
                </c:pt>
                <c:pt idx="3315">
                  <c:v>97.644649999999999</c:v>
                </c:pt>
                <c:pt idx="3316">
                  <c:v>97.625339999999994</c:v>
                </c:pt>
                <c:pt idx="3317">
                  <c:v>97.603039999999993</c:v>
                </c:pt>
                <c:pt idx="3318">
                  <c:v>97.587649999999996</c:v>
                </c:pt>
                <c:pt idx="3319">
                  <c:v>97.582700000000003</c:v>
                </c:pt>
                <c:pt idx="3320">
                  <c:v>97.583179999999999</c:v>
                </c:pt>
                <c:pt idx="3321">
                  <c:v>97.578609999999998</c:v>
                </c:pt>
                <c:pt idx="3322">
                  <c:v>97.560140000000004</c:v>
                </c:pt>
                <c:pt idx="3323">
                  <c:v>97.526570000000007</c:v>
                </c:pt>
                <c:pt idx="3324">
                  <c:v>97.485939999999999</c:v>
                </c:pt>
                <c:pt idx="3325">
                  <c:v>97.451819999999998</c:v>
                </c:pt>
                <c:pt idx="3326">
                  <c:v>97.436390000000003</c:v>
                </c:pt>
                <c:pt idx="3327">
                  <c:v>97.443860000000001</c:v>
                </c:pt>
                <c:pt idx="3328">
                  <c:v>97.468540000000004</c:v>
                </c:pt>
                <c:pt idx="3329">
                  <c:v>97.497789999999995</c:v>
                </c:pt>
                <c:pt idx="3330">
                  <c:v>97.519570000000002</c:v>
                </c:pt>
                <c:pt idx="3331">
                  <c:v>97.528850000000006</c:v>
                </c:pt>
                <c:pt idx="3332">
                  <c:v>97.530079999999998</c:v>
                </c:pt>
                <c:pt idx="3333">
                  <c:v>97.533360000000002</c:v>
                </c:pt>
                <c:pt idx="3334">
                  <c:v>97.548000000000002</c:v>
                </c:pt>
                <c:pt idx="3335">
                  <c:v>97.575310000000002</c:v>
                </c:pt>
                <c:pt idx="3336">
                  <c:v>97.606200000000001</c:v>
                </c:pt>
                <c:pt idx="3337">
                  <c:v>97.625</c:v>
                </c:pt>
                <c:pt idx="3338">
                  <c:v>97.618160000000003</c:v>
                </c:pt>
                <c:pt idx="3339">
                  <c:v>97.582260000000005</c:v>
                </c:pt>
                <c:pt idx="3340">
                  <c:v>97.527019999999993</c:v>
                </c:pt>
                <c:pt idx="3341">
                  <c:v>97.469939999999994</c:v>
                </c:pt>
                <c:pt idx="3342">
                  <c:v>97.428070000000005</c:v>
                </c:pt>
                <c:pt idx="3343">
                  <c:v>97.409480000000002</c:v>
                </c:pt>
                <c:pt idx="3344">
                  <c:v>97.41028</c:v>
                </c:pt>
                <c:pt idx="3345">
                  <c:v>97.417760000000001</c:v>
                </c:pt>
                <c:pt idx="3346">
                  <c:v>97.418400000000005</c:v>
                </c:pt>
                <c:pt idx="3347">
                  <c:v>97.405079999999998</c:v>
                </c:pt>
                <c:pt idx="3348">
                  <c:v>97.381399999999999</c:v>
                </c:pt>
                <c:pt idx="3349">
                  <c:v>97.358170000000001</c:v>
                </c:pt>
                <c:pt idx="3350">
                  <c:v>97.347729999999999</c:v>
                </c:pt>
                <c:pt idx="3351">
                  <c:v>97.35575</c:v>
                </c:pt>
                <c:pt idx="3352">
                  <c:v>97.378360000000001</c:v>
                </c:pt>
                <c:pt idx="3353">
                  <c:v>97.404020000000003</c:v>
                </c:pt>
                <c:pt idx="3354">
                  <c:v>97.420649999999995</c:v>
                </c:pt>
                <c:pt idx="3355">
                  <c:v>97.421940000000006</c:v>
                </c:pt>
                <c:pt idx="3356">
                  <c:v>97.411420000000007</c:v>
                </c:pt>
                <c:pt idx="3357">
                  <c:v>97.399230000000003</c:v>
                </c:pt>
                <c:pt idx="3358">
                  <c:v>97.395970000000005</c:v>
                </c:pt>
                <c:pt idx="3359">
                  <c:v>97.406000000000006</c:v>
                </c:pt>
                <c:pt idx="3360">
                  <c:v>97.424520000000001</c:v>
                </c:pt>
                <c:pt idx="3361">
                  <c:v>97.439959999999999</c:v>
                </c:pt>
                <c:pt idx="3362">
                  <c:v>97.441109999999995</c:v>
                </c:pt>
                <c:pt idx="3363">
                  <c:v>97.423680000000004</c:v>
                </c:pt>
                <c:pt idx="3364">
                  <c:v>97.393209999999996</c:v>
                </c:pt>
                <c:pt idx="3365">
                  <c:v>97.361279999999994</c:v>
                </c:pt>
                <c:pt idx="3366">
                  <c:v>97.339979999999997</c:v>
                </c:pt>
                <c:pt idx="3367">
                  <c:v>97.334140000000005</c:v>
                </c:pt>
                <c:pt idx="3368">
                  <c:v>97.339550000000003</c:v>
                </c:pt>
                <c:pt idx="3369">
                  <c:v>97.345119999999994</c:v>
                </c:pt>
                <c:pt idx="3370">
                  <c:v>97.340069999999997</c:v>
                </c:pt>
                <c:pt idx="3371">
                  <c:v>97.319500000000005</c:v>
                </c:pt>
                <c:pt idx="3372">
                  <c:v>97.287599999999998</c:v>
                </c:pt>
                <c:pt idx="3373">
                  <c:v>97.254220000000004</c:v>
                </c:pt>
                <c:pt idx="3374">
                  <c:v>97.229209999999995</c:v>
                </c:pt>
                <c:pt idx="3375">
                  <c:v>97.216340000000002</c:v>
                </c:pt>
                <c:pt idx="3376">
                  <c:v>97.211849999999998</c:v>
                </c:pt>
                <c:pt idx="3377">
                  <c:v>97.20693</c:v>
                </c:pt>
                <c:pt idx="3378">
                  <c:v>97.194490000000002</c:v>
                </c:pt>
                <c:pt idx="3379">
                  <c:v>97.173090000000002</c:v>
                </c:pt>
                <c:pt idx="3380">
                  <c:v>97.148840000000007</c:v>
                </c:pt>
                <c:pt idx="3381">
                  <c:v>97.130790000000005</c:v>
                </c:pt>
                <c:pt idx="3382">
                  <c:v>97.126080000000002</c:v>
                </c:pt>
                <c:pt idx="3383">
                  <c:v>97.134619999999998</c:v>
                </c:pt>
                <c:pt idx="3384">
                  <c:v>97.148669999999996</c:v>
                </c:pt>
                <c:pt idx="3385">
                  <c:v>97.156459999999996</c:v>
                </c:pt>
                <c:pt idx="3386">
                  <c:v>97.148830000000004</c:v>
                </c:pt>
                <c:pt idx="3387">
                  <c:v>97.124129999999994</c:v>
                </c:pt>
                <c:pt idx="3388">
                  <c:v>97.089650000000006</c:v>
                </c:pt>
                <c:pt idx="3389">
                  <c:v>97.057239999999993</c:v>
                </c:pt>
                <c:pt idx="3390">
                  <c:v>97.037319999999994</c:v>
                </c:pt>
                <c:pt idx="3391">
                  <c:v>97.033019999999993</c:v>
                </c:pt>
                <c:pt idx="3392">
                  <c:v>97.039270000000002</c:v>
                </c:pt>
                <c:pt idx="3393">
                  <c:v>97.045910000000006</c:v>
                </c:pt>
                <c:pt idx="3394">
                  <c:v>97.044179999999997</c:v>
                </c:pt>
                <c:pt idx="3395">
                  <c:v>97.031660000000002</c:v>
                </c:pt>
                <c:pt idx="3396">
                  <c:v>97.013419999999996</c:v>
                </c:pt>
                <c:pt idx="3397">
                  <c:v>96.998609999999999</c:v>
                </c:pt>
                <c:pt idx="3398">
                  <c:v>96.994900000000001</c:v>
                </c:pt>
                <c:pt idx="3399">
                  <c:v>97.003069999999994</c:v>
                </c:pt>
                <c:pt idx="3400">
                  <c:v>97.015990000000002</c:v>
                </c:pt>
                <c:pt idx="3401">
                  <c:v>97.022000000000006</c:v>
                </c:pt>
                <c:pt idx="3402">
                  <c:v>97.01155</c:v>
                </c:pt>
                <c:pt idx="3403">
                  <c:v>96.982470000000006</c:v>
                </c:pt>
                <c:pt idx="3404">
                  <c:v>96.941900000000004</c:v>
                </c:pt>
                <c:pt idx="3405">
                  <c:v>96.902339999999995</c:v>
                </c:pt>
                <c:pt idx="3406">
                  <c:v>96.875799999999998</c:v>
                </c:pt>
                <c:pt idx="3407">
                  <c:v>96.868099999999998</c:v>
                </c:pt>
                <c:pt idx="3408">
                  <c:v>96.877210000000005</c:v>
                </c:pt>
                <c:pt idx="3409">
                  <c:v>96.895309999999995</c:v>
                </c:pt>
                <c:pt idx="3410">
                  <c:v>96.913759999999996</c:v>
                </c:pt>
                <c:pt idx="3411">
                  <c:v>96.926959999999994</c:v>
                </c:pt>
                <c:pt idx="3412">
                  <c:v>96.934510000000003</c:v>
                </c:pt>
                <c:pt idx="3413">
                  <c:v>96.939530000000005</c:v>
                </c:pt>
                <c:pt idx="3414">
                  <c:v>96.945599999999999</c:v>
                </c:pt>
                <c:pt idx="3415">
                  <c:v>96.953249999999997</c:v>
                </c:pt>
                <c:pt idx="3416">
                  <c:v>96.958830000000006</c:v>
                </c:pt>
                <c:pt idx="3417">
                  <c:v>96.956440000000001</c:v>
                </c:pt>
                <c:pt idx="3418">
                  <c:v>96.941850000000002</c:v>
                </c:pt>
                <c:pt idx="3419">
                  <c:v>96.915490000000005</c:v>
                </c:pt>
                <c:pt idx="3420">
                  <c:v>96.883300000000006</c:v>
                </c:pt>
                <c:pt idx="3421">
                  <c:v>96.854209999999995</c:v>
                </c:pt>
                <c:pt idx="3422">
                  <c:v>96.836150000000004</c:v>
                </c:pt>
                <c:pt idx="3423">
                  <c:v>96.832229999999996</c:v>
                </c:pt>
                <c:pt idx="3424">
                  <c:v>96.839250000000007</c:v>
                </c:pt>
                <c:pt idx="3425">
                  <c:v>96.849710000000002</c:v>
                </c:pt>
                <c:pt idx="3426">
                  <c:v>96.855829999999997</c:v>
                </c:pt>
                <c:pt idx="3427">
                  <c:v>96.853530000000006</c:v>
                </c:pt>
                <c:pt idx="3428">
                  <c:v>96.844449999999995</c:v>
                </c:pt>
                <c:pt idx="3429">
                  <c:v>96.834140000000005</c:v>
                </c:pt>
                <c:pt idx="3430">
                  <c:v>96.828969999999998</c:v>
                </c:pt>
                <c:pt idx="3431">
                  <c:v>96.831959999999995</c:v>
                </c:pt>
                <c:pt idx="3432">
                  <c:v>96.841269999999994</c:v>
                </c:pt>
                <c:pt idx="3433">
                  <c:v>96.851200000000006</c:v>
                </c:pt>
                <c:pt idx="3434">
                  <c:v>96.855869999999996</c:v>
                </c:pt>
                <c:pt idx="3435">
                  <c:v>96.852010000000007</c:v>
                </c:pt>
                <c:pt idx="3436">
                  <c:v>96.841359999999995</c:v>
                </c:pt>
                <c:pt idx="3437">
                  <c:v>96.828990000000005</c:v>
                </c:pt>
                <c:pt idx="3438">
                  <c:v>96.820369999999997</c:v>
                </c:pt>
                <c:pt idx="3439">
                  <c:v>96.817980000000006</c:v>
                </c:pt>
                <c:pt idx="3440">
                  <c:v>96.819879999999998</c:v>
                </c:pt>
                <c:pt idx="3441">
                  <c:v>96.820899999999995</c:v>
                </c:pt>
                <c:pt idx="3442">
                  <c:v>96.816090000000003</c:v>
                </c:pt>
                <c:pt idx="3443">
                  <c:v>96.8035</c:v>
                </c:pt>
                <c:pt idx="3444">
                  <c:v>96.785550000000001</c:v>
                </c:pt>
                <c:pt idx="3445">
                  <c:v>96.767489999999995</c:v>
                </c:pt>
                <c:pt idx="3446">
                  <c:v>96.754670000000004</c:v>
                </c:pt>
                <c:pt idx="3447">
                  <c:v>96.749269999999996</c:v>
                </c:pt>
                <c:pt idx="3448">
                  <c:v>96.749290000000002</c:v>
                </c:pt>
                <c:pt idx="3449">
                  <c:v>96.749780000000001</c:v>
                </c:pt>
                <c:pt idx="3450">
                  <c:v>96.745900000000006</c:v>
                </c:pt>
                <c:pt idx="3451">
                  <c:v>96.735780000000005</c:v>
                </c:pt>
                <c:pt idx="3452">
                  <c:v>96.721630000000005</c:v>
                </c:pt>
                <c:pt idx="3453">
                  <c:v>96.708380000000005</c:v>
                </c:pt>
                <c:pt idx="3454">
                  <c:v>96.700810000000004</c:v>
                </c:pt>
                <c:pt idx="3455">
                  <c:v>96.700630000000004</c:v>
                </c:pt>
                <c:pt idx="3456">
                  <c:v>96.705330000000004</c:v>
                </c:pt>
                <c:pt idx="3457">
                  <c:v>96.709429999999998</c:v>
                </c:pt>
                <c:pt idx="3458">
                  <c:v>96.707849999999993</c:v>
                </c:pt>
                <c:pt idx="3459">
                  <c:v>96.698319999999995</c:v>
                </c:pt>
                <c:pt idx="3460">
                  <c:v>96.682929999999999</c:v>
                </c:pt>
                <c:pt idx="3461">
                  <c:v>96.666449999999998</c:v>
                </c:pt>
                <c:pt idx="3462">
                  <c:v>96.653819999999996</c:v>
                </c:pt>
                <c:pt idx="3463">
                  <c:v>96.647220000000004</c:v>
                </c:pt>
                <c:pt idx="3464">
                  <c:v>96.644810000000007</c:v>
                </c:pt>
                <c:pt idx="3465">
                  <c:v>96.642110000000002</c:v>
                </c:pt>
                <c:pt idx="3466">
                  <c:v>96.635000000000005</c:v>
                </c:pt>
                <c:pt idx="3467">
                  <c:v>96.622190000000003</c:v>
                </c:pt>
                <c:pt idx="3468">
                  <c:v>96.606539999999995</c:v>
                </c:pt>
                <c:pt idx="3469">
                  <c:v>96.593630000000005</c:v>
                </c:pt>
                <c:pt idx="3470">
                  <c:v>96.588899999999995</c:v>
                </c:pt>
                <c:pt idx="3471">
                  <c:v>96.594769999999997</c:v>
                </c:pt>
                <c:pt idx="3472">
                  <c:v>96.609309999999994</c:v>
                </c:pt>
                <c:pt idx="3473">
                  <c:v>96.627139999999997</c:v>
                </c:pt>
                <c:pt idx="3474">
                  <c:v>96.64246</c:v>
                </c:pt>
                <c:pt idx="3475">
                  <c:v>96.651539999999997</c:v>
                </c:pt>
                <c:pt idx="3476">
                  <c:v>96.654719999999998</c:v>
                </c:pt>
                <c:pt idx="3477">
                  <c:v>96.655240000000006</c:v>
                </c:pt>
                <c:pt idx="3478">
                  <c:v>96.65728</c:v>
                </c:pt>
                <c:pt idx="3479">
                  <c:v>96.662989999999994</c:v>
                </c:pt>
                <c:pt idx="3480">
                  <c:v>96.671199999999999</c:v>
                </c:pt>
                <c:pt idx="3481">
                  <c:v>96.678100000000001</c:v>
                </c:pt>
                <c:pt idx="3482">
                  <c:v>96.679569999999998</c:v>
                </c:pt>
                <c:pt idx="3483">
                  <c:v>96.673469999999995</c:v>
                </c:pt>
                <c:pt idx="3484">
                  <c:v>96.661249999999995</c:v>
                </c:pt>
                <c:pt idx="3485">
                  <c:v>96.646929999999998</c:v>
                </c:pt>
                <c:pt idx="3486">
                  <c:v>96.635369999999995</c:v>
                </c:pt>
                <c:pt idx="3487">
                  <c:v>96.629509999999996</c:v>
                </c:pt>
                <c:pt idx="3488">
                  <c:v>96.62921</c:v>
                </c:pt>
                <c:pt idx="3489">
                  <c:v>96.63158</c:v>
                </c:pt>
                <c:pt idx="3490">
                  <c:v>96.633150000000001</c:v>
                </c:pt>
                <c:pt idx="3491">
                  <c:v>96.631969999999995</c:v>
                </c:pt>
                <c:pt idx="3492">
                  <c:v>96.628879999999995</c:v>
                </c:pt>
                <c:pt idx="3493">
                  <c:v>96.626689999999996</c:v>
                </c:pt>
                <c:pt idx="3494">
                  <c:v>96.628489999999999</c:v>
                </c:pt>
                <c:pt idx="3495">
                  <c:v>96.635109999999997</c:v>
                </c:pt>
                <c:pt idx="3496">
                  <c:v>96.644289999999998</c:v>
                </c:pt>
                <c:pt idx="3497">
                  <c:v>96.651250000000005</c:v>
                </c:pt>
                <c:pt idx="3498">
                  <c:v>96.651349999999994</c:v>
                </c:pt>
                <c:pt idx="3499">
                  <c:v>96.642210000000006</c:v>
                </c:pt>
                <c:pt idx="3500">
                  <c:v>96.625349999999997</c:v>
                </c:pt>
                <c:pt idx="3501">
                  <c:v>96.605410000000006</c:v>
                </c:pt>
                <c:pt idx="3502">
                  <c:v>96.58784</c:v>
                </c:pt>
                <c:pt idx="3503">
                  <c:v>96.576369999999997</c:v>
                </c:pt>
                <c:pt idx="3504">
                  <c:v>96.571299999999994</c:v>
                </c:pt>
                <c:pt idx="3505">
                  <c:v>96.569890000000001</c:v>
                </c:pt>
                <c:pt idx="3506">
                  <c:v>96.568489999999997</c:v>
                </c:pt>
                <c:pt idx="3507">
                  <c:v>96.564359999999994</c:v>
                </c:pt>
                <c:pt idx="3508">
                  <c:v>96.557540000000003</c:v>
                </c:pt>
                <c:pt idx="3509">
                  <c:v>96.549940000000007</c:v>
                </c:pt>
                <c:pt idx="3510">
                  <c:v>96.544290000000004</c:v>
                </c:pt>
                <c:pt idx="3511">
                  <c:v>96.541799999999995</c:v>
                </c:pt>
                <c:pt idx="3512">
                  <c:v>96.541569999999993</c:v>
                </c:pt>
                <c:pt idx="3513">
                  <c:v>96.54101</c:v>
                </c:pt>
                <c:pt idx="3514">
                  <c:v>96.537809999999993</c:v>
                </c:pt>
                <c:pt idx="3515">
                  <c:v>96.531329999999997</c:v>
                </c:pt>
                <c:pt idx="3516">
                  <c:v>96.523470000000003</c:v>
                </c:pt>
                <c:pt idx="3517">
                  <c:v>96.517449999999997</c:v>
                </c:pt>
                <c:pt idx="3518">
                  <c:v>96.516170000000002</c:v>
                </c:pt>
                <c:pt idx="3519">
                  <c:v>96.520060000000001</c:v>
                </c:pt>
                <c:pt idx="3520">
                  <c:v>96.526700000000005</c:v>
                </c:pt>
                <c:pt idx="3521">
                  <c:v>96.531890000000004</c:v>
                </c:pt>
                <c:pt idx="3522">
                  <c:v>96.53201</c:v>
                </c:pt>
                <c:pt idx="3523">
                  <c:v>96.526079999999993</c:v>
                </c:pt>
                <c:pt idx="3524">
                  <c:v>96.516499999999994</c:v>
                </c:pt>
                <c:pt idx="3525">
                  <c:v>96.507769999999994</c:v>
                </c:pt>
                <c:pt idx="3526">
                  <c:v>96.504360000000005</c:v>
                </c:pt>
                <c:pt idx="3527">
                  <c:v>96.508129999999994</c:v>
                </c:pt>
                <c:pt idx="3528">
                  <c:v>96.517489999999995</c:v>
                </c:pt>
                <c:pt idx="3529">
                  <c:v>96.528229999999994</c:v>
                </c:pt>
                <c:pt idx="3530">
                  <c:v>96.535960000000003</c:v>
                </c:pt>
                <c:pt idx="3531">
                  <c:v>96.53828</c:v>
                </c:pt>
                <c:pt idx="3532">
                  <c:v>96.536100000000005</c:v>
                </c:pt>
                <c:pt idx="3533">
                  <c:v>96.532749999999993</c:v>
                </c:pt>
                <c:pt idx="3534">
                  <c:v>96.531970000000001</c:v>
                </c:pt>
                <c:pt idx="3535">
                  <c:v>96.535700000000006</c:v>
                </c:pt>
                <c:pt idx="3536">
                  <c:v>96.542919999999995</c:v>
                </c:pt>
                <c:pt idx="3537">
                  <c:v>96.550259999999994</c:v>
                </c:pt>
                <c:pt idx="3538">
                  <c:v>96.554320000000004</c:v>
                </c:pt>
                <c:pt idx="3539">
                  <c:v>96.553219999999996</c:v>
                </c:pt>
                <c:pt idx="3540">
                  <c:v>96.548199999999994</c:v>
                </c:pt>
                <c:pt idx="3541">
                  <c:v>96.542370000000005</c:v>
                </c:pt>
                <c:pt idx="3542">
                  <c:v>96.539270000000002</c:v>
                </c:pt>
                <c:pt idx="3543">
                  <c:v>96.540450000000007</c:v>
                </c:pt>
                <c:pt idx="3544">
                  <c:v>96.544700000000006</c:v>
                </c:pt>
                <c:pt idx="3545">
                  <c:v>96.54871</c:v>
                </c:pt>
                <c:pt idx="3546">
                  <c:v>96.549210000000002</c:v>
                </c:pt>
                <c:pt idx="3547">
                  <c:v>96.544880000000006</c:v>
                </c:pt>
                <c:pt idx="3548">
                  <c:v>96.537469999999999</c:v>
                </c:pt>
                <c:pt idx="3549">
                  <c:v>96.530940000000001</c:v>
                </c:pt>
                <c:pt idx="3550">
                  <c:v>96.529619999999994</c:v>
                </c:pt>
                <c:pt idx="3551">
                  <c:v>96.535799999999995</c:v>
                </c:pt>
                <c:pt idx="3552">
                  <c:v>96.548739999999995</c:v>
                </c:pt>
                <c:pt idx="3553">
                  <c:v>96.565060000000003</c:v>
                </c:pt>
                <c:pt idx="3554">
                  <c:v>96.5809</c:v>
                </c:pt>
                <c:pt idx="3555">
                  <c:v>96.593980000000002</c:v>
                </c:pt>
                <c:pt idx="3556">
                  <c:v>96.604900000000001</c:v>
                </c:pt>
                <c:pt idx="3557">
                  <c:v>96.616330000000005</c:v>
                </c:pt>
                <c:pt idx="3558">
                  <c:v>96.631489999999999</c:v>
                </c:pt>
                <c:pt idx="3559">
                  <c:v>96.651629999999997</c:v>
                </c:pt>
                <c:pt idx="3560">
                  <c:v>96.675079999999994</c:v>
                </c:pt>
                <c:pt idx="3561">
                  <c:v>96.697829999999996</c:v>
                </c:pt>
                <c:pt idx="3562">
                  <c:v>96.715729999999994</c:v>
                </c:pt>
                <c:pt idx="3563">
                  <c:v>96.72672</c:v>
                </c:pt>
                <c:pt idx="3564">
                  <c:v>96.731979999999993</c:v>
                </c:pt>
                <c:pt idx="3565">
                  <c:v>96.735460000000003</c:v>
                </c:pt>
                <c:pt idx="3566">
                  <c:v>96.741569999999996</c:v>
                </c:pt>
                <c:pt idx="3567">
                  <c:v>96.752840000000006</c:v>
                </c:pt>
                <c:pt idx="3568">
                  <c:v>96.768389999999997</c:v>
                </c:pt>
                <c:pt idx="3569">
                  <c:v>96.784440000000004</c:v>
                </c:pt>
                <c:pt idx="3570">
                  <c:v>96.796679999999995</c:v>
                </c:pt>
                <c:pt idx="3571">
                  <c:v>96.802660000000003</c:v>
                </c:pt>
                <c:pt idx="3572">
                  <c:v>96.80341</c:v>
                </c:pt>
                <c:pt idx="3573">
                  <c:v>96.802899999999994</c:v>
                </c:pt>
                <c:pt idx="3574">
                  <c:v>96.805890000000005</c:v>
                </c:pt>
                <c:pt idx="3575">
                  <c:v>96.815190000000001</c:v>
                </c:pt>
                <c:pt idx="3576">
                  <c:v>96.82987</c:v>
                </c:pt>
                <c:pt idx="3577">
                  <c:v>96.845709999999997</c:v>
                </c:pt>
                <c:pt idx="3578">
                  <c:v>96.857569999999996</c:v>
                </c:pt>
                <c:pt idx="3579">
                  <c:v>96.862309999999994</c:v>
                </c:pt>
                <c:pt idx="3580">
                  <c:v>96.86103</c:v>
                </c:pt>
                <c:pt idx="3581">
                  <c:v>96.858379999999997</c:v>
                </c:pt>
                <c:pt idx="3582">
                  <c:v>96.860489999999999</c:v>
                </c:pt>
                <c:pt idx="3583">
                  <c:v>96.871160000000003</c:v>
                </c:pt>
                <c:pt idx="3584">
                  <c:v>96.889600000000002</c:v>
                </c:pt>
                <c:pt idx="3585">
                  <c:v>96.910210000000006</c:v>
                </c:pt>
                <c:pt idx="3586">
                  <c:v>96.925529999999995</c:v>
                </c:pt>
                <c:pt idx="3587">
                  <c:v>96.929410000000004</c:v>
                </c:pt>
                <c:pt idx="3588">
                  <c:v>96.920180000000002</c:v>
                </c:pt>
                <c:pt idx="3589">
                  <c:v>96.900819999999996</c:v>
                </c:pt>
                <c:pt idx="3590">
                  <c:v>96.877330000000001</c:v>
                </c:pt>
                <c:pt idx="3591">
                  <c:v>96.855739999999997</c:v>
                </c:pt>
                <c:pt idx="3592">
                  <c:v>96.839590000000001</c:v>
                </c:pt>
                <c:pt idx="3593">
                  <c:v>96.829440000000005</c:v>
                </c:pt>
                <c:pt idx="3594">
                  <c:v>96.824269999999999</c:v>
                </c:pt>
                <c:pt idx="3595">
                  <c:v>96.822950000000006</c:v>
                </c:pt>
                <c:pt idx="3596">
                  <c:v>96.826269999999994</c:v>
                </c:pt>
                <c:pt idx="3597">
                  <c:v>96.836010000000002</c:v>
                </c:pt>
                <c:pt idx="3598">
                  <c:v>96.853769999999997</c:v>
                </c:pt>
                <c:pt idx="3599">
                  <c:v>96.878619999999998</c:v>
                </c:pt>
                <c:pt idx="3600">
                  <c:v>96.90643</c:v>
                </c:pt>
                <c:pt idx="3601">
                  <c:v>96.930819999999997</c:v>
                </c:pt>
                <c:pt idx="3602">
                  <c:v>96.946299999999994</c:v>
                </c:pt>
                <c:pt idx="3603">
                  <c:v>96.950829999999996</c:v>
                </c:pt>
                <c:pt idx="3604">
                  <c:v>96.947389999999999</c:v>
                </c:pt>
                <c:pt idx="3605">
                  <c:v>96.941990000000004</c:v>
                </c:pt>
                <c:pt idx="3606">
                  <c:v>96.941180000000003</c:v>
                </c:pt>
                <c:pt idx="3607">
                  <c:v>96.947929999999999</c:v>
                </c:pt>
                <c:pt idx="3608">
                  <c:v>96.960359999999994</c:v>
                </c:pt>
                <c:pt idx="3609">
                  <c:v>96.972849999999994</c:v>
                </c:pt>
                <c:pt idx="3610">
                  <c:v>96.979780000000005</c:v>
                </c:pt>
                <c:pt idx="3611">
                  <c:v>96.978980000000007</c:v>
                </c:pt>
                <c:pt idx="3612">
                  <c:v>96.973950000000002</c:v>
                </c:pt>
                <c:pt idx="3613">
                  <c:v>96.972300000000004</c:v>
                </c:pt>
                <c:pt idx="3614">
                  <c:v>96.982370000000003</c:v>
                </c:pt>
                <c:pt idx="3615">
                  <c:v>97.008700000000005</c:v>
                </c:pt>
                <c:pt idx="3616">
                  <c:v>97.049869999999999</c:v>
                </c:pt>
                <c:pt idx="3617">
                  <c:v>97.099019999999996</c:v>
                </c:pt>
                <c:pt idx="3618">
                  <c:v>97.147360000000006</c:v>
                </c:pt>
                <c:pt idx="3619">
                  <c:v>97.188659999999999</c:v>
                </c:pt>
                <c:pt idx="3620">
                  <c:v>97.221580000000003</c:v>
                </c:pt>
                <c:pt idx="3621">
                  <c:v>97.249369999999999</c:v>
                </c:pt>
                <c:pt idx="3622">
                  <c:v>97.277109999999993</c:v>
                </c:pt>
                <c:pt idx="3623">
                  <c:v>97.306989999999999</c:v>
                </c:pt>
                <c:pt idx="3624">
                  <c:v>97.336209999999994</c:v>
                </c:pt>
                <c:pt idx="3625">
                  <c:v>97.357110000000006</c:v>
                </c:pt>
                <c:pt idx="3626">
                  <c:v>97.361130000000003</c:v>
                </c:pt>
                <c:pt idx="3627">
                  <c:v>97.342640000000003</c:v>
                </c:pt>
                <c:pt idx="3628">
                  <c:v>97.302210000000002</c:v>
                </c:pt>
                <c:pt idx="3629">
                  <c:v>97.24624</c:v>
                </c:pt>
                <c:pt idx="3630">
                  <c:v>97.18383</c:v>
                </c:pt>
                <c:pt idx="3631">
                  <c:v>97.122</c:v>
                </c:pt>
                <c:pt idx="3632">
                  <c:v>97.06344</c:v>
                </c:pt>
                <c:pt idx="3633">
                  <c:v>97.006619999999998</c:v>
                </c:pt>
                <c:pt idx="3634">
                  <c:v>96.950360000000003</c:v>
                </c:pt>
                <c:pt idx="3635">
                  <c:v>96.895880000000005</c:v>
                </c:pt>
                <c:pt idx="3636">
                  <c:v>96.848410000000001</c:v>
                </c:pt>
                <c:pt idx="3637">
                  <c:v>96.813370000000006</c:v>
                </c:pt>
                <c:pt idx="3638">
                  <c:v>96.793689999999998</c:v>
                </c:pt>
                <c:pt idx="3639">
                  <c:v>96.786580000000001</c:v>
                </c:pt>
                <c:pt idx="3640">
                  <c:v>96.784199999999998</c:v>
                </c:pt>
                <c:pt idx="3641">
                  <c:v>96.777190000000004</c:v>
                </c:pt>
                <c:pt idx="3642">
                  <c:v>96.76003</c:v>
                </c:pt>
                <c:pt idx="3643">
                  <c:v>96.733810000000005</c:v>
                </c:pt>
                <c:pt idx="3644">
                  <c:v>96.706680000000006</c:v>
                </c:pt>
                <c:pt idx="3645">
                  <c:v>96.689570000000003</c:v>
                </c:pt>
                <c:pt idx="3646">
                  <c:v>96.691090000000003</c:v>
                </c:pt>
                <c:pt idx="3647">
                  <c:v>96.712969999999999</c:v>
                </c:pt>
                <c:pt idx="3648">
                  <c:v>96.749189999999999</c:v>
                </c:pt>
                <c:pt idx="3649">
                  <c:v>96.788640000000001</c:v>
                </c:pt>
                <c:pt idx="3650">
                  <c:v>96.820989999999995</c:v>
                </c:pt>
                <c:pt idx="3651">
                  <c:v>96.840680000000006</c:v>
                </c:pt>
                <c:pt idx="3652">
                  <c:v>96.849140000000006</c:v>
                </c:pt>
                <c:pt idx="3653">
                  <c:v>96.852429999999998</c:v>
                </c:pt>
                <c:pt idx="3654">
                  <c:v>96.857560000000007</c:v>
                </c:pt>
                <c:pt idx="3655">
                  <c:v>96.868110000000001</c:v>
                </c:pt>
                <c:pt idx="3656">
                  <c:v>96.882850000000005</c:v>
                </c:pt>
                <c:pt idx="3657">
                  <c:v>96.897000000000006</c:v>
                </c:pt>
                <c:pt idx="3658">
                  <c:v>96.906310000000005</c:v>
                </c:pt>
                <c:pt idx="3659">
                  <c:v>96.909700000000001</c:v>
                </c:pt>
                <c:pt idx="3660">
                  <c:v>96.910830000000004</c:v>
                </c:pt>
                <c:pt idx="3661">
                  <c:v>96.915610000000001</c:v>
                </c:pt>
                <c:pt idx="3662">
                  <c:v>96.928790000000006</c:v>
                </c:pt>
                <c:pt idx="3663">
                  <c:v>96.95026</c:v>
                </c:pt>
                <c:pt idx="3664">
                  <c:v>96.974379999999996</c:v>
                </c:pt>
                <c:pt idx="3665">
                  <c:v>96.992140000000006</c:v>
                </c:pt>
                <c:pt idx="3666">
                  <c:v>96.996279999999999</c:v>
                </c:pt>
                <c:pt idx="3667">
                  <c:v>96.984970000000004</c:v>
                </c:pt>
                <c:pt idx="3668">
                  <c:v>96.963399999999993</c:v>
                </c:pt>
                <c:pt idx="3669">
                  <c:v>96.940839999999994</c:v>
                </c:pt>
                <c:pt idx="3670">
                  <c:v>96.926429999999996</c:v>
                </c:pt>
                <c:pt idx="3671">
                  <c:v>96.924250000000001</c:v>
                </c:pt>
                <c:pt idx="3672">
                  <c:v>96.931759999999997</c:v>
                </c:pt>
                <c:pt idx="3673">
                  <c:v>96.941410000000005</c:v>
                </c:pt>
                <c:pt idx="3674">
                  <c:v>96.945369999999997</c:v>
                </c:pt>
                <c:pt idx="3675">
                  <c:v>96.939430000000002</c:v>
                </c:pt>
                <c:pt idx="3676">
                  <c:v>96.925089999999997</c:v>
                </c:pt>
                <c:pt idx="3677">
                  <c:v>96.908259999999999</c:v>
                </c:pt>
                <c:pt idx="3678">
                  <c:v>96.895560000000003</c:v>
                </c:pt>
                <c:pt idx="3679">
                  <c:v>96.890039999999999</c:v>
                </c:pt>
                <c:pt idx="3680">
                  <c:v>96.889399999999995</c:v>
                </c:pt>
                <c:pt idx="3681">
                  <c:v>96.887709999999998</c:v>
                </c:pt>
                <c:pt idx="3682">
                  <c:v>96.878969999999995</c:v>
                </c:pt>
                <c:pt idx="3683">
                  <c:v>96.860960000000006</c:v>
                </c:pt>
                <c:pt idx="3684">
                  <c:v>96.837100000000007</c:v>
                </c:pt>
                <c:pt idx="3685">
                  <c:v>96.814089999999993</c:v>
                </c:pt>
                <c:pt idx="3686">
                  <c:v>96.798969999999997</c:v>
                </c:pt>
                <c:pt idx="3687">
                  <c:v>96.794659999999993</c:v>
                </c:pt>
                <c:pt idx="3688">
                  <c:v>96.798760000000001</c:v>
                </c:pt>
                <c:pt idx="3689">
                  <c:v>96.805040000000005</c:v>
                </c:pt>
                <c:pt idx="3690">
                  <c:v>96.807190000000006</c:v>
                </c:pt>
                <c:pt idx="3691">
                  <c:v>96.802419999999998</c:v>
                </c:pt>
                <c:pt idx="3692">
                  <c:v>96.792929999999998</c:v>
                </c:pt>
                <c:pt idx="3693">
                  <c:v>96.784490000000005</c:v>
                </c:pt>
                <c:pt idx="3694">
                  <c:v>96.783069999999995</c:v>
                </c:pt>
                <c:pt idx="3695">
                  <c:v>96.7911</c:v>
                </c:pt>
                <c:pt idx="3696">
                  <c:v>96.80592</c:v>
                </c:pt>
                <c:pt idx="3697">
                  <c:v>96.821169999999995</c:v>
                </c:pt>
                <c:pt idx="3698">
                  <c:v>96.830380000000005</c:v>
                </c:pt>
                <c:pt idx="3699">
                  <c:v>96.830359999999999</c:v>
                </c:pt>
                <c:pt idx="3700">
                  <c:v>96.823239999999998</c:v>
                </c:pt>
                <c:pt idx="3701">
                  <c:v>96.814899999999994</c:v>
                </c:pt>
                <c:pt idx="3702">
                  <c:v>96.812290000000004</c:v>
                </c:pt>
                <c:pt idx="3703">
                  <c:v>96.819389999999999</c:v>
                </c:pt>
                <c:pt idx="3704">
                  <c:v>96.835669999999993</c:v>
                </c:pt>
                <c:pt idx="3705">
                  <c:v>96.856669999999994</c:v>
                </c:pt>
                <c:pt idx="3706">
                  <c:v>96.877039999999994</c:v>
                </c:pt>
                <c:pt idx="3707">
                  <c:v>96.8934</c:v>
                </c:pt>
                <c:pt idx="3708">
                  <c:v>96.906019999999998</c:v>
                </c:pt>
                <c:pt idx="3709">
                  <c:v>96.917879999999997</c:v>
                </c:pt>
                <c:pt idx="3710">
                  <c:v>96.932180000000002</c:v>
                </c:pt>
                <c:pt idx="3711">
                  <c:v>96.949190000000002</c:v>
                </c:pt>
                <c:pt idx="3712">
                  <c:v>96.965199999999996</c:v>
                </c:pt>
                <c:pt idx="3713">
                  <c:v>96.973680000000002</c:v>
                </c:pt>
                <c:pt idx="3714">
                  <c:v>96.96875</c:v>
                </c:pt>
                <c:pt idx="3715">
                  <c:v>96.9482</c:v>
                </c:pt>
                <c:pt idx="3716">
                  <c:v>96.915520000000001</c:v>
                </c:pt>
                <c:pt idx="3717">
                  <c:v>96.878439999999998</c:v>
                </c:pt>
                <c:pt idx="3718">
                  <c:v>96.846310000000003</c:v>
                </c:pt>
                <c:pt idx="3719">
                  <c:v>96.826160000000002</c:v>
                </c:pt>
                <c:pt idx="3720">
                  <c:v>96.820400000000006</c:v>
                </c:pt>
                <c:pt idx="3721">
                  <c:v>96.826679999999996</c:v>
                </c:pt>
                <c:pt idx="3722">
                  <c:v>96.840029999999999</c:v>
                </c:pt>
                <c:pt idx="3723">
                  <c:v>96.855320000000006</c:v>
                </c:pt>
                <c:pt idx="3724">
                  <c:v>96.869550000000004</c:v>
                </c:pt>
                <c:pt idx="3725">
                  <c:v>96.881950000000003</c:v>
                </c:pt>
                <c:pt idx="3726">
                  <c:v>96.893039999999999</c:v>
                </c:pt>
                <c:pt idx="3727">
                  <c:v>96.902630000000002</c:v>
                </c:pt>
                <c:pt idx="3728">
                  <c:v>96.909189999999995</c:v>
                </c:pt>
                <c:pt idx="3729">
                  <c:v>96.910319999999999</c:v>
                </c:pt>
                <c:pt idx="3730">
                  <c:v>96.904529999999994</c:v>
                </c:pt>
                <c:pt idx="3731">
                  <c:v>96.892570000000006</c:v>
                </c:pt>
                <c:pt idx="3732">
                  <c:v>96.878069999999994</c:v>
                </c:pt>
                <c:pt idx="3733">
                  <c:v>96.865780000000001</c:v>
                </c:pt>
                <c:pt idx="3734">
                  <c:v>96.859729999999999</c:v>
                </c:pt>
                <c:pt idx="3735">
                  <c:v>96.860889999999998</c:v>
                </c:pt>
                <c:pt idx="3736">
                  <c:v>96.866839999999996</c:v>
                </c:pt>
                <c:pt idx="3737">
                  <c:v>96.873009999999994</c:v>
                </c:pt>
                <c:pt idx="3738">
                  <c:v>96.875420000000005</c:v>
                </c:pt>
                <c:pt idx="3739">
                  <c:v>96.872820000000004</c:v>
                </c:pt>
                <c:pt idx="3740">
                  <c:v>96.867509999999996</c:v>
                </c:pt>
                <c:pt idx="3741">
                  <c:v>96.863919999999993</c:v>
                </c:pt>
                <c:pt idx="3742">
                  <c:v>96.866349999999997</c:v>
                </c:pt>
                <c:pt idx="3743">
                  <c:v>96.876180000000005</c:v>
                </c:pt>
                <c:pt idx="3744">
                  <c:v>96.891360000000006</c:v>
                </c:pt>
                <c:pt idx="3745">
                  <c:v>96.907110000000003</c:v>
                </c:pt>
                <c:pt idx="3746">
                  <c:v>96.919049999999999</c:v>
                </c:pt>
                <c:pt idx="3747">
                  <c:v>96.925399999999996</c:v>
                </c:pt>
                <c:pt idx="3748">
                  <c:v>96.928070000000005</c:v>
                </c:pt>
                <c:pt idx="3749">
                  <c:v>96.931399999999996</c:v>
                </c:pt>
                <c:pt idx="3750">
                  <c:v>96.939869999999999</c:v>
                </c:pt>
                <c:pt idx="3751">
                  <c:v>96.955039999999997</c:v>
                </c:pt>
                <c:pt idx="3752">
                  <c:v>96.974580000000003</c:v>
                </c:pt>
                <c:pt idx="3753">
                  <c:v>96.993099999999998</c:v>
                </c:pt>
                <c:pt idx="3754">
                  <c:v>97.004729999999995</c:v>
                </c:pt>
                <c:pt idx="3755">
                  <c:v>97.006</c:v>
                </c:pt>
                <c:pt idx="3756">
                  <c:v>96.997259999999997</c:v>
                </c:pt>
                <c:pt idx="3757">
                  <c:v>96.982399999999998</c:v>
                </c:pt>
                <c:pt idx="3758">
                  <c:v>96.96687</c:v>
                </c:pt>
                <c:pt idx="3759">
                  <c:v>96.95496</c:v>
                </c:pt>
                <c:pt idx="3760">
                  <c:v>96.948459999999997</c:v>
                </c:pt>
                <c:pt idx="3761">
                  <c:v>96.946330000000003</c:v>
                </c:pt>
                <c:pt idx="3762">
                  <c:v>96.946560000000005</c:v>
                </c:pt>
                <c:pt idx="3763">
                  <c:v>96.947220000000002</c:v>
                </c:pt>
                <c:pt idx="3764">
                  <c:v>96.948070000000001</c:v>
                </c:pt>
                <c:pt idx="3765">
                  <c:v>96.949730000000002</c:v>
                </c:pt>
                <c:pt idx="3766">
                  <c:v>96.953159999999997</c:v>
                </c:pt>
                <c:pt idx="3767">
                  <c:v>96.957819999999998</c:v>
                </c:pt>
                <c:pt idx="3768">
                  <c:v>96.961730000000003</c:v>
                </c:pt>
                <c:pt idx="3769">
                  <c:v>96.962329999999994</c:v>
                </c:pt>
                <c:pt idx="3770">
                  <c:v>96.95823</c:v>
                </c:pt>
                <c:pt idx="3771">
                  <c:v>96.95026</c:v>
                </c:pt>
                <c:pt idx="3772">
                  <c:v>96.941680000000005</c:v>
                </c:pt>
                <c:pt idx="3773">
                  <c:v>96.936490000000006</c:v>
                </c:pt>
                <c:pt idx="3774">
                  <c:v>96.937600000000003</c:v>
                </c:pt>
                <c:pt idx="3775">
                  <c:v>96.944649999999996</c:v>
                </c:pt>
                <c:pt idx="3776">
                  <c:v>96.954179999999994</c:v>
                </c:pt>
                <c:pt idx="3777">
                  <c:v>96.960849999999994</c:v>
                </c:pt>
                <c:pt idx="3778">
                  <c:v>96.960319999999996</c:v>
                </c:pt>
                <c:pt idx="3779">
                  <c:v>96.951260000000005</c:v>
                </c:pt>
                <c:pt idx="3780">
                  <c:v>96.936250000000001</c:v>
                </c:pt>
                <c:pt idx="3781">
                  <c:v>96.920360000000002</c:v>
                </c:pt>
                <c:pt idx="3782">
                  <c:v>96.908810000000003</c:v>
                </c:pt>
                <c:pt idx="3783">
                  <c:v>96.90455</c:v>
                </c:pt>
                <c:pt idx="3784">
                  <c:v>96.907120000000006</c:v>
                </c:pt>
                <c:pt idx="3785">
                  <c:v>96.913460000000001</c:v>
                </c:pt>
                <c:pt idx="3786">
                  <c:v>96.920230000000004</c:v>
                </c:pt>
                <c:pt idx="3787">
                  <c:v>96.925640000000001</c:v>
                </c:pt>
                <c:pt idx="3788">
                  <c:v>96.930790000000002</c:v>
                </c:pt>
                <c:pt idx="3789">
                  <c:v>96.938829999999996</c:v>
                </c:pt>
                <c:pt idx="3790">
                  <c:v>96.952849999999998</c:v>
                </c:pt>
                <c:pt idx="3791">
                  <c:v>96.973920000000007</c:v>
                </c:pt>
                <c:pt idx="3792">
                  <c:v>96.999889999999994</c:v>
                </c:pt>
                <c:pt idx="3793">
                  <c:v>97.026079999999993</c:v>
                </c:pt>
                <c:pt idx="3794">
                  <c:v>97.047330000000002</c:v>
                </c:pt>
                <c:pt idx="3795">
                  <c:v>97.060140000000004</c:v>
                </c:pt>
                <c:pt idx="3796">
                  <c:v>97.064139999999995</c:v>
                </c:pt>
                <c:pt idx="3797">
                  <c:v>97.061549999999997</c:v>
                </c:pt>
                <c:pt idx="3798">
                  <c:v>97.05583</c:v>
                </c:pt>
                <c:pt idx="3799">
                  <c:v>97.049729999999997</c:v>
                </c:pt>
                <c:pt idx="3800">
                  <c:v>97.043999999999997</c:v>
                </c:pt>
                <c:pt idx="3801">
                  <c:v>97.037660000000002</c:v>
                </c:pt>
                <c:pt idx="3802">
                  <c:v>97.029330000000002</c:v>
                </c:pt>
                <c:pt idx="3803">
                  <c:v>97.018500000000003</c:v>
                </c:pt>
                <c:pt idx="3804">
                  <c:v>97.006389999999996</c:v>
                </c:pt>
                <c:pt idx="3805">
                  <c:v>96.995369999999994</c:v>
                </c:pt>
                <c:pt idx="3806">
                  <c:v>96.987809999999996</c:v>
                </c:pt>
                <c:pt idx="3807">
                  <c:v>96.984570000000005</c:v>
                </c:pt>
                <c:pt idx="3808">
                  <c:v>96.984440000000006</c:v>
                </c:pt>
                <c:pt idx="3809">
                  <c:v>96.984769999999997</c:v>
                </c:pt>
                <c:pt idx="3810">
                  <c:v>96.982919999999993</c:v>
                </c:pt>
                <c:pt idx="3811">
                  <c:v>96.977739999999997</c:v>
                </c:pt>
                <c:pt idx="3812">
                  <c:v>96.970209999999994</c:v>
                </c:pt>
                <c:pt idx="3813">
                  <c:v>96.962739999999997</c:v>
                </c:pt>
                <c:pt idx="3814">
                  <c:v>96.957930000000005</c:v>
                </c:pt>
                <c:pt idx="3815">
                  <c:v>96.956980000000001</c:v>
                </c:pt>
                <c:pt idx="3816">
                  <c:v>96.959010000000006</c:v>
                </c:pt>
                <c:pt idx="3817">
                  <c:v>96.961749999999995</c:v>
                </c:pt>
                <c:pt idx="3818">
                  <c:v>96.963030000000003</c:v>
                </c:pt>
                <c:pt idx="3819">
                  <c:v>96.96199</c:v>
                </c:pt>
                <c:pt idx="3820">
                  <c:v>96.959770000000006</c:v>
                </c:pt>
                <c:pt idx="3821">
                  <c:v>96.958640000000003</c:v>
                </c:pt>
                <c:pt idx="3822">
                  <c:v>96.960729999999998</c:v>
                </c:pt>
                <c:pt idx="3823">
                  <c:v>96.966449999999995</c:v>
                </c:pt>
                <c:pt idx="3824">
                  <c:v>96.974029999999999</c:v>
                </c:pt>
                <c:pt idx="3825">
                  <c:v>96.980199999999996</c:v>
                </c:pt>
                <c:pt idx="3826">
                  <c:v>96.981920000000002</c:v>
                </c:pt>
                <c:pt idx="3827">
                  <c:v>96.977869999999996</c:v>
                </c:pt>
                <c:pt idx="3828">
                  <c:v>96.969309999999993</c:v>
                </c:pt>
                <c:pt idx="3829">
                  <c:v>96.959289999999996</c:v>
                </c:pt>
                <c:pt idx="3830">
                  <c:v>96.951350000000005</c:v>
                </c:pt>
                <c:pt idx="3831">
                  <c:v>96.947640000000007</c:v>
                </c:pt>
                <c:pt idx="3832">
                  <c:v>96.948229999999995</c:v>
                </c:pt>
                <c:pt idx="3833">
                  <c:v>96.951430000000002</c:v>
                </c:pt>
                <c:pt idx="3834">
                  <c:v>96.955200000000005</c:v>
                </c:pt>
                <c:pt idx="3835">
                  <c:v>96.958449999999999</c:v>
                </c:pt>
                <c:pt idx="3836">
                  <c:v>96.961820000000003</c:v>
                </c:pt>
                <c:pt idx="3837">
                  <c:v>96.96705</c:v>
                </c:pt>
                <c:pt idx="3838">
                  <c:v>96.975909999999999</c:v>
                </c:pt>
                <c:pt idx="3839">
                  <c:v>96.988690000000005</c:v>
                </c:pt>
                <c:pt idx="3840">
                  <c:v>97.003749999999997</c:v>
                </c:pt>
                <c:pt idx="3841">
                  <c:v>97.018000000000001</c:v>
                </c:pt>
                <c:pt idx="3842">
                  <c:v>97.02843</c:v>
                </c:pt>
                <c:pt idx="3843">
                  <c:v>97.033429999999996</c:v>
                </c:pt>
                <c:pt idx="3844">
                  <c:v>97.033640000000005</c:v>
                </c:pt>
                <c:pt idx="3845">
                  <c:v>97.031369999999995</c:v>
                </c:pt>
                <c:pt idx="3846">
                  <c:v>97.029570000000007</c:v>
                </c:pt>
                <c:pt idx="3847">
                  <c:v>97.030150000000006</c:v>
                </c:pt>
                <c:pt idx="3848">
                  <c:v>97.033259999999999</c:v>
                </c:pt>
                <c:pt idx="3849">
                  <c:v>97.037660000000002</c:v>
                </c:pt>
                <c:pt idx="3850">
                  <c:v>97.041480000000007</c:v>
                </c:pt>
                <c:pt idx="3851">
                  <c:v>97.043700000000001</c:v>
                </c:pt>
                <c:pt idx="3852">
                  <c:v>97.044619999999995</c:v>
                </c:pt>
                <c:pt idx="3853">
                  <c:v>97.045569999999998</c:v>
                </c:pt>
                <c:pt idx="3854">
                  <c:v>97.048029999999997</c:v>
                </c:pt>
                <c:pt idx="3855">
                  <c:v>97.052490000000006</c:v>
                </c:pt>
                <c:pt idx="3856">
                  <c:v>97.058019999999999</c:v>
                </c:pt>
                <c:pt idx="3857">
                  <c:v>97.0625</c:v>
                </c:pt>
                <c:pt idx="3858">
                  <c:v>97.063900000000004</c:v>
                </c:pt>
                <c:pt idx="3859">
                  <c:v>97.061070000000001</c:v>
                </c:pt>
                <c:pt idx="3860">
                  <c:v>97.054370000000006</c:v>
                </c:pt>
                <c:pt idx="3861">
                  <c:v>97.045060000000007</c:v>
                </c:pt>
                <c:pt idx="3862">
                  <c:v>97.034710000000004</c:v>
                </c:pt>
                <c:pt idx="3863">
                  <c:v>97.024060000000006</c:v>
                </c:pt>
                <c:pt idx="3864">
                  <c:v>97.012829999999994</c:v>
                </c:pt>
                <c:pt idx="3865">
                  <c:v>97.000309999999999</c:v>
                </c:pt>
                <c:pt idx="3866">
                  <c:v>96.986270000000005</c:v>
                </c:pt>
                <c:pt idx="3867">
                  <c:v>96.971469999999997</c:v>
                </c:pt>
                <c:pt idx="3868">
                  <c:v>96.958089999999999</c:v>
                </c:pt>
                <c:pt idx="3869">
                  <c:v>96.948490000000007</c:v>
                </c:pt>
                <c:pt idx="3870">
                  <c:v>96.944339999999997</c:v>
                </c:pt>
                <c:pt idx="3871">
                  <c:v>96.945539999999994</c:v>
                </c:pt>
                <c:pt idx="3872">
                  <c:v>96.950109999999995</c:v>
                </c:pt>
                <c:pt idx="3873">
                  <c:v>96.954949999999997</c:v>
                </c:pt>
                <c:pt idx="3874">
                  <c:v>96.957440000000005</c:v>
                </c:pt>
                <c:pt idx="3875">
                  <c:v>96.956410000000005</c:v>
                </c:pt>
                <c:pt idx="3876">
                  <c:v>96.952759999999998</c:v>
                </c:pt>
                <c:pt idx="3877">
                  <c:v>96.948620000000005</c:v>
                </c:pt>
                <c:pt idx="3878">
                  <c:v>96.946370000000002</c:v>
                </c:pt>
                <c:pt idx="3879">
                  <c:v>96.947159999999997</c:v>
                </c:pt>
                <c:pt idx="3880">
                  <c:v>96.950569999999999</c:v>
                </c:pt>
                <c:pt idx="3881">
                  <c:v>96.954939999999993</c:v>
                </c:pt>
                <c:pt idx="3882">
                  <c:v>96.958449999999999</c:v>
                </c:pt>
                <c:pt idx="3883">
                  <c:v>96.960040000000006</c:v>
                </c:pt>
                <c:pt idx="3884">
                  <c:v>96.959810000000004</c:v>
                </c:pt>
                <c:pt idx="3885">
                  <c:v>96.95872</c:v>
                </c:pt>
                <c:pt idx="3886">
                  <c:v>96.957629999999995</c:v>
                </c:pt>
                <c:pt idx="3887">
                  <c:v>96.956620000000001</c:v>
                </c:pt>
                <c:pt idx="3888">
                  <c:v>96.954769999999996</c:v>
                </c:pt>
                <c:pt idx="3889">
                  <c:v>96.950749999999999</c:v>
                </c:pt>
                <c:pt idx="3890">
                  <c:v>96.943989999999999</c:v>
                </c:pt>
                <c:pt idx="3891">
                  <c:v>96.935109999999995</c:v>
                </c:pt>
                <c:pt idx="3892">
                  <c:v>96.926320000000004</c:v>
                </c:pt>
                <c:pt idx="3893">
                  <c:v>96.920330000000007</c:v>
                </c:pt>
                <c:pt idx="3894">
                  <c:v>96.919409999999999</c:v>
                </c:pt>
                <c:pt idx="3895">
                  <c:v>96.92398</c:v>
                </c:pt>
                <c:pt idx="3896">
                  <c:v>96.932479999999998</c:v>
                </c:pt>
                <c:pt idx="3897">
                  <c:v>96.941749999999999</c:v>
                </c:pt>
                <c:pt idx="3898">
                  <c:v>96.948710000000005</c:v>
                </c:pt>
                <c:pt idx="3899">
                  <c:v>96.951350000000005</c:v>
                </c:pt>
                <c:pt idx="3900">
                  <c:v>96.949700000000007</c:v>
                </c:pt>
                <c:pt idx="3901">
                  <c:v>96.945499999999996</c:v>
                </c:pt>
                <c:pt idx="3902">
                  <c:v>96.941190000000006</c:v>
                </c:pt>
                <c:pt idx="3903">
                  <c:v>96.938900000000004</c:v>
                </c:pt>
                <c:pt idx="3904">
                  <c:v>96.93929</c:v>
                </c:pt>
                <c:pt idx="3905">
                  <c:v>96.941829999999996</c:v>
                </c:pt>
                <c:pt idx="3906">
                  <c:v>96.945210000000003</c:v>
                </c:pt>
                <c:pt idx="3907">
                  <c:v>96.948359999999994</c:v>
                </c:pt>
                <c:pt idx="3908">
                  <c:v>96.951030000000003</c:v>
                </c:pt>
                <c:pt idx="3909">
                  <c:v>96.953710000000001</c:v>
                </c:pt>
                <c:pt idx="3910">
                  <c:v>96.957279999999997</c:v>
                </c:pt>
                <c:pt idx="3911">
                  <c:v>96.962140000000005</c:v>
                </c:pt>
                <c:pt idx="3912">
                  <c:v>96.967929999999996</c:v>
                </c:pt>
                <c:pt idx="3913">
                  <c:v>96.973529999999997</c:v>
                </c:pt>
                <c:pt idx="3914">
                  <c:v>96.97775</c:v>
                </c:pt>
                <c:pt idx="3915">
                  <c:v>96.980009999999993</c:v>
                </c:pt>
                <c:pt idx="3916">
                  <c:v>96.980670000000003</c:v>
                </c:pt>
                <c:pt idx="3917">
                  <c:v>96.980829999999997</c:v>
                </c:pt>
                <c:pt idx="3918">
                  <c:v>96.981830000000002</c:v>
                </c:pt>
                <c:pt idx="3919">
                  <c:v>96.984359999999995</c:v>
                </c:pt>
                <c:pt idx="3920">
                  <c:v>96.988309999999998</c:v>
                </c:pt>
                <c:pt idx="3921">
                  <c:v>96.992699999999999</c:v>
                </c:pt>
                <c:pt idx="3922">
                  <c:v>96.996480000000005</c:v>
                </c:pt>
                <c:pt idx="3923">
                  <c:v>96.998999999999995</c:v>
                </c:pt>
                <c:pt idx="3924">
                  <c:v>97.000460000000004</c:v>
                </c:pt>
                <c:pt idx="3925">
                  <c:v>97.001609999999999</c:v>
                </c:pt>
                <c:pt idx="3926">
                  <c:v>97.003270000000001</c:v>
                </c:pt>
                <c:pt idx="3927">
                  <c:v>97.005629999999996</c:v>
                </c:pt>
                <c:pt idx="3928">
                  <c:v>97.008070000000004</c:v>
                </c:pt>
                <c:pt idx="3929">
                  <c:v>97.009559999999993</c:v>
                </c:pt>
                <c:pt idx="3930">
                  <c:v>97.009209999999996</c:v>
                </c:pt>
                <c:pt idx="3931">
                  <c:v>97.00703</c:v>
                </c:pt>
                <c:pt idx="3932">
                  <c:v>97.00403</c:v>
                </c:pt>
                <c:pt idx="3933">
                  <c:v>97.001750000000001</c:v>
                </c:pt>
                <c:pt idx="3934">
                  <c:v>97.001570000000001</c:v>
                </c:pt>
                <c:pt idx="3935">
                  <c:v>97.003749999999997</c:v>
                </c:pt>
                <c:pt idx="3936">
                  <c:v>97.007159999999999</c:v>
                </c:pt>
                <c:pt idx="3937">
                  <c:v>97.009739999999994</c:v>
                </c:pt>
                <c:pt idx="3938">
                  <c:v>97.009330000000006</c:v>
                </c:pt>
                <c:pt idx="3939">
                  <c:v>97.004769999999994</c:v>
                </c:pt>
                <c:pt idx="3940">
                  <c:v>96.996290000000002</c:v>
                </c:pt>
                <c:pt idx="3941">
                  <c:v>96.98545</c:v>
                </c:pt>
                <c:pt idx="3942">
                  <c:v>96.974260000000001</c:v>
                </c:pt>
                <c:pt idx="3943">
                  <c:v>96.964200000000005</c:v>
                </c:pt>
                <c:pt idx="3944">
                  <c:v>96.955699999999993</c:v>
                </c:pt>
                <c:pt idx="3945">
                  <c:v>96.9482</c:v>
                </c:pt>
                <c:pt idx="3946">
                  <c:v>96.940989999999999</c:v>
                </c:pt>
                <c:pt idx="3947">
                  <c:v>96.933809999999994</c:v>
                </c:pt>
                <c:pt idx="3948">
                  <c:v>96.927419999999998</c:v>
                </c:pt>
                <c:pt idx="3949">
                  <c:v>96.923150000000007</c:v>
                </c:pt>
                <c:pt idx="3950">
                  <c:v>96.922190000000001</c:v>
                </c:pt>
                <c:pt idx="3951">
                  <c:v>96.924580000000006</c:v>
                </c:pt>
                <c:pt idx="3952">
                  <c:v>96.928960000000004</c:v>
                </c:pt>
                <c:pt idx="3953">
                  <c:v>96.933049999999994</c:v>
                </c:pt>
                <c:pt idx="3954">
                  <c:v>96.934820000000002</c:v>
                </c:pt>
                <c:pt idx="3955">
                  <c:v>96.933400000000006</c:v>
                </c:pt>
                <c:pt idx="3956">
                  <c:v>96.92962</c:v>
                </c:pt>
                <c:pt idx="3957">
                  <c:v>96.925610000000006</c:v>
                </c:pt>
                <c:pt idx="3958">
                  <c:v>96.923680000000004</c:v>
                </c:pt>
                <c:pt idx="3959">
                  <c:v>96.92501</c:v>
                </c:pt>
                <c:pt idx="3960">
                  <c:v>96.928939999999997</c:v>
                </c:pt>
                <c:pt idx="3961">
                  <c:v>96.933139999999995</c:v>
                </c:pt>
                <c:pt idx="3962">
                  <c:v>96.93468</c:v>
                </c:pt>
                <c:pt idx="3963">
                  <c:v>96.931340000000006</c:v>
                </c:pt>
                <c:pt idx="3964">
                  <c:v>96.922389999999993</c:v>
                </c:pt>
                <c:pt idx="3965">
                  <c:v>96.909009999999995</c:v>
                </c:pt>
                <c:pt idx="3966">
                  <c:v>96.893410000000003</c:v>
                </c:pt>
                <c:pt idx="3967">
                  <c:v>96.877660000000006</c:v>
                </c:pt>
                <c:pt idx="3968">
                  <c:v>96.862780000000001</c:v>
                </c:pt>
                <c:pt idx="3969">
                  <c:v>96.848659999999995</c:v>
                </c:pt>
                <c:pt idx="3970">
                  <c:v>96.834959999999995</c:v>
                </c:pt>
                <c:pt idx="3971">
                  <c:v>96.821920000000006</c:v>
                </c:pt>
                <c:pt idx="3972">
                  <c:v>96.811089999999993</c:v>
                </c:pt>
                <c:pt idx="3973">
                  <c:v>96.804749999999999</c:v>
                </c:pt>
                <c:pt idx="3974">
                  <c:v>96.805000000000007</c:v>
                </c:pt>
                <c:pt idx="3975">
                  <c:v>96.812430000000006</c:v>
                </c:pt>
                <c:pt idx="3976">
                  <c:v>96.825670000000002</c:v>
                </c:pt>
                <c:pt idx="3977">
                  <c:v>96.841800000000006</c:v>
                </c:pt>
                <c:pt idx="3978">
                  <c:v>96.857799999999997</c:v>
                </c:pt>
                <c:pt idx="3979">
                  <c:v>96.871459999999999</c:v>
                </c:pt>
                <c:pt idx="3980">
                  <c:v>96.882419999999996</c:v>
                </c:pt>
                <c:pt idx="3981">
                  <c:v>96.891760000000005</c:v>
                </c:pt>
                <c:pt idx="3982">
                  <c:v>96.901169999999993</c:v>
                </c:pt>
                <c:pt idx="3983">
                  <c:v>96.911640000000006</c:v>
                </c:pt>
                <c:pt idx="3984">
                  <c:v>96.922520000000006</c:v>
                </c:pt>
                <c:pt idx="3985">
                  <c:v>96.931849999999997</c:v>
                </c:pt>
                <c:pt idx="3986">
                  <c:v>96.937399999999997</c:v>
                </c:pt>
                <c:pt idx="3987">
                  <c:v>96.938029999999998</c:v>
                </c:pt>
                <c:pt idx="3988">
                  <c:v>96.934799999999996</c:v>
                </c:pt>
                <c:pt idx="3989">
                  <c:v>96.930599999999998</c:v>
                </c:pt>
                <c:pt idx="3990">
                  <c:v>96.928929999999994</c:v>
                </c:pt>
                <c:pt idx="3991">
                  <c:v>96.931929999999994</c:v>
                </c:pt>
                <c:pt idx="3992">
                  <c:v>96.939459999999997</c:v>
                </c:pt>
                <c:pt idx="3993">
                  <c:v>96.949150000000003</c:v>
                </c:pt>
                <c:pt idx="3994">
                  <c:v>96.957830000000001</c:v>
                </c:pt>
                <c:pt idx="3995">
                  <c:v>96.963030000000003</c:v>
                </c:pt>
                <c:pt idx="3996">
                  <c:v>96.964039999999997</c:v>
                </c:pt>
                <c:pt idx="3997">
                  <c:v>96.96208</c:v>
                </c:pt>
                <c:pt idx="3998">
                  <c:v>96.959299999999999</c:v>
                </c:pt>
                <c:pt idx="3999">
                  <c:v>96.957440000000005</c:v>
                </c:pt>
                <c:pt idx="4000">
                  <c:v>96.957040000000006</c:v>
                </c:pt>
                <c:pt idx="4001">
                  <c:v>96.957260000000005</c:v>
                </c:pt>
                <c:pt idx="4002">
                  <c:v>96.956860000000006</c:v>
                </c:pt>
                <c:pt idx="4003">
                  <c:v>96.955200000000005</c:v>
                </c:pt>
                <c:pt idx="4004">
                  <c:v>96.95299</c:v>
                </c:pt>
                <c:pt idx="4005">
                  <c:v>96.951809999999995</c:v>
                </c:pt>
                <c:pt idx="4006">
                  <c:v>96.953299999999999</c:v>
                </c:pt>
                <c:pt idx="4007">
                  <c:v>96.957549999999998</c:v>
                </c:pt>
                <c:pt idx="4008">
                  <c:v>96.96293</c:v>
                </c:pt>
                <c:pt idx="4009">
                  <c:v>96.966380000000001</c:v>
                </c:pt>
                <c:pt idx="4010">
                  <c:v>96.965289999999996</c:v>
                </c:pt>
                <c:pt idx="4011">
                  <c:v>96.958910000000003</c:v>
                </c:pt>
                <c:pt idx="4012">
                  <c:v>96.949129999999997</c:v>
                </c:pt>
                <c:pt idx="4013">
                  <c:v>96.939670000000007</c:v>
                </c:pt>
                <c:pt idx="4014">
                  <c:v>96.934250000000006</c:v>
                </c:pt>
                <c:pt idx="4015">
                  <c:v>96.934479999999994</c:v>
                </c:pt>
                <c:pt idx="4016">
                  <c:v>96.938959999999994</c:v>
                </c:pt>
                <c:pt idx="4017">
                  <c:v>96.943950000000001</c:v>
                </c:pt>
                <c:pt idx="4018">
                  <c:v>96.945459999999997</c:v>
                </c:pt>
                <c:pt idx="4019">
                  <c:v>96.941199999999995</c:v>
                </c:pt>
                <c:pt idx="4020">
                  <c:v>96.931780000000003</c:v>
                </c:pt>
                <c:pt idx="4021">
                  <c:v>96.919650000000004</c:v>
                </c:pt>
                <c:pt idx="4022">
                  <c:v>96.907719999999998</c:v>
                </c:pt>
                <c:pt idx="4023">
                  <c:v>96.897580000000005</c:v>
                </c:pt>
                <c:pt idx="4024">
                  <c:v>96.889529999999993</c:v>
                </c:pt>
                <c:pt idx="4025">
                  <c:v>96.88279</c:v>
                </c:pt>
                <c:pt idx="4026">
                  <c:v>96.876300000000001</c:v>
                </c:pt>
                <c:pt idx="4027">
                  <c:v>96.869219999999999</c:v>
                </c:pt>
                <c:pt idx="4028">
                  <c:v>96.861379999999997</c:v>
                </c:pt>
                <c:pt idx="4029">
                  <c:v>96.853120000000004</c:v>
                </c:pt>
                <c:pt idx="4030">
                  <c:v>96.845290000000006</c:v>
                </c:pt>
                <c:pt idx="4031">
                  <c:v>96.838430000000002</c:v>
                </c:pt>
                <c:pt idx="4032">
                  <c:v>96.832459999999998</c:v>
                </c:pt>
                <c:pt idx="4033">
                  <c:v>96.826480000000004</c:v>
                </c:pt>
                <c:pt idx="4034">
                  <c:v>96.819519999999997</c:v>
                </c:pt>
                <c:pt idx="4035">
                  <c:v>96.811769999999996</c:v>
                </c:pt>
                <c:pt idx="4036">
                  <c:v>96.805279999999996</c:v>
                </c:pt>
                <c:pt idx="4037">
                  <c:v>96.803539999999998</c:v>
                </c:pt>
                <c:pt idx="4038">
                  <c:v>96.810239999999993</c:v>
                </c:pt>
                <c:pt idx="4039">
                  <c:v>96.826849999999993</c:v>
                </c:pt>
                <c:pt idx="4040">
                  <c:v>96.851129999999998</c:v>
                </c:pt>
                <c:pt idx="4041">
                  <c:v>96.877430000000004</c:v>
                </c:pt>
                <c:pt idx="4042">
                  <c:v>96.898910000000001</c:v>
                </c:pt>
                <c:pt idx="4043">
                  <c:v>96.910610000000005</c:v>
                </c:pt>
                <c:pt idx="4044">
                  <c:v>96.911829999999995</c:v>
                </c:pt>
                <c:pt idx="4045">
                  <c:v>96.90607</c:v>
                </c:pt>
                <c:pt idx="4046">
                  <c:v>96.898949999999999</c:v>
                </c:pt>
                <c:pt idx="4047">
                  <c:v>96.895070000000004</c:v>
                </c:pt>
                <c:pt idx="4048">
                  <c:v>96.895840000000007</c:v>
                </c:pt>
                <c:pt idx="4049">
                  <c:v>96.899659999999997</c:v>
                </c:pt>
                <c:pt idx="4050">
                  <c:v>96.904169999999993</c:v>
                </c:pt>
                <c:pt idx="4051">
                  <c:v>96.9084</c:v>
                </c:pt>
                <c:pt idx="4052">
                  <c:v>96.914360000000002</c:v>
                </c:pt>
                <c:pt idx="4053">
                  <c:v>96.925389999999993</c:v>
                </c:pt>
                <c:pt idx="4054">
                  <c:v>96.944050000000004</c:v>
                </c:pt>
                <c:pt idx="4055">
                  <c:v>96.969149999999999</c:v>
                </c:pt>
                <c:pt idx="4056">
                  <c:v>96.995509999999996</c:v>
                </c:pt>
                <c:pt idx="4057">
                  <c:v>97.015690000000006</c:v>
                </c:pt>
                <c:pt idx="4058">
                  <c:v>97.024000000000001</c:v>
                </c:pt>
                <c:pt idx="4059">
                  <c:v>97.019379999999998</c:v>
                </c:pt>
                <c:pt idx="4060">
                  <c:v>97.006159999999994</c:v>
                </c:pt>
                <c:pt idx="4061">
                  <c:v>96.991839999999996</c:v>
                </c:pt>
                <c:pt idx="4062">
                  <c:v>96.983869999999996</c:v>
                </c:pt>
                <c:pt idx="4063">
                  <c:v>96.985929999999996</c:v>
                </c:pt>
                <c:pt idx="4064">
                  <c:v>96.996629999999996</c:v>
                </c:pt>
                <c:pt idx="4065">
                  <c:v>97.010720000000006</c:v>
                </c:pt>
                <c:pt idx="4066">
                  <c:v>97.022019999999998</c:v>
                </c:pt>
                <c:pt idx="4067">
                  <c:v>97.026150000000001</c:v>
                </c:pt>
                <c:pt idx="4068">
                  <c:v>97.022229999999993</c:v>
                </c:pt>
                <c:pt idx="4069">
                  <c:v>97.012370000000004</c:v>
                </c:pt>
                <c:pt idx="4070">
                  <c:v>97.000079999999997</c:v>
                </c:pt>
                <c:pt idx="4071">
                  <c:v>96.988230000000001</c:v>
                </c:pt>
                <c:pt idx="4072">
                  <c:v>96.978070000000002</c:v>
                </c:pt>
                <c:pt idx="4073">
                  <c:v>96.969409999999996</c:v>
                </c:pt>
                <c:pt idx="4074">
                  <c:v>96.961619999999996</c:v>
                </c:pt>
                <c:pt idx="4075">
                  <c:v>96.954740000000001</c:v>
                </c:pt>
                <c:pt idx="4076">
                  <c:v>96.949619999999996</c:v>
                </c:pt>
                <c:pt idx="4077">
                  <c:v>96.947749999999999</c:v>
                </c:pt>
                <c:pt idx="4078">
                  <c:v>96.950090000000003</c:v>
                </c:pt>
                <c:pt idx="4079">
                  <c:v>96.956320000000005</c:v>
                </c:pt>
                <c:pt idx="4080">
                  <c:v>96.964770000000001</c:v>
                </c:pt>
                <c:pt idx="4081">
                  <c:v>96.972970000000004</c:v>
                </c:pt>
                <c:pt idx="4082">
                  <c:v>96.978800000000007</c:v>
                </c:pt>
                <c:pt idx="4083">
                  <c:v>96.98133</c:v>
                </c:pt>
                <c:pt idx="4084">
                  <c:v>96.981099999999998</c:v>
                </c:pt>
                <c:pt idx="4085">
                  <c:v>96.979579999999999</c:v>
                </c:pt>
                <c:pt idx="4086">
                  <c:v>96.978459999999998</c:v>
                </c:pt>
                <c:pt idx="4087">
                  <c:v>96.978650000000002</c:v>
                </c:pt>
                <c:pt idx="4088">
                  <c:v>96.979950000000002</c:v>
                </c:pt>
                <c:pt idx="4089">
                  <c:v>96.981470000000002</c:v>
                </c:pt>
                <c:pt idx="4090">
                  <c:v>96.982209999999995</c:v>
                </c:pt>
                <c:pt idx="4091">
                  <c:v>96.981819999999999</c:v>
                </c:pt>
                <c:pt idx="4092">
                  <c:v>96.980900000000005</c:v>
                </c:pt>
                <c:pt idx="4093">
                  <c:v>96.980770000000007</c:v>
                </c:pt>
                <c:pt idx="4094">
                  <c:v>96.982939999999999</c:v>
                </c:pt>
                <c:pt idx="4095">
                  <c:v>96.988370000000003</c:v>
                </c:pt>
                <c:pt idx="4096">
                  <c:v>96.996970000000005</c:v>
                </c:pt>
                <c:pt idx="4097">
                  <c:v>97.007800000000003</c:v>
                </c:pt>
                <c:pt idx="4098">
                  <c:v>97.019350000000003</c:v>
                </c:pt>
                <c:pt idx="4099">
                  <c:v>97.030109999999993</c:v>
                </c:pt>
                <c:pt idx="4100">
                  <c:v>97.039050000000003</c:v>
                </c:pt>
                <c:pt idx="4101">
                  <c:v>97.045760000000001</c:v>
                </c:pt>
                <c:pt idx="4102">
                  <c:v>97.050380000000004</c:v>
                </c:pt>
                <c:pt idx="4103">
                  <c:v>97.053150000000002</c:v>
                </c:pt>
                <c:pt idx="4104">
                  <c:v>97.054249999999996</c:v>
                </c:pt>
                <c:pt idx="4105">
                  <c:v>97.053790000000006</c:v>
                </c:pt>
                <c:pt idx="4106">
                  <c:v>97.051910000000007</c:v>
                </c:pt>
                <c:pt idx="4107">
                  <c:v>97.048950000000005</c:v>
                </c:pt>
                <c:pt idx="4108">
                  <c:v>97.045609999999996</c:v>
                </c:pt>
                <c:pt idx="4109">
                  <c:v>97.042910000000006</c:v>
                </c:pt>
                <c:pt idx="4110">
                  <c:v>97.041690000000003</c:v>
                </c:pt>
                <c:pt idx="4111">
                  <c:v>97.042529999999999</c:v>
                </c:pt>
                <c:pt idx="4112">
                  <c:v>97.045249999999996</c:v>
                </c:pt>
                <c:pt idx="4113">
                  <c:v>97.049180000000007</c:v>
                </c:pt>
                <c:pt idx="4114">
                  <c:v>97.0535</c:v>
                </c:pt>
                <c:pt idx="4115">
                  <c:v>97.057379999999995</c:v>
                </c:pt>
                <c:pt idx="4116">
                  <c:v>97.060469999999995</c:v>
                </c:pt>
                <c:pt idx="4117">
                  <c:v>97.062780000000004</c:v>
                </c:pt>
                <c:pt idx="4118">
                  <c:v>97.06447</c:v>
                </c:pt>
                <c:pt idx="4119">
                  <c:v>97.06559</c:v>
                </c:pt>
                <c:pt idx="4120">
                  <c:v>97.065960000000004</c:v>
                </c:pt>
                <c:pt idx="4121">
                  <c:v>97.065240000000003</c:v>
                </c:pt>
                <c:pt idx="4122">
                  <c:v>97.063220000000001</c:v>
                </c:pt>
                <c:pt idx="4123">
                  <c:v>97.060100000000006</c:v>
                </c:pt>
                <c:pt idx="4124">
                  <c:v>97.056529999999995</c:v>
                </c:pt>
                <c:pt idx="4125">
                  <c:v>97.053489999999996</c:v>
                </c:pt>
                <c:pt idx="4126">
                  <c:v>97.051869999999994</c:v>
                </c:pt>
                <c:pt idx="4127">
                  <c:v>97.052019999999999</c:v>
                </c:pt>
                <c:pt idx="4128">
                  <c:v>97.053650000000005</c:v>
                </c:pt>
                <c:pt idx="4129">
                  <c:v>97.056020000000004</c:v>
                </c:pt>
                <c:pt idx="4130">
                  <c:v>97.058260000000004</c:v>
                </c:pt>
                <c:pt idx="4131">
                  <c:v>97.059989999999999</c:v>
                </c:pt>
                <c:pt idx="4132">
                  <c:v>97.061390000000003</c:v>
                </c:pt>
                <c:pt idx="4133">
                  <c:v>97.063040000000001</c:v>
                </c:pt>
                <c:pt idx="4134">
                  <c:v>97.065770000000001</c:v>
                </c:pt>
                <c:pt idx="4135">
                  <c:v>97.069950000000006</c:v>
                </c:pt>
                <c:pt idx="4136">
                  <c:v>97.075310000000002</c:v>
                </c:pt>
                <c:pt idx="4137">
                  <c:v>97.081019999999995</c:v>
                </c:pt>
                <c:pt idx="4138">
                  <c:v>97.086110000000005</c:v>
                </c:pt>
                <c:pt idx="4139">
                  <c:v>97.089799999999997</c:v>
                </c:pt>
                <c:pt idx="4140">
                  <c:v>97.091840000000005</c:v>
                </c:pt>
                <c:pt idx="4141">
                  <c:v>97.092510000000004</c:v>
                </c:pt>
                <c:pt idx="4142">
                  <c:v>97.092250000000007</c:v>
                </c:pt>
                <c:pt idx="4143">
                  <c:v>97.091419999999999</c:v>
                </c:pt>
                <c:pt idx="4144">
                  <c:v>97.090029999999999</c:v>
                </c:pt>
                <c:pt idx="4145">
                  <c:v>97.087950000000006</c:v>
                </c:pt>
                <c:pt idx="4146">
                  <c:v>97.085139999999996</c:v>
                </c:pt>
                <c:pt idx="4147">
                  <c:v>97.081969999999998</c:v>
                </c:pt>
                <c:pt idx="4148">
                  <c:v>97.079250000000002</c:v>
                </c:pt>
                <c:pt idx="4149">
                  <c:v>97.077979999999997</c:v>
                </c:pt>
                <c:pt idx="4150">
                  <c:v>97.078940000000003</c:v>
                </c:pt>
                <c:pt idx="4151">
                  <c:v>97.082170000000005</c:v>
                </c:pt>
                <c:pt idx="4152">
                  <c:v>97.0869</c:v>
                </c:pt>
                <c:pt idx="4153">
                  <c:v>97.091859999999997</c:v>
                </c:pt>
                <c:pt idx="4154">
                  <c:v>97.095839999999995</c:v>
                </c:pt>
                <c:pt idx="4155">
                  <c:v>97.098179999999999</c:v>
                </c:pt>
                <c:pt idx="4156">
                  <c:v>97.098979999999997</c:v>
                </c:pt>
                <c:pt idx="4157">
                  <c:v>97.098979999999997</c:v>
                </c:pt>
                <c:pt idx="4158">
                  <c:v>97.098929999999996</c:v>
                </c:pt>
                <c:pt idx="4159">
                  <c:v>97.099149999999995</c:v>
                </c:pt>
                <c:pt idx="4160">
                  <c:v>97.099140000000006</c:v>
                </c:pt>
                <c:pt idx="4161">
                  <c:v>97.097890000000007</c:v>
                </c:pt>
                <c:pt idx="4162">
                  <c:v>97.094430000000003</c:v>
                </c:pt>
                <c:pt idx="4163">
                  <c:v>97.088449999999995</c:v>
                </c:pt>
                <c:pt idx="4164">
                  <c:v>97.080590000000001</c:v>
                </c:pt>
                <c:pt idx="4165">
                  <c:v>97.072320000000005</c:v>
                </c:pt>
                <c:pt idx="4166">
                  <c:v>97.065510000000003</c:v>
                </c:pt>
                <c:pt idx="4167">
                  <c:v>97.061480000000003</c:v>
                </c:pt>
                <c:pt idx="4168">
                  <c:v>97.060760000000002</c:v>
                </c:pt>
                <c:pt idx="4169">
                  <c:v>97.062839999999994</c:v>
                </c:pt>
                <c:pt idx="4170">
                  <c:v>97.066670000000002</c:v>
                </c:pt>
                <c:pt idx="4171">
                  <c:v>97.071079999999995</c:v>
                </c:pt>
                <c:pt idx="4172">
                  <c:v>97.075389999999999</c:v>
                </c:pt>
                <c:pt idx="4173">
                  <c:v>97.079430000000002</c:v>
                </c:pt>
                <c:pt idx="4174">
                  <c:v>97.083349999999996</c:v>
                </c:pt>
                <c:pt idx="4175">
                  <c:v>97.087270000000004</c:v>
                </c:pt>
                <c:pt idx="4176">
                  <c:v>97.090879999999999</c:v>
                </c:pt>
                <c:pt idx="4177">
                  <c:v>97.093609999999998</c:v>
                </c:pt>
                <c:pt idx="4178">
                  <c:v>97.094819999999999</c:v>
                </c:pt>
                <c:pt idx="4179">
                  <c:v>97.094220000000007</c:v>
                </c:pt>
                <c:pt idx="4180">
                  <c:v>97.092089999999999</c:v>
                </c:pt>
                <c:pt idx="4181">
                  <c:v>97.089209999999994</c:v>
                </c:pt>
                <c:pt idx="4182">
                  <c:v>97.086479999999995</c:v>
                </c:pt>
                <c:pt idx="4183">
                  <c:v>97.084519999999998</c:v>
                </c:pt>
                <c:pt idx="4184">
                  <c:v>97.083370000000002</c:v>
                </c:pt>
                <c:pt idx="4185">
                  <c:v>97.082679999999996</c:v>
                </c:pt>
                <c:pt idx="4186">
                  <c:v>97.081959999999995</c:v>
                </c:pt>
                <c:pt idx="4187">
                  <c:v>97.081000000000003</c:v>
                </c:pt>
                <c:pt idx="4188">
                  <c:v>97.080079999999995</c:v>
                </c:pt>
                <c:pt idx="4189">
                  <c:v>97.079830000000001</c:v>
                </c:pt>
                <c:pt idx="4190">
                  <c:v>97.080839999999995</c:v>
                </c:pt>
                <c:pt idx="4191">
                  <c:v>97.083200000000005</c:v>
                </c:pt>
                <c:pt idx="4192">
                  <c:v>97.086299999999994</c:v>
                </c:pt>
                <c:pt idx="4193">
                  <c:v>97.08905</c:v>
                </c:pt>
                <c:pt idx="4194">
                  <c:v>97.090469999999996</c:v>
                </c:pt>
                <c:pt idx="4195">
                  <c:v>97.090040000000002</c:v>
                </c:pt>
                <c:pt idx="4196">
                  <c:v>97.088170000000005</c:v>
                </c:pt>
                <c:pt idx="4197">
                  <c:v>97.085880000000003</c:v>
                </c:pt>
                <c:pt idx="4198">
                  <c:v>97.084379999999996</c:v>
                </c:pt>
                <c:pt idx="4199">
                  <c:v>97.084440000000001</c:v>
                </c:pt>
                <c:pt idx="4200">
                  <c:v>97.086110000000005</c:v>
                </c:pt>
                <c:pt idx="4201">
                  <c:v>97.088679999999997</c:v>
                </c:pt>
                <c:pt idx="4202">
                  <c:v>97.091340000000002</c:v>
                </c:pt>
                <c:pt idx="4203">
                  <c:v>97.093620000000001</c:v>
                </c:pt>
                <c:pt idx="4204">
                  <c:v>97.095799999999997</c:v>
                </c:pt>
                <c:pt idx="4205">
                  <c:v>97.098799999999997</c:v>
                </c:pt>
                <c:pt idx="4206">
                  <c:v>97.103650000000002</c:v>
                </c:pt>
                <c:pt idx="4207">
                  <c:v>97.110919999999993</c:v>
                </c:pt>
                <c:pt idx="4208">
                  <c:v>97.120189999999994</c:v>
                </c:pt>
                <c:pt idx="4209">
                  <c:v>97.130099999999999</c:v>
                </c:pt>
                <c:pt idx="4210">
                  <c:v>97.138810000000007</c:v>
                </c:pt>
                <c:pt idx="4211">
                  <c:v>97.144710000000003</c:v>
                </c:pt>
                <c:pt idx="4212">
                  <c:v>97.147000000000006</c:v>
                </c:pt>
                <c:pt idx="4213">
                  <c:v>97.145769999999999</c:v>
                </c:pt>
                <c:pt idx="4214">
                  <c:v>97.141909999999996</c:v>
                </c:pt>
                <c:pt idx="4215">
                  <c:v>97.136510000000001</c:v>
                </c:pt>
                <c:pt idx="4216">
                  <c:v>97.130459999999999</c:v>
                </c:pt>
                <c:pt idx="4217">
                  <c:v>97.124250000000004</c:v>
                </c:pt>
                <c:pt idx="4218">
                  <c:v>97.118129999999994</c:v>
                </c:pt>
                <c:pt idx="4219">
                  <c:v>97.112359999999995</c:v>
                </c:pt>
                <c:pt idx="4220">
                  <c:v>97.107410000000002</c:v>
                </c:pt>
                <c:pt idx="4221">
                  <c:v>97.103999999999999</c:v>
                </c:pt>
                <c:pt idx="4222">
                  <c:v>97.102760000000004</c:v>
                </c:pt>
                <c:pt idx="4223">
                  <c:v>97.103870000000001</c:v>
                </c:pt>
                <c:pt idx="4224">
                  <c:v>97.106780000000001</c:v>
                </c:pt>
                <c:pt idx="4225">
                  <c:v>97.110349999999997</c:v>
                </c:pt>
                <c:pt idx="4226">
                  <c:v>97.113299999999995</c:v>
                </c:pt>
                <c:pt idx="4227">
                  <c:v>97.114689999999996</c:v>
                </c:pt>
                <c:pt idx="4228">
                  <c:v>97.114329999999995</c:v>
                </c:pt>
                <c:pt idx="4229">
                  <c:v>97.112949999999998</c:v>
                </c:pt>
                <c:pt idx="4230">
                  <c:v>97.111760000000004</c:v>
                </c:pt>
                <c:pt idx="4231">
                  <c:v>97.112049999999996</c:v>
                </c:pt>
                <c:pt idx="4232">
                  <c:v>97.114699999999999</c:v>
                </c:pt>
                <c:pt idx="4233">
                  <c:v>97.11994</c:v>
                </c:pt>
                <c:pt idx="4234">
                  <c:v>97.127489999999995</c:v>
                </c:pt>
                <c:pt idx="4235">
                  <c:v>97.136790000000005</c:v>
                </c:pt>
                <c:pt idx="4236">
                  <c:v>97.147270000000006</c:v>
                </c:pt>
                <c:pt idx="4237">
                  <c:v>97.158420000000007</c:v>
                </c:pt>
                <c:pt idx="4238">
                  <c:v>97.169719999999998</c:v>
                </c:pt>
                <c:pt idx="4239">
                  <c:v>97.180419999999998</c:v>
                </c:pt>
                <c:pt idx="4240">
                  <c:v>97.189509999999999</c:v>
                </c:pt>
                <c:pt idx="4241">
                  <c:v>97.195849999999993</c:v>
                </c:pt>
                <c:pt idx="4242">
                  <c:v>97.198490000000007</c:v>
                </c:pt>
                <c:pt idx="4243">
                  <c:v>97.19717</c:v>
                </c:pt>
                <c:pt idx="4244">
                  <c:v>97.192340000000002</c:v>
                </c:pt>
                <c:pt idx="4245">
                  <c:v>97.18526</c:v>
                </c:pt>
                <c:pt idx="4246">
                  <c:v>97.177509999999998</c:v>
                </c:pt>
                <c:pt idx="4247">
                  <c:v>97.17062</c:v>
                </c:pt>
                <c:pt idx="4248">
                  <c:v>97.165719999999993</c:v>
                </c:pt>
                <c:pt idx="4249">
                  <c:v>97.163349999999994</c:v>
                </c:pt>
                <c:pt idx="4250">
                  <c:v>97.163619999999995</c:v>
                </c:pt>
                <c:pt idx="4251">
                  <c:v>97.166340000000005</c:v>
                </c:pt>
                <c:pt idx="4252">
                  <c:v>97.171210000000002</c:v>
                </c:pt>
                <c:pt idx="4253">
                  <c:v>97.177660000000003</c:v>
                </c:pt>
                <c:pt idx="4254">
                  <c:v>97.185010000000005</c:v>
                </c:pt>
                <c:pt idx="4255">
                  <c:v>97.192149999999998</c:v>
                </c:pt>
                <c:pt idx="4256">
                  <c:v>97.197879999999998</c:v>
                </c:pt>
                <c:pt idx="4257">
                  <c:v>97.201139999999995</c:v>
                </c:pt>
                <c:pt idx="4258">
                  <c:v>97.201549999999997</c:v>
                </c:pt>
                <c:pt idx="4259">
                  <c:v>97.199489999999997</c:v>
                </c:pt>
                <c:pt idx="4260">
                  <c:v>97.196380000000005</c:v>
                </c:pt>
                <c:pt idx="4261">
                  <c:v>97.193889999999996</c:v>
                </c:pt>
                <c:pt idx="4262">
                  <c:v>97.193659999999994</c:v>
                </c:pt>
                <c:pt idx="4263">
                  <c:v>97.196489999999997</c:v>
                </c:pt>
                <c:pt idx="4264">
                  <c:v>97.202179999999998</c:v>
                </c:pt>
                <c:pt idx="4265">
                  <c:v>97.209779999999995</c:v>
                </c:pt>
                <c:pt idx="4266">
                  <c:v>97.21799</c:v>
                </c:pt>
                <c:pt idx="4267">
                  <c:v>97.225859999999997</c:v>
                </c:pt>
                <c:pt idx="4268">
                  <c:v>97.232979999999998</c:v>
                </c:pt>
                <c:pt idx="4269">
                  <c:v>97.239559999999997</c:v>
                </c:pt>
                <c:pt idx="4270">
                  <c:v>97.245940000000004</c:v>
                </c:pt>
                <c:pt idx="4271">
                  <c:v>97.252290000000002</c:v>
                </c:pt>
                <c:pt idx="4272">
                  <c:v>97.258219999999994</c:v>
                </c:pt>
                <c:pt idx="4273">
                  <c:v>97.263050000000007</c:v>
                </c:pt>
                <c:pt idx="4274">
                  <c:v>97.266019999999997</c:v>
                </c:pt>
                <c:pt idx="4275">
                  <c:v>97.266890000000004</c:v>
                </c:pt>
                <c:pt idx="4276">
                  <c:v>97.266080000000002</c:v>
                </c:pt>
                <c:pt idx="4277">
                  <c:v>97.264430000000004</c:v>
                </c:pt>
                <c:pt idx="4278">
                  <c:v>97.263000000000005</c:v>
                </c:pt>
                <c:pt idx="4279">
                  <c:v>97.262370000000004</c:v>
                </c:pt>
                <c:pt idx="4280">
                  <c:v>97.262389999999996</c:v>
                </c:pt>
                <c:pt idx="4281">
                  <c:v>97.262420000000006</c:v>
                </c:pt>
                <c:pt idx="4282">
                  <c:v>97.261619999999994</c:v>
                </c:pt>
                <c:pt idx="4283">
                  <c:v>97.259550000000004</c:v>
                </c:pt>
                <c:pt idx="4284">
                  <c:v>97.256479999999996</c:v>
                </c:pt>
                <c:pt idx="4285">
                  <c:v>97.253200000000007</c:v>
                </c:pt>
                <c:pt idx="4286">
                  <c:v>97.250839999999997</c:v>
                </c:pt>
                <c:pt idx="4287">
                  <c:v>97.25009</c:v>
                </c:pt>
                <c:pt idx="4288">
                  <c:v>97.251009999999994</c:v>
                </c:pt>
                <c:pt idx="4289">
                  <c:v>97.252930000000006</c:v>
                </c:pt>
                <c:pt idx="4290">
                  <c:v>97.254909999999995</c:v>
                </c:pt>
                <c:pt idx="4291">
                  <c:v>97.256270000000001</c:v>
                </c:pt>
                <c:pt idx="4292">
                  <c:v>97.256870000000006</c:v>
                </c:pt>
                <c:pt idx="4293">
                  <c:v>97.257310000000004</c:v>
                </c:pt>
                <c:pt idx="4294">
                  <c:v>97.258420000000001</c:v>
                </c:pt>
                <c:pt idx="4295">
                  <c:v>97.260900000000007</c:v>
                </c:pt>
                <c:pt idx="4296">
                  <c:v>97.264880000000005</c:v>
                </c:pt>
                <c:pt idx="4297">
                  <c:v>97.269710000000003</c:v>
                </c:pt>
                <c:pt idx="4298">
                  <c:v>97.274479999999997</c:v>
                </c:pt>
                <c:pt idx="4299">
                  <c:v>97.278229999999994</c:v>
                </c:pt>
                <c:pt idx="4300">
                  <c:v>97.280529999999999</c:v>
                </c:pt>
                <c:pt idx="4301">
                  <c:v>97.28152</c:v>
                </c:pt>
                <c:pt idx="4302">
                  <c:v>97.281769999999995</c:v>
                </c:pt>
                <c:pt idx="4303">
                  <c:v>97.281909999999996</c:v>
                </c:pt>
                <c:pt idx="4304">
                  <c:v>97.282290000000003</c:v>
                </c:pt>
                <c:pt idx="4305">
                  <c:v>97.282870000000003</c:v>
                </c:pt>
                <c:pt idx="4306">
                  <c:v>97.283330000000007</c:v>
                </c:pt>
                <c:pt idx="4307">
                  <c:v>97.283389999999997</c:v>
                </c:pt>
                <c:pt idx="4308">
                  <c:v>97.282939999999996</c:v>
                </c:pt>
                <c:pt idx="4309">
                  <c:v>97.282120000000006</c:v>
                </c:pt>
                <c:pt idx="4310">
                  <c:v>97.281260000000003</c:v>
                </c:pt>
                <c:pt idx="4311">
                  <c:v>97.280479999999997</c:v>
                </c:pt>
                <c:pt idx="4312">
                  <c:v>97.279750000000007</c:v>
                </c:pt>
                <c:pt idx="4313">
                  <c:v>97.278660000000002</c:v>
                </c:pt>
                <c:pt idx="4314">
                  <c:v>97.276920000000004</c:v>
                </c:pt>
                <c:pt idx="4315">
                  <c:v>97.274469999999994</c:v>
                </c:pt>
                <c:pt idx="4316">
                  <c:v>97.271550000000005</c:v>
                </c:pt>
                <c:pt idx="4317">
                  <c:v>97.268709999999999</c:v>
                </c:pt>
                <c:pt idx="4318">
                  <c:v>97.26652</c:v>
                </c:pt>
                <c:pt idx="4319">
                  <c:v>97.265270000000001</c:v>
                </c:pt>
                <c:pt idx="4320">
                  <c:v>97.264759999999995</c:v>
                </c:pt>
                <c:pt idx="4321">
                  <c:v>97.264480000000006</c:v>
                </c:pt>
                <c:pt idx="4322">
                  <c:v>97.263859999999994</c:v>
                </c:pt>
                <c:pt idx="4323">
                  <c:v>97.262640000000005</c:v>
                </c:pt>
                <c:pt idx="4324">
                  <c:v>97.261060000000001</c:v>
                </c:pt>
                <c:pt idx="4325">
                  <c:v>97.259739999999994</c:v>
                </c:pt>
                <c:pt idx="4326">
                  <c:v>97.259450000000001</c:v>
                </c:pt>
                <c:pt idx="4327">
                  <c:v>97.260630000000006</c:v>
                </c:pt>
                <c:pt idx="4328">
                  <c:v>97.263270000000006</c:v>
                </c:pt>
                <c:pt idx="4329">
                  <c:v>97.266909999999996</c:v>
                </c:pt>
                <c:pt idx="4330">
                  <c:v>97.270899999999997</c:v>
                </c:pt>
                <c:pt idx="4331">
                  <c:v>97.274739999999994</c:v>
                </c:pt>
                <c:pt idx="4332">
                  <c:v>97.278180000000006</c:v>
                </c:pt>
                <c:pt idx="4333">
                  <c:v>97.281229999999994</c:v>
                </c:pt>
                <c:pt idx="4334">
                  <c:v>97.283929999999998</c:v>
                </c:pt>
                <c:pt idx="4335">
                  <c:v>97.286180000000002</c:v>
                </c:pt>
                <c:pt idx="4336">
                  <c:v>97.287629999999993</c:v>
                </c:pt>
                <c:pt idx="4337">
                  <c:v>97.28783</c:v>
                </c:pt>
                <c:pt idx="4338">
                  <c:v>97.286630000000002</c:v>
                </c:pt>
                <c:pt idx="4339">
                  <c:v>97.284329999999997</c:v>
                </c:pt>
                <c:pt idx="4340">
                  <c:v>97.281850000000006</c:v>
                </c:pt>
                <c:pt idx="4341">
                  <c:v>97.280240000000006</c:v>
                </c:pt>
                <c:pt idx="4342">
                  <c:v>97.280420000000007</c:v>
                </c:pt>
                <c:pt idx="4343">
                  <c:v>97.282610000000005</c:v>
                </c:pt>
                <c:pt idx="4344">
                  <c:v>97.286190000000005</c:v>
                </c:pt>
                <c:pt idx="4345">
                  <c:v>97.289919999999995</c:v>
                </c:pt>
                <c:pt idx="4346">
                  <c:v>97.292500000000004</c:v>
                </c:pt>
                <c:pt idx="4347">
                  <c:v>97.293040000000005</c:v>
                </c:pt>
                <c:pt idx="4348">
                  <c:v>97.291449999999998</c:v>
                </c:pt>
                <c:pt idx="4349">
                  <c:v>97.288340000000005</c:v>
                </c:pt>
                <c:pt idx="4350">
                  <c:v>97.284719999999993</c:v>
                </c:pt>
                <c:pt idx="4351">
                  <c:v>97.281459999999996</c:v>
                </c:pt>
                <c:pt idx="4352">
                  <c:v>97.278940000000006</c:v>
                </c:pt>
                <c:pt idx="4353">
                  <c:v>97.277000000000001</c:v>
                </c:pt>
                <c:pt idx="4354">
                  <c:v>97.275170000000003</c:v>
                </c:pt>
                <c:pt idx="4355">
                  <c:v>97.273089999999996</c:v>
                </c:pt>
                <c:pt idx="4356">
                  <c:v>97.270709999999994</c:v>
                </c:pt>
                <c:pt idx="4357">
                  <c:v>97.268289999999993</c:v>
                </c:pt>
                <c:pt idx="4358">
                  <c:v>97.266329999999996</c:v>
                </c:pt>
                <c:pt idx="4359">
                  <c:v>97.265150000000006</c:v>
                </c:pt>
                <c:pt idx="4360">
                  <c:v>97.264650000000003</c:v>
                </c:pt>
                <c:pt idx="4361">
                  <c:v>97.264480000000006</c:v>
                </c:pt>
                <c:pt idx="4362">
                  <c:v>97.264189999999999</c:v>
                </c:pt>
                <c:pt idx="4363">
                  <c:v>97.263499999999993</c:v>
                </c:pt>
                <c:pt idx="4364">
                  <c:v>97.262439999999998</c:v>
                </c:pt>
                <c:pt idx="4365">
                  <c:v>97.261250000000004</c:v>
                </c:pt>
                <c:pt idx="4366">
                  <c:v>97.260189999999994</c:v>
                </c:pt>
                <c:pt idx="4367">
                  <c:v>97.259280000000004</c:v>
                </c:pt>
                <c:pt idx="4368">
                  <c:v>97.258160000000004</c:v>
                </c:pt>
                <c:pt idx="4369">
                  <c:v>97.256370000000004</c:v>
                </c:pt>
                <c:pt idx="4370">
                  <c:v>97.25367</c:v>
                </c:pt>
                <c:pt idx="4371">
                  <c:v>97.25027</c:v>
                </c:pt>
                <c:pt idx="4372">
                  <c:v>97.246960000000001</c:v>
                </c:pt>
                <c:pt idx="4373">
                  <c:v>97.244870000000006</c:v>
                </c:pt>
                <c:pt idx="4374">
                  <c:v>97.244900000000001</c:v>
                </c:pt>
                <c:pt idx="4375">
                  <c:v>97.247380000000007</c:v>
                </c:pt>
                <c:pt idx="4376">
                  <c:v>97.251660000000001</c:v>
                </c:pt>
                <c:pt idx="4377">
                  <c:v>97.256609999999995</c:v>
                </c:pt>
                <c:pt idx="4378">
                  <c:v>97.260859999999994</c:v>
                </c:pt>
                <c:pt idx="4379">
                  <c:v>97.263440000000003</c:v>
                </c:pt>
                <c:pt idx="4380">
                  <c:v>97.264150000000001</c:v>
                </c:pt>
                <c:pt idx="4381">
                  <c:v>97.263440000000003</c:v>
                </c:pt>
                <c:pt idx="4382">
                  <c:v>97.262180000000001</c:v>
                </c:pt>
                <c:pt idx="4383">
                  <c:v>97.261070000000004</c:v>
                </c:pt>
                <c:pt idx="4384">
                  <c:v>97.260360000000006</c:v>
                </c:pt>
                <c:pt idx="4385">
                  <c:v>97.259730000000005</c:v>
                </c:pt>
                <c:pt idx="4386">
                  <c:v>97.258610000000004</c:v>
                </c:pt>
                <c:pt idx="4387">
                  <c:v>97.256429999999995</c:v>
                </c:pt>
                <c:pt idx="4388">
                  <c:v>97.253079999999997</c:v>
                </c:pt>
                <c:pt idx="4389">
                  <c:v>97.248859999999993</c:v>
                </c:pt>
                <c:pt idx="4390">
                  <c:v>97.24436</c:v>
                </c:pt>
                <c:pt idx="4391">
                  <c:v>97.240099999999998</c:v>
                </c:pt>
                <c:pt idx="4392">
                  <c:v>97.236429999999999</c:v>
                </c:pt>
                <c:pt idx="4393">
                  <c:v>97.233509999999995</c:v>
                </c:pt>
                <c:pt idx="4394">
                  <c:v>97.231359999999995</c:v>
                </c:pt>
                <c:pt idx="4395">
                  <c:v>97.230090000000004</c:v>
                </c:pt>
                <c:pt idx="4396">
                  <c:v>97.229929999999996</c:v>
                </c:pt>
                <c:pt idx="4397">
                  <c:v>97.230999999999995</c:v>
                </c:pt>
                <c:pt idx="4398">
                  <c:v>97.233109999999996</c:v>
                </c:pt>
                <c:pt idx="4399">
                  <c:v>97.235519999999994</c:v>
                </c:pt>
                <c:pt idx="4400">
                  <c:v>97.237009999999998</c:v>
                </c:pt>
                <c:pt idx="4401">
                  <c:v>97.236239999999995</c:v>
                </c:pt>
                <c:pt idx="4402">
                  <c:v>97.232320000000001</c:v>
                </c:pt>
                <c:pt idx="4403">
                  <c:v>97.225189999999998</c:v>
                </c:pt>
                <c:pt idx="4404">
                  <c:v>97.215860000000006</c:v>
                </c:pt>
                <c:pt idx="4405">
                  <c:v>97.206050000000005</c:v>
                </c:pt>
                <c:pt idx="4406">
                  <c:v>97.197689999999994</c:v>
                </c:pt>
                <c:pt idx="4407">
                  <c:v>97.192149999999998</c:v>
                </c:pt>
                <c:pt idx="4408">
                  <c:v>97.189989999999995</c:v>
                </c:pt>
                <c:pt idx="4409">
                  <c:v>97.190820000000002</c:v>
                </c:pt>
                <c:pt idx="4410">
                  <c:v>97.193709999999996</c:v>
                </c:pt>
                <c:pt idx="4411">
                  <c:v>97.197689999999994</c:v>
                </c:pt>
                <c:pt idx="4412">
                  <c:v>97.201999999999998</c:v>
                </c:pt>
                <c:pt idx="4413">
                  <c:v>97.206270000000004</c:v>
                </c:pt>
                <c:pt idx="4414">
                  <c:v>97.210269999999994</c:v>
                </c:pt>
                <c:pt idx="4415">
                  <c:v>97.213620000000006</c:v>
                </c:pt>
                <c:pt idx="4416">
                  <c:v>97.215649999999997</c:v>
                </c:pt>
                <c:pt idx="4417">
                  <c:v>97.215580000000003</c:v>
                </c:pt>
                <c:pt idx="4418">
                  <c:v>97.21275</c:v>
                </c:pt>
                <c:pt idx="4419">
                  <c:v>97.207160000000002</c:v>
                </c:pt>
                <c:pt idx="4420">
                  <c:v>97.199520000000007</c:v>
                </c:pt>
                <c:pt idx="4421">
                  <c:v>97.191069999999996</c:v>
                </c:pt>
                <c:pt idx="4422">
                  <c:v>97.183210000000003</c:v>
                </c:pt>
                <c:pt idx="4423">
                  <c:v>97.176829999999995</c:v>
                </c:pt>
                <c:pt idx="4424">
                  <c:v>97.1721</c:v>
                </c:pt>
                <c:pt idx="4425">
                  <c:v>97.168499999999995</c:v>
                </c:pt>
                <c:pt idx="4426">
                  <c:v>97.165220000000005</c:v>
                </c:pt>
                <c:pt idx="4427">
                  <c:v>97.161649999999995</c:v>
                </c:pt>
                <c:pt idx="4428">
                  <c:v>97.157809999999998</c:v>
                </c:pt>
                <c:pt idx="4429">
                  <c:v>97.154169999999993</c:v>
                </c:pt>
                <c:pt idx="4430">
                  <c:v>97.151489999999995</c:v>
                </c:pt>
                <c:pt idx="4431">
                  <c:v>97.150350000000003</c:v>
                </c:pt>
                <c:pt idx="4432">
                  <c:v>97.150599999999997</c:v>
                </c:pt>
                <c:pt idx="4433">
                  <c:v>97.151600000000002</c:v>
                </c:pt>
                <c:pt idx="4434">
                  <c:v>97.152339999999995</c:v>
                </c:pt>
                <c:pt idx="4435">
                  <c:v>97.152159999999995</c:v>
                </c:pt>
                <c:pt idx="4436">
                  <c:v>97.150800000000004</c:v>
                </c:pt>
                <c:pt idx="4437">
                  <c:v>97.148769999999999</c:v>
                </c:pt>
                <c:pt idx="4438">
                  <c:v>97.146900000000002</c:v>
                </c:pt>
                <c:pt idx="4439">
                  <c:v>97.145899999999997</c:v>
                </c:pt>
                <c:pt idx="4440">
                  <c:v>97.146039999999999</c:v>
                </c:pt>
                <c:pt idx="4441">
                  <c:v>97.147000000000006</c:v>
                </c:pt>
                <c:pt idx="4442">
                  <c:v>97.148120000000006</c:v>
                </c:pt>
                <c:pt idx="4443">
                  <c:v>97.148740000000004</c:v>
                </c:pt>
                <c:pt idx="4444">
                  <c:v>97.148539999999997</c:v>
                </c:pt>
                <c:pt idx="4445">
                  <c:v>97.147689999999997</c:v>
                </c:pt>
                <c:pt idx="4446">
                  <c:v>97.146630000000002</c:v>
                </c:pt>
                <c:pt idx="4447">
                  <c:v>97.145700000000005</c:v>
                </c:pt>
                <c:pt idx="4448">
                  <c:v>97.144930000000002</c:v>
                </c:pt>
                <c:pt idx="4449">
                  <c:v>97.143900000000002</c:v>
                </c:pt>
                <c:pt idx="4450">
                  <c:v>97.142049999999998</c:v>
                </c:pt>
                <c:pt idx="4451">
                  <c:v>97.138940000000005</c:v>
                </c:pt>
                <c:pt idx="4452">
                  <c:v>97.134590000000003</c:v>
                </c:pt>
                <c:pt idx="4453">
                  <c:v>97.129499999999993</c:v>
                </c:pt>
                <c:pt idx="4454">
                  <c:v>97.124470000000002</c:v>
                </c:pt>
                <c:pt idx="4455">
                  <c:v>97.120159999999998</c:v>
                </c:pt>
                <c:pt idx="4456">
                  <c:v>97.116870000000006</c:v>
                </c:pt>
                <c:pt idx="4457">
                  <c:v>97.114279999999994</c:v>
                </c:pt>
                <c:pt idx="4458">
                  <c:v>97.111850000000004</c:v>
                </c:pt>
                <c:pt idx="4459">
                  <c:v>97.108869999999996</c:v>
                </c:pt>
                <c:pt idx="4460">
                  <c:v>97.105019999999996</c:v>
                </c:pt>
                <c:pt idx="4461">
                  <c:v>97.100399999999993</c:v>
                </c:pt>
                <c:pt idx="4462">
                  <c:v>97.095470000000006</c:v>
                </c:pt>
                <c:pt idx="4463">
                  <c:v>97.090779999999995</c:v>
                </c:pt>
                <c:pt idx="4464">
                  <c:v>97.086699999999993</c:v>
                </c:pt>
                <c:pt idx="4465">
                  <c:v>97.083219999999997</c:v>
                </c:pt>
                <c:pt idx="4466">
                  <c:v>97.080169999999995</c:v>
                </c:pt>
                <c:pt idx="4467">
                  <c:v>97.077250000000006</c:v>
                </c:pt>
                <c:pt idx="4468">
                  <c:v>97.074269999999999</c:v>
                </c:pt>
                <c:pt idx="4469">
                  <c:v>97.071330000000003</c:v>
                </c:pt>
                <c:pt idx="4470">
                  <c:v>97.068610000000007</c:v>
                </c:pt>
                <c:pt idx="4471">
                  <c:v>97.066339999999997</c:v>
                </c:pt>
                <c:pt idx="4472">
                  <c:v>97.06447</c:v>
                </c:pt>
                <c:pt idx="4473">
                  <c:v>97.062820000000002</c:v>
                </c:pt>
                <c:pt idx="4474">
                  <c:v>97.061070000000001</c:v>
                </c:pt>
                <c:pt idx="4475">
                  <c:v>97.058959999999999</c:v>
                </c:pt>
                <c:pt idx="4476">
                  <c:v>97.056349999999995</c:v>
                </c:pt>
                <c:pt idx="4477">
                  <c:v>97.053269999999998</c:v>
                </c:pt>
                <c:pt idx="4478">
                  <c:v>97.049790000000002</c:v>
                </c:pt>
                <c:pt idx="4479">
                  <c:v>97.045879999999997</c:v>
                </c:pt>
                <c:pt idx="4480">
                  <c:v>97.041399999999996</c:v>
                </c:pt>
                <c:pt idx="4481">
                  <c:v>97.036109999999994</c:v>
                </c:pt>
                <c:pt idx="4482">
                  <c:v>97.029979999999995</c:v>
                </c:pt>
                <c:pt idx="4483">
                  <c:v>97.023229999999998</c:v>
                </c:pt>
                <c:pt idx="4484">
                  <c:v>97.016540000000006</c:v>
                </c:pt>
                <c:pt idx="4485">
                  <c:v>97.010729999999995</c:v>
                </c:pt>
                <c:pt idx="4486">
                  <c:v>97.006569999999996</c:v>
                </c:pt>
                <c:pt idx="4487">
                  <c:v>97.004390000000001</c:v>
                </c:pt>
                <c:pt idx="4488">
                  <c:v>97.003879999999995</c:v>
                </c:pt>
                <c:pt idx="4489">
                  <c:v>97.004199999999997</c:v>
                </c:pt>
                <c:pt idx="4490">
                  <c:v>97.004230000000007</c:v>
                </c:pt>
                <c:pt idx="4491">
                  <c:v>97.002920000000003</c:v>
                </c:pt>
                <c:pt idx="4492">
                  <c:v>96.999690000000001</c:v>
                </c:pt>
                <c:pt idx="4493">
                  <c:v>96.994439999999997</c:v>
                </c:pt>
                <c:pt idx="4494">
                  <c:v>96.987549999999999</c:v>
                </c:pt>
                <c:pt idx="4495">
                  <c:v>96.979680000000002</c:v>
                </c:pt>
                <c:pt idx="4496">
                  <c:v>96.971530000000001</c:v>
                </c:pt>
                <c:pt idx="4497">
                  <c:v>96.963759999999994</c:v>
                </c:pt>
                <c:pt idx="4498">
                  <c:v>96.956990000000005</c:v>
                </c:pt>
                <c:pt idx="4499">
                  <c:v>96.951689999999999</c:v>
                </c:pt>
                <c:pt idx="4500">
                  <c:v>96.948300000000003</c:v>
                </c:pt>
                <c:pt idx="4501">
                  <c:v>96.946950000000001</c:v>
                </c:pt>
                <c:pt idx="4502">
                  <c:v>96.947410000000005</c:v>
                </c:pt>
                <c:pt idx="4503">
                  <c:v>96.949029999999993</c:v>
                </c:pt>
                <c:pt idx="4504">
                  <c:v>96.950760000000002</c:v>
                </c:pt>
                <c:pt idx="4505">
                  <c:v>96.95147</c:v>
                </c:pt>
                <c:pt idx="4506">
                  <c:v>96.950329999999994</c:v>
                </c:pt>
                <c:pt idx="4507">
                  <c:v>96.947090000000003</c:v>
                </c:pt>
                <c:pt idx="4508">
                  <c:v>96.942049999999995</c:v>
                </c:pt>
                <c:pt idx="4509">
                  <c:v>96.936019999999999</c:v>
                </c:pt>
                <c:pt idx="4510">
                  <c:v>96.92989</c:v>
                </c:pt>
                <c:pt idx="4511">
                  <c:v>96.924319999999994</c:v>
                </c:pt>
                <c:pt idx="4512">
                  <c:v>96.919510000000002</c:v>
                </c:pt>
                <c:pt idx="4513">
                  <c:v>96.915369999999996</c:v>
                </c:pt>
                <c:pt idx="4514">
                  <c:v>96.911630000000002</c:v>
                </c:pt>
                <c:pt idx="4515">
                  <c:v>96.908150000000006</c:v>
                </c:pt>
                <c:pt idx="4516">
                  <c:v>96.905010000000004</c:v>
                </c:pt>
                <c:pt idx="4517">
                  <c:v>96.902420000000006</c:v>
                </c:pt>
                <c:pt idx="4518">
                  <c:v>96.900540000000007</c:v>
                </c:pt>
                <c:pt idx="4519">
                  <c:v>96.899150000000006</c:v>
                </c:pt>
                <c:pt idx="4520">
                  <c:v>96.897729999999996</c:v>
                </c:pt>
                <c:pt idx="4521">
                  <c:v>96.895449999999997</c:v>
                </c:pt>
                <c:pt idx="4522">
                  <c:v>96.891710000000003</c:v>
                </c:pt>
                <c:pt idx="4523">
                  <c:v>96.886269999999996</c:v>
                </c:pt>
                <c:pt idx="4524">
                  <c:v>96.879499999999993</c:v>
                </c:pt>
                <c:pt idx="4525">
                  <c:v>96.872150000000005</c:v>
                </c:pt>
                <c:pt idx="4526">
                  <c:v>96.865080000000006</c:v>
                </c:pt>
                <c:pt idx="4527">
                  <c:v>96.858750000000001</c:v>
                </c:pt>
                <c:pt idx="4528">
                  <c:v>96.853149999999999</c:v>
                </c:pt>
                <c:pt idx="4529">
                  <c:v>96.847840000000005</c:v>
                </c:pt>
                <c:pt idx="4530">
                  <c:v>96.842179999999999</c:v>
                </c:pt>
                <c:pt idx="4531">
                  <c:v>96.835809999999995</c:v>
                </c:pt>
                <c:pt idx="4532">
                  <c:v>96.82884</c:v>
                </c:pt>
                <c:pt idx="4533">
                  <c:v>96.821830000000006</c:v>
                </c:pt>
                <c:pt idx="4534">
                  <c:v>96.815449999999998</c:v>
                </c:pt>
                <c:pt idx="4535">
                  <c:v>96.810239999999993</c:v>
                </c:pt>
                <c:pt idx="4536">
                  <c:v>96.806250000000006</c:v>
                </c:pt>
                <c:pt idx="4537">
                  <c:v>96.803020000000004</c:v>
                </c:pt>
                <c:pt idx="4538">
                  <c:v>96.799970000000002</c:v>
                </c:pt>
                <c:pt idx="4539">
                  <c:v>96.796549999999996</c:v>
                </c:pt>
                <c:pt idx="4540">
                  <c:v>96.792609999999996</c:v>
                </c:pt>
                <c:pt idx="4541">
                  <c:v>96.788420000000002</c:v>
                </c:pt>
                <c:pt idx="4542">
                  <c:v>96.784499999999994</c:v>
                </c:pt>
                <c:pt idx="4543">
                  <c:v>96.781170000000003</c:v>
                </c:pt>
                <c:pt idx="4544">
                  <c:v>96.778490000000005</c:v>
                </c:pt>
                <c:pt idx="4545">
                  <c:v>96.775989999999993</c:v>
                </c:pt>
                <c:pt idx="4546">
                  <c:v>96.773030000000006</c:v>
                </c:pt>
                <c:pt idx="4547">
                  <c:v>96.768969999999996</c:v>
                </c:pt>
                <c:pt idx="4548">
                  <c:v>96.763599999999997</c:v>
                </c:pt>
                <c:pt idx="4549">
                  <c:v>96.757109999999997</c:v>
                </c:pt>
                <c:pt idx="4550">
                  <c:v>96.750050000000002</c:v>
                </c:pt>
                <c:pt idx="4551">
                  <c:v>96.743049999999997</c:v>
                </c:pt>
                <c:pt idx="4552">
                  <c:v>96.736519999999999</c:v>
                </c:pt>
                <c:pt idx="4553">
                  <c:v>96.730549999999994</c:v>
                </c:pt>
                <c:pt idx="4554">
                  <c:v>96.724930000000001</c:v>
                </c:pt>
                <c:pt idx="4555">
                  <c:v>96.719290000000001</c:v>
                </c:pt>
                <c:pt idx="4556">
                  <c:v>96.713329999999999</c:v>
                </c:pt>
                <c:pt idx="4557">
                  <c:v>96.706940000000003</c:v>
                </c:pt>
                <c:pt idx="4558">
                  <c:v>96.700249999999997</c:v>
                </c:pt>
                <c:pt idx="4559">
                  <c:v>96.693539999999999</c:v>
                </c:pt>
                <c:pt idx="4560">
                  <c:v>96.687070000000006</c:v>
                </c:pt>
                <c:pt idx="4561">
                  <c:v>96.681179999999998</c:v>
                </c:pt>
                <c:pt idx="4562">
                  <c:v>96.675989999999999</c:v>
                </c:pt>
                <c:pt idx="4563">
                  <c:v>96.671710000000004</c:v>
                </c:pt>
                <c:pt idx="4564">
                  <c:v>96.668369999999996</c:v>
                </c:pt>
                <c:pt idx="4565">
                  <c:v>96.665890000000005</c:v>
                </c:pt>
                <c:pt idx="4566">
                  <c:v>96.664029999999997</c:v>
                </c:pt>
                <c:pt idx="4567">
                  <c:v>96.662289999999999</c:v>
                </c:pt>
                <c:pt idx="4568">
                  <c:v>96.660129999999995</c:v>
                </c:pt>
                <c:pt idx="4569">
                  <c:v>96.657030000000006</c:v>
                </c:pt>
                <c:pt idx="4570">
                  <c:v>96.652760000000001</c:v>
                </c:pt>
                <c:pt idx="4571">
                  <c:v>96.647450000000006</c:v>
                </c:pt>
                <c:pt idx="4572">
                  <c:v>96.641530000000003</c:v>
                </c:pt>
                <c:pt idx="4573">
                  <c:v>96.635509999999996</c:v>
                </c:pt>
                <c:pt idx="4574">
                  <c:v>96.629679999999993</c:v>
                </c:pt>
                <c:pt idx="4575">
                  <c:v>96.624020000000002</c:v>
                </c:pt>
                <c:pt idx="4576">
                  <c:v>96.618120000000005</c:v>
                </c:pt>
                <c:pt idx="4577">
                  <c:v>96.611500000000007</c:v>
                </c:pt>
                <c:pt idx="4578">
                  <c:v>96.603980000000007</c:v>
                </c:pt>
                <c:pt idx="4579">
                  <c:v>96.595770000000002</c:v>
                </c:pt>
                <c:pt idx="4580">
                  <c:v>96.58766</c:v>
                </c:pt>
                <c:pt idx="4581">
                  <c:v>96.580669999999998</c:v>
                </c:pt>
                <c:pt idx="4582">
                  <c:v>96.575609999999998</c:v>
                </c:pt>
                <c:pt idx="4583">
                  <c:v>96.572649999999996</c:v>
                </c:pt>
                <c:pt idx="4584">
                  <c:v>96.571280000000002</c:v>
                </c:pt>
                <c:pt idx="4585">
                  <c:v>96.570239999999998</c:v>
                </c:pt>
                <c:pt idx="4586">
                  <c:v>96.568209999999993</c:v>
                </c:pt>
                <c:pt idx="4587">
                  <c:v>96.564170000000004</c:v>
                </c:pt>
                <c:pt idx="4588">
                  <c:v>96.557789999999997</c:v>
                </c:pt>
                <c:pt idx="4589">
                  <c:v>96.549480000000003</c:v>
                </c:pt>
                <c:pt idx="4590">
                  <c:v>96.54016</c:v>
                </c:pt>
                <c:pt idx="4591">
                  <c:v>96.530789999999996</c:v>
                </c:pt>
                <c:pt idx="4592">
                  <c:v>96.521919999999994</c:v>
                </c:pt>
                <c:pt idx="4593">
                  <c:v>96.513660000000002</c:v>
                </c:pt>
                <c:pt idx="4594">
                  <c:v>96.505740000000003</c:v>
                </c:pt>
                <c:pt idx="4595">
                  <c:v>96.497789999999995</c:v>
                </c:pt>
                <c:pt idx="4596">
                  <c:v>96.489680000000007</c:v>
                </c:pt>
                <c:pt idx="4597">
                  <c:v>96.481539999999995</c:v>
                </c:pt>
                <c:pt idx="4598">
                  <c:v>96.473879999999994</c:v>
                </c:pt>
                <c:pt idx="4599">
                  <c:v>96.467209999999994</c:v>
                </c:pt>
                <c:pt idx="4600">
                  <c:v>96.461730000000003</c:v>
                </c:pt>
                <c:pt idx="4601">
                  <c:v>96.457350000000005</c:v>
                </c:pt>
                <c:pt idx="4602">
                  <c:v>96.453609999999998</c:v>
                </c:pt>
                <c:pt idx="4603">
                  <c:v>96.449870000000004</c:v>
                </c:pt>
                <c:pt idx="4604">
                  <c:v>96.445650000000001</c:v>
                </c:pt>
                <c:pt idx="4605">
                  <c:v>96.440569999999994</c:v>
                </c:pt>
                <c:pt idx="4606">
                  <c:v>96.434650000000005</c:v>
                </c:pt>
                <c:pt idx="4607">
                  <c:v>96.428049999999999</c:v>
                </c:pt>
                <c:pt idx="4608">
                  <c:v>96.420990000000003</c:v>
                </c:pt>
                <c:pt idx="4609">
                  <c:v>96.413759999999996</c:v>
                </c:pt>
                <c:pt idx="4610">
                  <c:v>96.406649999999999</c:v>
                </c:pt>
                <c:pt idx="4611">
                  <c:v>96.4</c:v>
                </c:pt>
                <c:pt idx="4612">
                  <c:v>96.394170000000003</c:v>
                </c:pt>
                <c:pt idx="4613">
                  <c:v>96.389430000000004</c:v>
                </c:pt>
                <c:pt idx="4614">
                  <c:v>96.385859999999994</c:v>
                </c:pt>
                <c:pt idx="4615">
                  <c:v>96.383200000000002</c:v>
                </c:pt>
                <c:pt idx="4616">
                  <c:v>96.380859999999998</c:v>
                </c:pt>
                <c:pt idx="4617">
                  <c:v>96.377949999999998</c:v>
                </c:pt>
                <c:pt idx="4618">
                  <c:v>96.373699999999999</c:v>
                </c:pt>
                <c:pt idx="4619">
                  <c:v>96.367649999999998</c:v>
                </c:pt>
                <c:pt idx="4620">
                  <c:v>96.359790000000004</c:v>
                </c:pt>
                <c:pt idx="4621">
                  <c:v>96.350629999999995</c:v>
                </c:pt>
                <c:pt idx="4622">
                  <c:v>96.340980000000002</c:v>
                </c:pt>
                <c:pt idx="4623">
                  <c:v>96.331580000000002</c:v>
                </c:pt>
                <c:pt idx="4624">
                  <c:v>96.322950000000006</c:v>
                </c:pt>
                <c:pt idx="4625">
                  <c:v>96.315240000000003</c:v>
                </c:pt>
                <c:pt idx="4626">
                  <c:v>96.308300000000003</c:v>
                </c:pt>
                <c:pt idx="4627">
                  <c:v>96.301950000000005</c:v>
                </c:pt>
                <c:pt idx="4628">
                  <c:v>96.296080000000003</c:v>
                </c:pt>
                <c:pt idx="4629">
                  <c:v>96.290769999999995</c:v>
                </c:pt>
                <c:pt idx="4630">
                  <c:v>96.286209999999997</c:v>
                </c:pt>
                <c:pt idx="4631">
                  <c:v>96.28246</c:v>
                </c:pt>
                <c:pt idx="4632">
                  <c:v>96.279319999999998</c:v>
                </c:pt>
                <c:pt idx="4633">
                  <c:v>96.276349999999994</c:v>
                </c:pt>
                <c:pt idx="4634">
                  <c:v>96.272919999999999</c:v>
                </c:pt>
                <c:pt idx="4635">
                  <c:v>96.268420000000006</c:v>
                </c:pt>
                <c:pt idx="4636">
                  <c:v>96.262590000000003</c:v>
                </c:pt>
                <c:pt idx="4637">
                  <c:v>96.255470000000003</c:v>
                </c:pt>
                <c:pt idx="4638">
                  <c:v>96.247540000000001</c:v>
                </c:pt>
                <c:pt idx="4639">
                  <c:v>96.239270000000005</c:v>
                </c:pt>
                <c:pt idx="4640">
                  <c:v>96.231219999999993</c:v>
                </c:pt>
                <c:pt idx="4641">
                  <c:v>96.223600000000005</c:v>
                </c:pt>
                <c:pt idx="4642">
                  <c:v>96.216409999999996</c:v>
                </c:pt>
                <c:pt idx="4643">
                  <c:v>96.209490000000002</c:v>
                </c:pt>
                <c:pt idx="4644">
                  <c:v>96.202590000000001</c:v>
                </c:pt>
                <c:pt idx="4645">
                  <c:v>96.195589999999996</c:v>
                </c:pt>
                <c:pt idx="4646">
                  <c:v>96.188490000000002</c:v>
                </c:pt>
                <c:pt idx="4647">
                  <c:v>96.181370000000001</c:v>
                </c:pt>
                <c:pt idx="4648">
                  <c:v>96.174289999999999</c:v>
                </c:pt>
                <c:pt idx="4649">
                  <c:v>96.167280000000005</c:v>
                </c:pt>
                <c:pt idx="4650">
                  <c:v>96.160390000000007</c:v>
                </c:pt>
                <c:pt idx="4651">
                  <c:v>96.153599999999997</c:v>
                </c:pt>
                <c:pt idx="4652">
                  <c:v>96.147030000000001</c:v>
                </c:pt>
                <c:pt idx="4653">
                  <c:v>96.140780000000007</c:v>
                </c:pt>
                <c:pt idx="4654">
                  <c:v>96.135040000000004</c:v>
                </c:pt>
                <c:pt idx="4655">
                  <c:v>96.12988</c:v>
                </c:pt>
                <c:pt idx="4656">
                  <c:v>96.125209999999996</c:v>
                </c:pt>
                <c:pt idx="4657">
                  <c:v>96.120769999999993</c:v>
                </c:pt>
                <c:pt idx="4658">
                  <c:v>96.116240000000005</c:v>
                </c:pt>
                <c:pt idx="4659">
                  <c:v>96.111339999999998</c:v>
                </c:pt>
                <c:pt idx="4660">
                  <c:v>96.105909999999994</c:v>
                </c:pt>
                <c:pt idx="4661">
                  <c:v>96.099990000000005</c:v>
                </c:pt>
                <c:pt idx="4662">
                  <c:v>96.09375</c:v>
                </c:pt>
                <c:pt idx="4663">
                  <c:v>96.087419999999995</c:v>
                </c:pt>
                <c:pt idx="4664">
                  <c:v>96.081119999999999</c:v>
                </c:pt>
                <c:pt idx="4665">
                  <c:v>96.074870000000004</c:v>
                </c:pt>
                <c:pt idx="4666">
                  <c:v>96.068610000000007</c:v>
                </c:pt>
                <c:pt idx="4667">
                  <c:v>96.062240000000003</c:v>
                </c:pt>
                <c:pt idx="4668">
                  <c:v>96.055779999999999</c:v>
                </c:pt>
                <c:pt idx="4669">
                  <c:v>96.049319999999994</c:v>
                </c:pt>
                <c:pt idx="4670">
                  <c:v>96.043009999999995</c:v>
                </c:pt>
                <c:pt idx="4671">
                  <c:v>96.037090000000006</c:v>
                </c:pt>
                <c:pt idx="4672">
                  <c:v>96.031589999999994</c:v>
                </c:pt>
                <c:pt idx="4673">
                  <c:v>96.026520000000005</c:v>
                </c:pt>
                <c:pt idx="4674">
                  <c:v>96.021770000000004</c:v>
                </c:pt>
                <c:pt idx="4675">
                  <c:v>96.017179999999996</c:v>
                </c:pt>
                <c:pt idx="4676">
                  <c:v>96.012649999999994</c:v>
                </c:pt>
                <c:pt idx="4677">
                  <c:v>96.008089999999996</c:v>
                </c:pt>
                <c:pt idx="4678">
                  <c:v>96.003469999999993</c:v>
                </c:pt>
                <c:pt idx="4679">
                  <c:v>95.99879</c:v>
                </c:pt>
                <c:pt idx="4680">
                  <c:v>95.993979999999993</c:v>
                </c:pt>
                <c:pt idx="4681">
                  <c:v>95.988910000000004</c:v>
                </c:pt>
                <c:pt idx="4682">
                  <c:v>95.983549999999994</c:v>
                </c:pt>
                <c:pt idx="4683">
                  <c:v>95.977869999999996</c:v>
                </c:pt>
                <c:pt idx="4684">
                  <c:v>95.971999999999994</c:v>
                </c:pt>
                <c:pt idx="4685">
                  <c:v>95.966040000000007</c:v>
                </c:pt>
                <c:pt idx="4686">
                  <c:v>95.960160000000002</c:v>
                </c:pt>
                <c:pt idx="4687">
                  <c:v>95.954350000000005</c:v>
                </c:pt>
                <c:pt idx="4688">
                  <c:v>95.948419999999999</c:v>
                </c:pt>
                <c:pt idx="4689">
                  <c:v>95.942080000000004</c:v>
                </c:pt>
                <c:pt idx="4690">
                  <c:v>95.935040000000001</c:v>
                </c:pt>
                <c:pt idx="4691">
                  <c:v>95.927120000000002</c:v>
                </c:pt>
                <c:pt idx="4692">
                  <c:v>95.918490000000006</c:v>
                </c:pt>
                <c:pt idx="4693">
                  <c:v>95.90943</c:v>
                </c:pt>
                <c:pt idx="4694">
                  <c:v>95.900480000000002</c:v>
                </c:pt>
                <c:pt idx="4695">
                  <c:v>95.892070000000004</c:v>
                </c:pt>
                <c:pt idx="4696">
                  <c:v>95.884420000000006</c:v>
                </c:pt>
                <c:pt idx="4697">
                  <c:v>95.877440000000007</c:v>
                </c:pt>
                <c:pt idx="4698">
                  <c:v>95.870779999999996</c:v>
                </c:pt>
                <c:pt idx="4699">
                  <c:v>95.863889999999998</c:v>
                </c:pt>
                <c:pt idx="4700">
                  <c:v>95.856309999999993</c:v>
                </c:pt>
                <c:pt idx="4701">
                  <c:v>95.847679999999997</c:v>
                </c:pt>
                <c:pt idx="4702">
                  <c:v>95.837959999999995</c:v>
                </c:pt>
                <c:pt idx="4703">
                  <c:v>95.827269999999999</c:v>
                </c:pt>
                <c:pt idx="4704">
                  <c:v>95.815960000000004</c:v>
                </c:pt>
                <c:pt idx="4705">
                  <c:v>95.804349999999999</c:v>
                </c:pt>
                <c:pt idx="4706">
                  <c:v>95.792810000000003</c:v>
                </c:pt>
                <c:pt idx="4707">
                  <c:v>95.781639999999996</c:v>
                </c:pt>
                <c:pt idx="4708">
                  <c:v>95.771100000000004</c:v>
                </c:pt>
                <c:pt idx="4709">
                  <c:v>95.761409999999998</c:v>
                </c:pt>
                <c:pt idx="4710">
                  <c:v>95.75273</c:v>
                </c:pt>
                <c:pt idx="4711">
                  <c:v>95.74512</c:v>
                </c:pt>
                <c:pt idx="4712">
                  <c:v>95.738590000000002</c:v>
                </c:pt>
                <c:pt idx="4713">
                  <c:v>95.732950000000002</c:v>
                </c:pt>
                <c:pt idx="4714">
                  <c:v>95.728020000000001</c:v>
                </c:pt>
                <c:pt idx="4715">
                  <c:v>95.723500000000001</c:v>
                </c:pt>
                <c:pt idx="4716">
                  <c:v>95.718990000000005</c:v>
                </c:pt>
                <c:pt idx="4717">
                  <c:v>95.714150000000004</c:v>
                </c:pt>
                <c:pt idx="4718">
                  <c:v>95.708550000000002</c:v>
                </c:pt>
                <c:pt idx="4719">
                  <c:v>95.701830000000001</c:v>
                </c:pt>
                <c:pt idx="4720">
                  <c:v>95.693740000000005</c:v>
                </c:pt>
                <c:pt idx="4721">
                  <c:v>95.684229999999999</c:v>
                </c:pt>
                <c:pt idx="4722">
                  <c:v>95.673490000000001</c:v>
                </c:pt>
                <c:pt idx="4723">
                  <c:v>95.662030000000001</c:v>
                </c:pt>
                <c:pt idx="4724">
                  <c:v>95.650409999999994</c:v>
                </c:pt>
                <c:pt idx="4725">
                  <c:v>95.639300000000006</c:v>
                </c:pt>
                <c:pt idx="4726">
                  <c:v>95.629149999999996</c:v>
                </c:pt>
                <c:pt idx="4727">
                  <c:v>95.620109999999997</c:v>
                </c:pt>
                <c:pt idx="4728">
                  <c:v>95.612009999999998</c:v>
                </c:pt>
                <c:pt idx="4729">
                  <c:v>95.60445</c:v>
                </c:pt>
                <c:pt idx="4730">
                  <c:v>95.597040000000007</c:v>
                </c:pt>
                <c:pt idx="4731">
                  <c:v>95.589470000000006</c:v>
                </c:pt>
                <c:pt idx="4732">
                  <c:v>95.58175</c:v>
                </c:pt>
                <c:pt idx="4733">
                  <c:v>95.574039999999997</c:v>
                </c:pt>
                <c:pt idx="4734">
                  <c:v>95.566630000000004</c:v>
                </c:pt>
                <c:pt idx="4735">
                  <c:v>95.559709999999995</c:v>
                </c:pt>
                <c:pt idx="4736">
                  <c:v>95.553229999999999</c:v>
                </c:pt>
                <c:pt idx="4737">
                  <c:v>95.546980000000005</c:v>
                </c:pt>
                <c:pt idx="4738">
                  <c:v>95.540620000000004</c:v>
                </c:pt>
                <c:pt idx="4739">
                  <c:v>95.533879999999996</c:v>
                </c:pt>
                <c:pt idx="4740">
                  <c:v>95.526600000000002</c:v>
                </c:pt>
                <c:pt idx="4741">
                  <c:v>95.518780000000007</c:v>
                </c:pt>
                <c:pt idx="4742">
                  <c:v>95.510599999999997</c:v>
                </c:pt>
                <c:pt idx="4743">
                  <c:v>95.502110000000002</c:v>
                </c:pt>
                <c:pt idx="4744">
                  <c:v>95.493279999999999</c:v>
                </c:pt>
                <c:pt idx="4745">
                  <c:v>95.483980000000003</c:v>
                </c:pt>
                <c:pt idx="4746">
                  <c:v>95.473950000000002</c:v>
                </c:pt>
                <c:pt idx="4747">
                  <c:v>95.46311</c:v>
                </c:pt>
                <c:pt idx="4748">
                  <c:v>95.451530000000005</c:v>
                </c:pt>
                <c:pt idx="4749">
                  <c:v>95.439539999999994</c:v>
                </c:pt>
                <c:pt idx="4750">
                  <c:v>95.427620000000005</c:v>
                </c:pt>
                <c:pt idx="4751">
                  <c:v>95.41628</c:v>
                </c:pt>
                <c:pt idx="4752">
                  <c:v>95.405839999999998</c:v>
                </c:pt>
                <c:pt idx="4753">
                  <c:v>95.396450000000002</c:v>
                </c:pt>
                <c:pt idx="4754">
                  <c:v>95.387990000000002</c:v>
                </c:pt>
                <c:pt idx="4755">
                  <c:v>95.380170000000007</c:v>
                </c:pt>
                <c:pt idx="4756">
                  <c:v>95.372680000000003</c:v>
                </c:pt>
                <c:pt idx="4757">
                  <c:v>95.365229999999997</c:v>
                </c:pt>
                <c:pt idx="4758">
                  <c:v>95.357550000000003</c:v>
                </c:pt>
                <c:pt idx="4759">
                  <c:v>95.349490000000003</c:v>
                </c:pt>
                <c:pt idx="4760">
                  <c:v>95.34093</c:v>
                </c:pt>
                <c:pt idx="4761">
                  <c:v>95.331720000000004</c:v>
                </c:pt>
                <c:pt idx="4762">
                  <c:v>95.321830000000006</c:v>
                </c:pt>
                <c:pt idx="4763">
                  <c:v>95.311310000000006</c:v>
                </c:pt>
                <c:pt idx="4764">
                  <c:v>95.300330000000002</c:v>
                </c:pt>
                <c:pt idx="4765">
                  <c:v>95.289090000000002</c:v>
                </c:pt>
                <c:pt idx="4766">
                  <c:v>95.277799999999999</c:v>
                </c:pt>
                <c:pt idx="4767">
                  <c:v>95.266559999999998</c:v>
                </c:pt>
                <c:pt idx="4768">
                  <c:v>95.255330000000001</c:v>
                </c:pt>
                <c:pt idx="4769">
                  <c:v>95.243960000000001</c:v>
                </c:pt>
                <c:pt idx="4770">
                  <c:v>95.23227</c:v>
                </c:pt>
                <c:pt idx="4771">
                  <c:v>95.220209999999994</c:v>
                </c:pt>
                <c:pt idx="4772">
                  <c:v>95.207859999999997</c:v>
                </c:pt>
                <c:pt idx="4773">
                  <c:v>95.195400000000006</c:v>
                </c:pt>
                <c:pt idx="4774">
                  <c:v>95.183080000000004</c:v>
                </c:pt>
                <c:pt idx="4775">
                  <c:v>95.171090000000007</c:v>
                </c:pt>
                <c:pt idx="4776">
                  <c:v>95.159419999999997</c:v>
                </c:pt>
                <c:pt idx="4777">
                  <c:v>95.147930000000002</c:v>
                </c:pt>
                <c:pt idx="4778">
                  <c:v>95.136439999999993</c:v>
                </c:pt>
                <c:pt idx="4779">
                  <c:v>95.124799999999993</c:v>
                </c:pt>
                <c:pt idx="4780">
                  <c:v>95.112920000000003</c:v>
                </c:pt>
                <c:pt idx="4781">
                  <c:v>95.100909999999999</c:v>
                </c:pt>
                <c:pt idx="4782">
                  <c:v>95.088930000000005</c:v>
                </c:pt>
                <c:pt idx="4783">
                  <c:v>95.077119999999994</c:v>
                </c:pt>
                <c:pt idx="4784">
                  <c:v>95.065479999999994</c:v>
                </c:pt>
                <c:pt idx="4785">
                  <c:v>95.053929999999994</c:v>
                </c:pt>
                <c:pt idx="4786">
                  <c:v>95.042310000000001</c:v>
                </c:pt>
                <c:pt idx="4787">
                  <c:v>95.030569999999997</c:v>
                </c:pt>
                <c:pt idx="4788">
                  <c:v>95.018680000000003</c:v>
                </c:pt>
                <c:pt idx="4789">
                  <c:v>95.006739999999994</c:v>
                </c:pt>
                <c:pt idx="4790">
                  <c:v>94.994839999999996</c:v>
                </c:pt>
                <c:pt idx="4791">
                  <c:v>94.983000000000004</c:v>
                </c:pt>
                <c:pt idx="4792">
                  <c:v>94.971050000000005</c:v>
                </c:pt>
                <c:pt idx="4793">
                  <c:v>94.958789999999993</c:v>
                </c:pt>
                <c:pt idx="4794">
                  <c:v>94.945989999999995</c:v>
                </c:pt>
                <c:pt idx="4795">
                  <c:v>94.932609999999997</c:v>
                </c:pt>
                <c:pt idx="4796">
                  <c:v>94.918859999999995</c:v>
                </c:pt>
                <c:pt idx="4797">
                  <c:v>94.90513</c:v>
                </c:pt>
                <c:pt idx="4798">
                  <c:v>94.89188</c:v>
                </c:pt>
                <c:pt idx="4799">
                  <c:v>94.879350000000002</c:v>
                </c:pt>
                <c:pt idx="4800">
                  <c:v>94.867490000000004</c:v>
                </c:pt>
                <c:pt idx="4801">
                  <c:v>94.855869999999996</c:v>
                </c:pt>
                <c:pt idx="4802">
                  <c:v>94.843819999999994</c:v>
                </c:pt>
                <c:pt idx="4803">
                  <c:v>94.830759999999998</c:v>
                </c:pt>
                <c:pt idx="4804">
                  <c:v>94.816370000000006</c:v>
                </c:pt>
                <c:pt idx="4805">
                  <c:v>94.800820000000002</c:v>
                </c:pt>
                <c:pt idx="4806">
                  <c:v>94.784670000000006</c:v>
                </c:pt>
                <c:pt idx="4807">
                  <c:v>94.768829999999994</c:v>
                </c:pt>
                <c:pt idx="4808">
                  <c:v>94.754099999999994</c:v>
                </c:pt>
                <c:pt idx="4809">
                  <c:v>94.741069999999993</c:v>
                </c:pt>
                <c:pt idx="4810">
                  <c:v>94.729839999999996</c:v>
                </c:pt>
                <c:pt idx="4811">
                  <c:v>94.720100000000002</c:v>
                </c:pt>
                <c:pt idx="4812">
                  <c:v>94.711110000000005</c:v>
                </c:pt>
                <c:pt idx="4813">
                  <c:v>94.702039999999997</c:v>
                </c:pt>
                <c:pt idx="4814">
                  <c:v>94.692120000000003</c:v>
                </c:pt>
                <c:pt idx="4815">
                  <c:v>94.680800000000005</c:v>
                </c:pt>
                <c:pt idx="4816">
                  <c:v>94.667900000000003</c:v>
                </c:pt>
                <c:pt idx="4817">
                  <c:v>94.653580000000005</c:v>
                </c:pt>
                <c:pt idx="4818">
                  <c:v>94.638339999999999</c:v>
                </c:pt>
                <c:pt idx="4819">
                  <c:v>94.622889999999998</c:v>
                </c:pt>
                <c:pt idx="4820">
                  <c:v>94.607939999999999</c:v>
                </c:pt>
                <c:pt idx="4821">
                  <c:v>94.594049999999996</c:v>
                </c:pt>
                <c:pt idx="4822">
                  <c:v>94.581469999999996</c:v>
                </c:pt>
                <c:pt idx="4823">
                  <c:v>94.569990000000004</c:v>
                </c:pt>
                <c:pt idx="4824">
                  <c:v>94.559100000000001</c:v>
                </c:pt>
                <c:pt idx="4825">
                  <c:v>94.548029999999997</c:v>
                </c:pt>
                <c:pt idx="4826">
                  <c:v>94.536119999999997</c:v>
                </c:pt>
                <c:pt idx="4827">
                  <c:v>94.522949999999994</c:v>
                </c:pt>
                <c:pt idx="4828">
                  <c:v>94.508510000000001</c:v>
                </c:pt>
                <c:pt idx="4829">
                  <c:v>94.493260000000006</c:v>
                </c:pt>
                <c:pt idx="4830">
                  <c:v>94.477789999999999</c:v>
                </c:pt>
                <c:pt idx="4831">
                  <c:v>94.462789999999998</c:v>
                </c:pt>
                <c:pt idx="4832">
                  <c:v>94.448710000000005</c:v>
                </c:pt>
                <c:pt idx="4833">
                  <c:v>94.435680000000005</c:v>
                </c:pt>
                <c:pt idx="4834">
                  <c:v>94.423479999999998</c:v>
                </c:pt>
                <c:pt idx="4835">
                  <c:v>94.411770000000004</c:v>
                </c:pt>
                <c:pt idx="4836">
                  <c:v>94.400130000000004</c:v>
                </c:pt>
                <c:pt idx="4837">
                  <c:v>94.388289999999998</c:v>
                </c:pt>
                <c:pt idx="4838">
                  <c:v>94.376140000000007</c:v>
                </c:pt>
                <c:pt idx="4839">
                  <c:v>94.363630000000001</c:v>
                </c:pt>
                <c:pt idx="4840">
                  <c:v>94.350809999999996</c:v>
                </c:pt>
                <c:pt idx="4841">
                  <c:v>94.33766</c:v>
                </c:pt>
                <c:pt idx="4842">
                  <c:v>94.324129999999997</c:v>
                </c:pt>
                <c:pt idx="4843">
                  <c:v>94.310230000000004</c:v>
                </c:pt>
                <c:pt idx="4844">
                  <c:v>94.295959999999994</c:v>
                </c:pt>
                <c:pt idx="4845">
                  <c:v>94.28143</c:v>
                </c:pt>
                <c:pt idx="4846">
                  <c:v>94.266760000000005</c:v>
                </c:pt>
                <c:pt idx="4847">
                  <c:v>94.252020000000002</c:v>
                </c:pt>
                <c:pt idx="4848">
                  <c:v>94.237129999999993</c:v>
                </c:pt>
                <c:pt idx="4849">
                  <c:v>94.221950000000007</c:v>
                </c:pt>
                <c:pt idx="4850">
                  <c:v>94.206249999999997</c:v>
                </c:pt>
                <c:pt idx="4851">
                  <c:v>94.189809999999994</c:v>
                </c:pt>
                <c:pt idx="4852">
                  <c:v>94.172629999999998</c:v>
                </c:pt>
                <c:pt idx="4853">
                  <c:v>94.154859999999999</c:v>
                </c:pt>
                <c:pt idx="4854">
                  <c:v>94.136970000000005</c:v>
                </c:pt>
                <c:pt idx="4855">
                  <c:v>94.119510000000005</c:v>
                </c:pt>
                <c:pt idx="4856">
                  <c:v>94.103049999999996</c:v>
                </c:pt>
                <c:pt idx="4857">
                  <c:v>94.088040000000007</c:v>
                </c:pt>
                <c:pt idx="4858">
                  <c:v>94.074709999999996</c:v>
                </c:pt>
                <c:pt idx="4859">
                  <c:v>94.063100000000006</c:v>
                </c:pt>
                <c:pt idx="4860">
                  <c:v>94.052890000000005</c:v>
                </c:pt>
                <c:pt idx="4861">
                  <c:v>94.043599999999998</c:v>
                </c:pt>
                <c:pt idx="4862">
                  <c:v>94.034559999999999</c:v>
                </c:pt>
                <c:pt idx="4863">
                  <c:v>94.025080000000003</c:v>
                </c:pt>
                <c:pt idx="4864">
                  <c:v>94.014510000000001</c:v>
                </c:pt>
                <c:pt idx="4865">
                  <c:v>94.002409999999998</c:v>
                </c:pt>
                <c:pt idx="4866">
                  <c:v>93.988669999999999</c:v>
                </c:pt>
                <c:pt idx="4867">
                  <c:v>93.973529999999997</c:v>
                </c:pt>
                <c:pt idx="4868">
                  <c:v>93.957490000000007</c:v>
                </c:pt>
                <c:pt idx="4869">
                  <c:v>93.941140000000004</c:v>
                </c:pt>
                <c:pt idx="4870">
                  <c:v>93.924999999999997</c:v>
                </c:pt>
                <c:pt idx="4871">
                  <c:v>93.90925</c:v>
                </c:pt>
                <c:pt idx="4872">
                  <c:v>93.893839999999997</c:v>
                </c:pt>
                <c:pt idx="4873">
                  <c:v>93.878420000000006</c:v>
                </c:pt>
                <c:pt idx="4874">
                  <c:v>93.862570000000005</c:v>
                </c:pt>
                <c:pt idx="4875">
                  <c:v>93.846100000000007</c:v>
                </c:pt>
                <c:pt idx="4876">
                  <c:v>93.829089999999994</c:v>
                </c:pt>
                <c:pt idx="4877">
                  <c:v>93.811869999999999</c:v>
                </c:pt>
                <c:pt idx="4878">
                  <c:v>93.794970000000006</c:v>
                </c:pt>
                <c:pt idx="4879">
                  <c:v>93.778769999999994</c:v>
                </c:pt>
                <c:pt idx="4880">
                  <c:v>93.763450000000006</c:v>
                </c:pt>
                <c:pt idx="4881">
                  <c:v>93.748829999999998</c:v>
                </c:pt>
                <c:pt idx="4882">
                  <c:v>93.734589999999997</c:v>
                </c:pt>
                <c:pt idx="4883">
                  <c:v>93.720280000000002</c:v>
                </c:pt>
                <c:pt idx="4884">
                  <c:v>93.705669999999998</c:v>
                </c:pt>
                <c:pt idx="4885">
                  <c:v>93.690740000000005</c:v>
                </c:pt>
                <c:pt idx="4886">
                  <c:v>93.675690000000003</c:v>
                </c:pt>
                <c:pt idx="4887">
                  <c:v>93.660799999999995</c:v>
                </c:pt>
                <c:pt idx="4888">
                  <c:v>93.646199999999993</c:v>
                </c:pt>
                <c:pt idx="4889">
                  <c:v>93.631910000000005</c:v>
                </c:pt>
                <c:pt idx="4890">
                  <c:v>93.617720000000006</c:v>
                </c:pt>
                <c:pt idx="4891">
                  <c:v>93.603340000000003</c:v>
                </c:pt>
                <c:pt idx="4892">
                  <c:v>93.588509999999999</c:v>
                </c:pt>
                <c:pt idx="4893">
                  <c:v>93.573040000000006</c:v>
                </c:pt>
                <c:pt idx="4894">
                  <c:v>93.556889999999996</c:v>
                </c:pt>
                <c:pt idx="4895">
                  <c:v>93.540149999999997</c:v>
                </c:pt>
                <c:pt idx="4896">
                  <c:v>93.522900000000007</c:v>
                </c:pt>
                <c:pt idx="4897">
                  <c:v>93.505160000000004</c:v>
                </c:pt>
                <c:pt idx="4898">
                  <c:v>93.487039999999993</c:v>
                </c:pt>
                <c:pt idx="4899">
                  <c:v>93.468670000000003</c:v>
                </c:pt>
                <c:pt idx="4900">
                  <c:v>93.450230000000005</c:v>
                </c:pt>
                <c:pt idx="4901">
                  <c:v>93.431979999999996</c:v>
                </c:pt>
                <c:pt idx="4902">
                  <c:v>93.414150000000006</c:v>
                </c:pt>
                <c:pt idx="4903">
                  <c:v>93.396900000000002</c:v>
                </c:pt>
                <c:pt idx="4904">
                  <c:v>93.380139999999997</c:v>
                </c:pt>
                <c:pt idx="4905">
                  <c:v>93.363640000000004</c:v>
                </c:pt>
                <c:pt idx="4906">
                  <c:v>93.347080000000005</c:v>
                </c:pt>
                <c:pt idx="4907">
                  <c:v>93.330219999999997</c:v>
                </c:pt>
                <c:pt idx="4908">
                  <c:v>93.313000000000002</c:v>
                </c:pt>
                <c:pt idx="4909">
                  <c:v>93.295580000000001</c:v>
                </c:pt>
                <c:pt idx="4910">
                  <c:v>93.278300000000002</c:v>
                </c:pt>
                <c:pt idx="4911">
                  <c:v>93.261380000000003</c:v>
                </c:pt>
                <c:pt idx="4912">
                  <c:v>93.245059999999995</c:v>
                </c:pt>
                <c:pt idx="4913">
                  <c:v>93.229200000000006</c:v>
                </c:pt>
                <c:pt idx="4914">
                  <c:v>93.213620000000006</c:v>
                </c:pt>
                <c:pt idx="4915">
                  <c:v>93.198049999999995</c:v>
                </c:pt>
                <c:pt idx="4916">
                  <c:v>93.182280000000006</c:v>
                </c:pt>
                <c:pt idx="4917">
                  <c:v>93.166250000000005</c:v>
                </c:pt>
                <c:pt idx="4918">
                  <c:v>93.150019999999998</c:v>
                </c:pt>
                <c:pt idx="4919">
                  <c:v>93.133669999999995</c:v>
                </c:pt>
                <c:pt idx="4920">
                  <c:v>93.117180000000005</c:v>
                </c:pt>
                <c:pt idx="4921">
                  <c:v>93.100430000000003</c:v>
                </c:pt>
                <c:pt idx="4922">
                  <c:v>93.083259999999996</c:v>
                </c:pt>
                <c:pt idx="4923">
                  <c:v>93.065569999999994</c:v>
                </c:pt>
                <c:pt idx="4924">
                  <c:v>93.047470000000004</c:v>
                </c:pt>
                <c:pt idx="4925">
                  <c:v>93.029240000000001</c:v>
                </c:pt>
                <c:pt idx="4926">
                  <c:v>93.011219999999994</c:v>
                </c:pt>
                <c:pt idx="4927">
                  <c:v>92.993660000000006</c:v>
                </c:pt>
                <c:pt idx="4928">
                  <c:v>92.976519999999994</c:v>
                </c:pt>
                <c:pt idx="4929">
                  <c:v>92.959389999999999</c:v>
                </c:pt>
                <c:pt idx="4930">
                  <c:v>92.941659999999999</c:v>
                </c:pt>
                <c:pt idx="4931">
                  <c:v>92.922690000000003</c:v>
                </c:pt>
                <c:pt idx="4932">
                  <c:v>92.902060000000006</c:v>
                </c:pt>
                <c:pt idx="4933">
                  <c:v>92.879840000000002</c:v>
                </c:pt>
                <c:pt idx="4934">
                  <c:v>92.856480000000005</c:v>
                </c:pt>
                <c:pt idx="4935">
                  <c:v>92.832750000000004</c:v>
                </c:pt>
                <c:pt idx="4936">
                  <c:v>92.809479999999994</c:v>
                </c:pt>
                <c:pt idx="4937">
                  <c:v>92.787289999999999</c:v>
                </c:pt>
                <c:pt idx="4938">
                  <c:v>92.766480000000001</c:v>
                </c:pt>
                <c:pt idx="4939">
                  <c:v>92.747029999999995</c:v>
                </c:pt>
                <c:pt idx="4940">
                  <c:v>92.728769999999997</c:v>
                </c:pt>
                <c:pt idx="4941">
                  <c:v>92.711359999999999</c:v>
                </c:pt>
                <c:pt idx="4942">
                  <c:v>92.694540000000003</c:v>
                </c:pt>
                <c:pt idx="4943">
                  <c:v>92.67801</c:v>
                </c:pt>
                <c:pt idx="4944">
                  <c:v>92.661420000000007</c:v>
                </c:pt>
                <c:pt idx="4945">
                  <c:v>92.644289999999998</c:v>
                </c:pt>
                <c:pt idx="4946">
                  <c:v>92.626090000000005</c:v>
                </c:pt>
                <c:pt idx="4947">
                  <c:v>92.606260000000006</c:v>
                </c:pt>
                <c:pt idx="4948">
                  <c:v>92.584479999999999</c:v>
                </c:pt>
                <c:pt idx="4949">
                  <c:v>92.560649999999995</c:v>
                </c:pt>
                <c:pt idx="4950">
                  <c:v>92.5351</c:v>
                </c:pt>
                <c:pt idx="4951">
                  <c:v>92.508420000000001</c:v>
                </c:pt>
                <c:pt idx="4952">
                  <c:v>92.481359999999995</c:v>
                </c:pt>
                <c:pt idx="4953">
                  <c:v>92.454660000000004</c:v>
                </c:pt>
                <c:pt idx="4954">
                  <c:v>92.42895</c:v>
                </c:pt>
                <c:pt idx="4955">
                  <c:v>92.404650000000004</c:v>
                </c:pt>
                <c:pt idx="4956">
                  <c:v>92.382009999999994</c:v>
                </c:pt>
                <c:pt idx="4957">
                  <c:v>92.361080000000001</c:v>
                </c:pt>
                <c:pt idx="4958">
                  <c:v>92.341790000000003</c:v>
                </c:pt>
                <c:pt idx="4959">
                  <c:v>92.323859999999996</c:v>
                </c:pt>
                <c:pt idx="4960">
                  <c:v>92.306880000000007</c:v>
                </c:pt>
                <c:pt idx="4961">
                  <c:v>92.290260000000004</c:v>
                </c:pt>
                <c:pt idx="4962">
                  <c:v>92.273449999999997</c:v>
                </c:pt>
                <c:pt idx="4963">
                  <c:v>92.255989999999997</c:v>
                </c:pt>
                <c:pt idx="4964">
                  <c:v>92.237639999999999</c:v>
                </c:pt>
                <c:pt idx="4965">
                  <c:v>92.218530000000001</c:v>
                </c:pt>
                <c:pt idx="4966">
                  <c:v>92.19896</c:v>
                </c:pt>
                <c:pt idx="4967">
                  <c:v>92.179249999999996</c:v>
                </c:pt>
                <c:pt idx="4968">
                  <c:v>92.159580000000005</c:v>
                </c:pt>
                <c:pt idx="4969">
                  <c:v>92.139899999999997</c:v>
                </c:pt>
                <c:pt idx="4970">
                  <c:v>92.119829999999993</c:v>
                </c:pt>
                <c:pt idx="4971">
                  <c:v>92.098879999999994</c:v>
                </c:pt>
                <c:pt idx="4972">
                  <c:v>92.076610000000002</c:v>
                </c:pt>
                <c:pt idx="4973">
                  <c:v>92.052869999999999</c:v>
                </c:pt>
                <c:pt idx="4974">
                  <c:v>92.027879999999996</c:v>
                </c:pt>
                <c:pt idx="4975">
                  <c:v>92.002099999999999</c:v>
                </c:pt>
                <c:pt idx="4976">
                  <c:v>91.976150000000004</c:v>
                </c:pt>
                <c:pt idx="4977">
                  <c:v>91.950519999999997</c:v>
                </c:pt>
                <c:pt idx="4978">
                  <c:v>91.925510000000003</c:v>
                </c:pt>
                <c:pt idx="4979">
                  <c:v>91.901070000000004</c:v>
                </c:pt>
                <c:pt idx="4980">
                  <c:v>91.876990000000006</c:v>
                </c:pt>
                <c:pt idx="4981">
                  <c:v>91.852999999999994</c:v>
                </c:pt>
                <c:pt idx="4982">
                  <c:v>91.828869999999995</c:v>
                </c:pt>
                <c:pt idx="4983">
                  <c:v>91.804559999999995</c:v>
                </c:pt>
                <c:pt idx="4984">
                  <c:v>91.780079999999998</c:v>
                </c:pt>
                <c:pt idx="4985">
                  <c:v>91.755459999999999</c:v>
                </c:pt>
                <c:pt idx="4986">
                  <c:v>91.730770000000007</c:v>
                </c:pt>
                <c:pt idx="4987">
                  <c:v>91.705929999999995</c:v>
                </c:pt>
                <c:pt idx="4988">
                  <c:v>91.680869999999999</c:v>
                </c:pt>
                <c:pt idx="4989">
                  <c:v>91.655479999999997</c:v>
                </c:pt>
                <c:pt idx="4990">
                  <c:v>91.629710000000003</c:v>
                </c:pt>
                <c:pt idx="4991">
                  <c:v>91.603530000000006</c:v>
                </c:pt>
                <c:pt idx="4992">
                  <c:v>91.577060000000003</c:v>
                </c:pt>
                <c:pt idx="4993">
                  <c:v>91.550309999999996</c:v>
                </c:pt>
                <c:pt idx="4994">
                  <c:v>91.523380000000003</c:v>
                </c:pt>
                <c:pt idx="4995">
                  <c:v>91.496350000000007</c:v>
                </c:pt>
                <c:pt idx="4996">
                  <c:v>91.469260000000006</c:v>
                </c:pt>
                <c:pt idx="4997">
                  <c:v>91.442189999999997</c:v>
                </c:pt>
                <c:pt idx="4998">
                  <c:v>91.415170000000003</c:v>
                </c:pt>
                <c:pt idx="4999">
                  <c:v>91.388199999999998</c:v>
                </c:pt>
                <c:pt idx="5000">
                  <c:v>91.361170000000001</c:v>
                </c:pt>
                <c:pt idx="5001">
                  <c:v>91.333879999999994</c:v>
                </c:pt>
                <c:pt idx="5002">
                  <c:v>91.306160000000006</c:v>
                </c:pt>
                <c:pt idx="5003">
                  <c:v>91.277850000000001</c:v>
                </c:pt>
                <c:pt idx="5004">
                  <c:v>91.248909999999995</c:v>
                </c:pt>
                <c:pt idx="5005">
                  <c:v>91.219459999999998</c:v>
                </c:pt>
                <c:pt idx="5006">
                  <c:v>91.189700000000002</c:v>
                </c:pt>
                <c:pt idx="5007">
                  <c:v>91.159809999999993</c:v>
                </c:pt>
                <c:pt idx="5008">
                  <c:v>91.129890000000003</c:v>
                </c:pt>
                <c:pt idx="5009">
                  <c:v>91.09984</c:v>
                </c:pt>
                <c:pt idx="5010">
                  <c:v>91.069370000000006</c:v>
                </c:pt>
                <c:pt idx="5011">
                  <c:v>91.03819</c:v>
                </c:pt>
                <c:pt idx="5012">
                  <c:v>91.006069999999994</c:v>
                </c:pt>
                <c:pt idx="5013">
                  <c:v>90.972980000000007</c:v>
                </c:pt>
                <c:pt idx="5014">
                  <c:v>90.939099999999996</c:v>
                </c:pt>
                <c:pt idx="5015">
                  <c:v>90.904709999999994</c:v>
                </c:pt>
                <c:pt idx="5016">
                  <c:v>90.870069999999998</c:v>
                </c:pt>
                <c:pt idx="5017">
                  <c:v>90.835340000000002</c:v>
                </c:pt>
                <c:pt idx="5018">
                  <c:v>90.800420000000003</c:v>
                </c:pt>
                <c:pt idx="5019">
                  <c:v>90.765159999999995</c:v>
                </c:pt>
                <c:pt idx="5020">
                  <c:v>90.729290000000006</c:v>
                </c:pt>
                <c:pt idx="5021">
                  <c:v>90.692670000000007</c:v>
                </c:pt>
                <c:pt idx="5022">
                  <c:v>90.655330000000006</c:v>
                </c:pt>
                <c:pt idx="5023">
                  <c:v>90.617419999999996</c:v>
                </c:pt>
                <c:pt idx="5024">
                  <c:v>90.579149999999998</c:v>
                </c:pt>
                <c:pt idx="5025">
                  <c:v>90.540599999999998</c:v>
                </c:pt>
                <c:pt idx="5026">
                  <c:v>90.50179</c:v>
                </c:pt>
                <c:pt idx="5027">
                  <c:v>90.462500000000006</c:v>
                </c:pt>
                <c:pt idx="5028">
                  <c:v>90.422449999999998</c:v>
                </c:pt>
                <c:pt idx="5029">
                  <c:v>90.381389999999996</c:v>
                </c:pt>
                <c:pt idx="5030">
                  <c:v>90.339129999999997</c:v>
                </c:pt>
                <c:pt idx="5031">
                  <c:v>90.295550000000006</c:v>
                </c:pt>
                <c:pt idx="5032">
                  <c:v>90.250500000000002</c:v>
                </c:pt>
                <c:pt idx="5033">
                  <c:v>90.203800000000001</c:v>
                </c:pt>
                <c:pt idx="5034">
                  <c:v>90.155119999999997</c:v>
                </c:pt>
                <c:pt idx="5035">
                  <c:v>90.103970000000004</c:v>
                </c:pt>
                <c:pt idx="5036">
                  <c:v>90.049899999999994</c:v>
                </c:pt>
                <c:pt idx="5037">
                  <c:v>89.992530000000002</c:v>
                </c:pt>
                <c:pt idx="5038">
                  <c:v>89.931690000000003</c:v>
                </c:pt>
                <c:pt idx="5039">
                  <c:v>89.867419999999996</c:v>
                </c:pt>
                <c:pt idx="5040">
                  <c:v>89.799959999999999</c:v>
                </c:pt>
                <c:pt idx="5041">
                  <c:v>89.729479999999995</c:v>
                </c:pt>
                <c:pt idx="5042">
                  <c:v>89.65616</c:v>
                </c:pt>
                <c:pt idx="5043">
                  <c:v>89.579729999999998</c:v>
                </c:pt>
                <c:pt idx="5044">
                  <c:v>89.499690000000001</c:v>
                </c:pt>
                <c:pt idx="5045">
                  <c:v>89.415130000000005</c:v>
                </c:pt>
                <c:pt idx="5046">
                  <c:v>89.325000000000003</c:v>
                </c:pt>
                <c:pt idx="5047">
                  <c:v>89.228089999999995</c:v>
                </c:pt>
                <c:pt idx="5048">
                  <c:v>89.123220000000003</c:v>
                </c:pt>
                <c:pt idx="5049">
                  <c:v>89.009349999999998</c:v>
                </c:pt>
                <c:pt idx="5050">
                  <c:v>88.885589999999993</c:v>
                </c:pt>
                <c:pt idx="5051">
                  <c:v>88.751300000000001</c:v>
                </c:pt>
                <c:pt idx="5052">
                  <c:v>88.606080000000006</c:v>
                </c:pt>
                <c:pt idx="5053">
                  <c:v>88.449910000000003</c:v>
                </c:pt>
                <c:pt idx="5054">
                  <c:v>88.283240000000006</c:v>
                </c:pt>
                <c:pt idx="5055">
                  <c:v>88.107190000000003</c:v>
                </c:pt>
                <c:pt idx="5056">
                  <c:v>87.923630000000003</c:v>
                </c:pt>
                <c:pt idx="5057">
                  <c:v>87.735500000000002</c:v>
                </c:pt>
                <c:pt idx="5058">
                  <c:v>87.546660000000003</c:v>
                </c:pt>
                <c:pt idx="5059">
                  <c:v>87.361810000000006</c:v>
                </c:pt>
                <c:pt idx="5060">
                  <c:v>87.186109999999999</c:v>
                </c:pt>
                <c:pt idx="5061">
                  <c:v>87.024789999999996</c:v>
                </c:pt>
                <c:pt idx="5062">
                  <c:v>86.88261</c:v>
                </c:pt>
                <c:pt idx="5063">
                  <c:v>86.763239999999996</c:v>
                </c:pt>
                <c:pt idx="5064">
                  <c:v>86.668940000000006</c:v>
                </c:pt>
                <c:pt idx="5065">
                  <c:v>86.600459999999998</c:v>
                </c:pt>
                <c:pt idx="5066">
                  <c:v>86.557140000000004</c:v>
                </c:pt>
                <c:pt idx="5067">
                  <c:v>86.53716</c:v>
                </c:pt>
                <c:pt idx="5068">
                  <c:v>86.537909999999997</c:v>
                </c:pt>
                <c:pt idx="5069">
                  <c:v>86.556479999999993</c:v>
                </c:pt>
                <c:pt idx="5070">
                  <c:v>86.589759999999998</c:v>
                </c:pt>
                <c:pt idx="5071">
                  <c:v>86.634699999999995</c:v>
                </c:pt>
                <c:pt idx="5072">
                  <c:v>86.688379999999995</c:v>
                </c:pt>
                <c:pt idx="5073">
                  <c:v>86.748009999999994</c:v>
                </c:pt>
                <c:pt idx="5074">
                  <c:v>86.811189999999996</c:v>
                </c:pt>
                <c:pt idx="5075">
                  <c:v>86.875879999999995</c:v>
                </c:pt>
                <c:pt idx="5076">
                  <c:v>86.940560000000005</c:v>
                </c:pt>
                <c:pt idx="5077">
                  <c:v>87.004230000000007</c:v>
                </c:pt>
                <c:pt idx="5078">
                  <c:v>87.066109999999995</c:v>
                </c:pt>
                <c:pt idx="5079">
                  <c:v>87.125690000000006</c:v>
                </c:pt>
                <c:pt idx="5080">
                  <c:v>87.18235</c:v>
                </c:pt>
                <c:pt idx="5081">
                  <c:v>87.235489999999999</c:v>
                </c:pt>
                <c:pt idx="5082">
                  <c:v>87.284509999999997</c:v>
                </c:pt>
                <c:pt idx="5083">
                  <c:v>87.329030000000003</c:v>
                </c:pt>
                <c:pt idx="5084">
                  <c:v>87.368989999999997</c:v>
                </c:pt>
                <c:pt idx="5085">
                  <c:v>87.404489999999996</c:v>
                </c:pt>
                <c:pt idx="5086">
                  <c:v>87.435850000000002</c:v>
                </c:pt>
                <c:pt idx="5087">
                  <c:v>87.463239999999999</c:v>
                </c:pt>
                <c:pt idx="5088">
                  <c:v>87.486490000000003</c:v>
                </c:pt>
                <c:pt idx="5089">
                  <c:v>87.505089999999996</c:v>
                </c:pt>
                <c:pt idx="5090">
                  <c:v>87.518370000000004</c:v>
                </c:pt>
                <c:pt idx="5091">
                  <c:v>87.525679999999994</c:v>
                </c:pt>
                <c:pt idx="5092">
                  <c:v>87.526769999999999</c:v>
                </c:pt>
                <c:pt idx="5093">
                  <c:v>87.521860000000004</c:v>
                </c:pt>
                <c:pt idx="5094">
                  <c:v>87.511570000000006</c:v>
                </c:pt>
                <c:pt idx="5095">
                  <c:v>87.496700000000004</c:v>
                </c:pt>
                <c:pt idx="5096">
                  <c:v>87.477909999999994</c:v>
                </c:pt>
                <c:pt idx="5097">
                  <c:v>87.455569999999994</c:v>
                </c:pt>
                <c:pt idx="5098">
                  <c:v>87.429659999999998</c:v>
                </c:pt>
                <c:pt idx="5099">
                  <c:v>87.400149999999996</c:v>
                </c:pt>
                <c:pt idx="5100">
                  <c:v>87.367040000000003</c:v>
                </c:pt>
                <c:pt idx="5101">
                  <c:v>87.330719999999999</c:v>
                </c:pt>
                <c:pt idx="5102">
                  <c:v>87.291870000000003</c:v>
                </c:pt>
                <c:pt idx="5103">
                  <c:v>87.251429999999999</c:v>
                </c:pt>
                <c:pt idx="5104">
                  <c:v>87.210269999999994</c:v>
                </c:pt>
                <c:pt idx="5105">
                  <c:v>87.1691</c:v>
                </c:pt>
                <c:pt idx="5106">
                  <c:v>87.128240000000005</c:v>
                </c:pt>
                <c:pt idx="5107">
                  <c:v>87.087940000000003</c:v>
                </c:pt>
                <c:pt idx="5108">
                  <c:v>87.048439999999999</c:v>
                </c:pt>
                <c:pt idx="5109">
                  <c:v>87.010230000000007</c:v>
                </c:pt>
                <c:pt idx="5110">
                  <c:v>86.974040000000002</c:v>
                </c:pt>
                <c:pt idx="5111">
                  <c:v>86.940790000000007</c:v>
                </c:pt>
                <c:pt idx="5112">
                  <c:v>86.911240000000006</c:v>
                </c:pt>
                <c:pt idx="5113">
                  <c:v>86.885779999999997</c:v>
                </c:pt>
                <c:pt idx="5114">
                  <c:v>86.864400000000003</c:v>
                </c:pt>
                <c:pt idx="5115">
                  <c:v>86.846609999999998</c:v>
                </c:pt>
                <c:pt idx="5116">
                  <c:v>86.831699999999998</c:v>
                </c:pt>
                <c:pt idx="5117">
                  <c:v>86.818989999999999</c:v>
                </c:pt>
                <c:pt idx="5118">
                  <c:v>86.807860000000005</c:v>
                </c:pt>
                <c:pt idx="5119">
                  <c:v>86.797839999999994</c:v>
                </c:pt>
                <c:pt idx="5120">
                  <c:v>86.788589999999999</c:v>
                </c:pt>
                <c:pt idx="5121">
                  <c:v>86.779690000000002</c:v>
                </c:pt>
                <c:pt idx="5122">
                  <c:v>86.770769999999999</c:v>
                </c:pt>
                <c:pt idx="5123">
                  <c:v>86.761510000000001</c:v>
                </c:pt>
                <c:pt idx="5124">
                  <c:v>86.751689999999996</c:v>
                </c:pt>
                <c:pt idx="5125">
                  <c:v>86.741290000000006</c:v>
                </c:pt>
                <c:pt idx="5126">
                  <c:v>86.730419999999995</c:v>
                </c:pt>
                <c:pt idx="5127">
                  <c:v>86.719120000000004</c:v>
                </c:pt>
                <c:pt idx="5128">
                  <c:v>86.707239999999999</c:v>
                </c:pt>
                <c:pt idx="5129">
                  <c:v>86.694239999999994</c:v>
                </c:pt>
                <c:pt idx="5130">
                  <c:v>86.679370000000006</c:v>
                </c:pt>
                <c:pt idx="5131">
                  <c:v>86.661839999999998</c:v>
                </c:pt>
                <c:pt idx="5132">
                  <c:v>86.641059999999996</c:v>
                </c:pt>
                <c:pt idx="5133">
                  <c:v>86.616950000000003</c:v>
                </c:pt>
                <c:pt idx="5134">
                  <c:v>86.589860000000002</c:v>
                </c:pt>
                <c:pt idx="5135">
                  <c:v>86.560500000000005</c:v>
                </c:pt>
                <c:pt idx="5136">
                  <c:v>86.529640000000001</c:v>
                </c:pt>
                <c:pt idx="5137">
                  <c:v>86.497720000000001</c:v>
                </c:pt>
                <c:pt idx="5138">
                  <c:v>86.464870000000005</c:v>
                </c:pt>
                <c:pt idx="5139">
                  <c:v>86.430869999999999</c:v>
                </c:pt>
                <c:pt idx="5140">
                  <c:v>86.395420000000001</c:v>
                </c:pt>
                <c:pt idx="5141">
                  <c:v>86.358279999999993</c:v>
                </c:pt>
                <c:pt idx="5142">
                  <c:v>86.319500000000005</c:v>
                </c:pt>
                <c:pt idx="5143">
                  <c:v>86.279259999999994</c:v>
                </c:pt>
                <c:pt idx="5144">
                  <c:v>86.237849999999995</c:v>
                </c:pt>
                <c:pt idx="5145">
                  <c:v>86.195369999999997</c:v>
                </c:pt>
                <c:pt idx="5146">
                  <c:v>86.151730000000001</c:v>
                </c:pt>
                <c:pt idx="5147">
                  <c:v>86.106579999999994</c:v>
                </c:pt>
                <c:pt idx="5148">
                  <c:v>86.059659999999994</c:v>
                </c:pt>
                <c:pt idx="5149">
                  <c:v>86.010800000000003</c:v>
                </c:pt>
                <c:pt idx="5150">
                  <c:v>85.960149999999999</c:v>
                </c:pt>
                <c:pt idx="5151">
                  <c:v>85.908019999999993</c:v>
                </c:pt>
                <c:pt idx="5152">
                  <c:v>85.854789999999994</c:v>
                </c:pt>
                <c:pt idx="5153">
                  <c:v>85.800759999999997</c:v>
                </c:pt>
                <c:pt idx="5154">
                  <c:v>85.745980000000003</c:v>
                </c:pt>
                <c:pt idx="5155">
                  <c:v>85.690380000000005</c:v>
                </c:pt>
                <c:pt idx="5156">
                  <c:v>85.633849999999995</c:v>
                </c:pt>
                <c:pt idx="5157">
                  <c:v>85.576449999999994</c:v>
                </c:pt>
                <c:pt idx="5158">
                  <c:v>85.518420000000006</c:v>
                </c:pt>
                <c:pt idx="5159">
                  <c:v>85.460089999999994</c:v>
                </c:pt>
                <c:pt idx="5160">
                  <c:v>85.401700000000005</c:v>
                </c:pt>
                <c:pt idx="5161">
                  <c:v>85.343279999999993</c:v>
                </c:pt>
                <c:pt idx="5162">
                  <c:v>85.284480000000002</c:v>
                </c:pt>
                <c:pt idx="5163">
                  <c:v>85.224819999999994</c:v>
                </c:pt>
                <c:pt idx="5164">
                  <c:v>85.163780000000003</c:v>
                </c:pt>
                <c:pt idx="5165">
                  <c:v>85.101029999999994</c:v>
                </c:pt>
                <c:pt idx="5166">
                  <c:v>85.036580000000001</c:v>
                </c:pt>
                <c:pt idx="5167">
                  <c:v>84.970659999999995</c:v>
                </c:pt>
                <c:pt idx="5168">
                  <c:v>84.903530000000003</c:v>
                </c:pt>
                <c:pt idx="5169">
                  <c:v>84.835279999999997</c:v>
                </c:pt>
                <c:pt idx="5170">
                  <c:v>84.765690000000006</c:v>
                </c:pt>
                <c:pt idx="5171">
                  <c:v>84.694339999999997</c:v>
                </c:pt>
                <c:pt idx="5172">
                  <c:v>84.620699999999999</c:v>
                </c:pt>
                <c:pt idx="5173">
                  <c:v>84.544409999999999</c:v>
                </c:pt>
                <c:pt idx="5174">
                  <c:v>84.465479999999999</c:v>
                </c:pt>
                <c:pt idx="5175">
                  <c:v>84.384150000000005</c:v>
                </c:pt>
                <c:pt idx="5176">
                  <c:v>84.300700000000006</c:v>
                </c:pt>
                <c:pt idx="5177">
                  <c:v>84.215230000000005</c:v>
                </c:pt>
                <c:pt idx="5178">
                  <c:v>84.127619999999993</c:v>
                </c:pt>
                <c:pt idx="5179">
                  <c:v>84.037419999999997</c:v>
                </c:pt>
                <c:pt idx="5180">
                  <c:v>83.944019999999995</c:v>
                </c:pt>
                <c:pt idx="5181">
                  <c:v>83.846980000000002</c:v>
                </c:pt>
                <c:pt idx="5182">
                  <c:v>83.746020000000001</c:v>
                </c:pt>
                <c:pt idx="5183">
                  <c:v>83.641050000000007</c:v>
                </c:pt>
                <c:pt idx="5184">
                  <c:v>83.532139999999998</c:v>
                </c:pt>
                <c:pt idx="5185">
                  <c:v>83.419110000000003</c:v>
                </c:pt>
                <c:pt idx="5186">
                  <c:v>83.301490000000001</c:v>
                </c:pt>
                <c:pt idx="5187">
                  <c:v>83.178669999999997</c:v>
                </c:pt>
                <c:pt idx="5188">
                  <c:v>83.049970000000002</c:v>
                </c:pt>
                <c:pt idx="5189">
                  <c:v>82.914850000000001</c:v>
                </c:pt>
                <c:pt idx="5190">
                  <c:v>82.773250000000004</c:v>
                </c:pt>
                <c:pt idx="5191">
                  <c:v>82.625510000000006</c:v>
                </c:pt>
                <c:pt idx="5192">
                  <c:v>82.472250000000003</c:v>
                </c:pt>
                <c:pt idx="5193">
                  <c:v>82.314229999999995</c:v>
                </c:pt>
                <c:pt idx="5194">
                  <c:v>82.152190000000004</c:v>
                </c:pt>
                <c:pt idx="5195">
                  <c:v>81.986850000000004</c:v>
                </c:pt>
                <c:pt idx="5196">
                  <c:v>81.818979999999996</c:v>
                </c:pt>
                <c:pt idx="5197">
                  <c:v>81.649770000000004</c:v>
                </c:pt>
                <c:pt idx="5198">
                  <c:v>81.480829999999997</c:v>
                </c:pt>
                <c:pt idx="5199">
                  <c:v>81.314070000000001</c:v>
                </c:pt>
                <c:pt idx="5200">
                  <c:v>81.151730000000001</c:v>
                </c:pt>
                <c:pt idx="5201">
                  <c:v>80.995840000000001</c:v>
                </c:pt>
                <c:pt idx="5202">
                  <c:v>80.848240000000004</c:v>
                </c:pt>
                <c:pt idx="5203">
                  <c:v>80.710260000000005</c:v>
                </c:pt>
                <c:pt idx="5204">
                  <c:v>80.582859999999997</c:v>
                </c:pt>
                <c:pt idx="5205">
                  <c:v>80.466769999999997</c:v>
                </c:pt>
                <c:pt idx="5206">
                  <c:v>80.362530000000007</c:v>
                </c:pt>
                <c:pt idx="5207">
                  <c:v>80.270489999999995</c:v>
                </c:pt>
                <c:pt idx="5208">
                  <c:v>80.190730000000002</c:v>
                </c:pt>
                <c:pt idx="5209">
                  <c:v>80.122889999999998</c:v>
                </c:pt>
                <c:pt idx="5210">
                  <c:v>80.066239999999993</c:v>
                </c:pt>
                <c:pt idx="5211">
                  <c:v>80.019760000000005</c:v>
                </c:pt>
                <c:pt idx="5212">
                  <c:v>79.982439999999997</c:v>
                </c:pt>
                <c:pt idx="5213">
                  <c:v>79.953519999999997</c:v>
                </c:pt>
                <c:pt idx="5214">
                  <c:v>79.932720000000003</c:v>
                </c:pt>
                <c:pt idx="5215">
                  <c:v>79.920019999999994</c:v>
                </c:pt>
                <c:pt idx="5216">
                  <c:v>79.915440000000004</c:v>
                </c:pt>
                <c:pt idx="5217">
                  <c:v>79.918819999999997</c:v>
                </c:pt>
                <c:pt idx="5218">
                  <c:v>79.929550000000006</c:v>
                </c:pt>
                <c:pt idx="5219">
                  <c:v>79.946669999999997</c:v>
                </c:pt>
                <c:pt idx="5220">
                  <c:v>79.969089999999994</c:v>
                </c:pt>
                <c:pt idx="5221">
                  <c:v>79.995829999999998</c:v>
                </c:pt>
                <c:pt idx="5222">
                  <c:v>80.026269999999997</c:v>
                </c:pt>
                <c:pt idx="5223">
                  <c:v>80.060100000000006</c:v>
                </c:pt>
                <c:pt idx="5224">
                  <c:v>80.097200000000001</c:v>
                </c:pt>
                <c:pt idx="5225">
                  <c:v>80.137339999999995</c:v>
                </c:pt>
                <c:pt idx="5226">
                  <c:v>80.180210000000002</c:v>
                </c:pt>
                <c:pt idx="5227">
                  <c:v>80.225110000000001</c:v>
                </c:pt>
                <c:pt idx="5228">
                  <c:v>80.271450000000002</c:v>
                </c:pt>
                <c:pt idx="5229">
                  <c:v>80.318849999999998</c:v>
                </c:pt>
                <c:pt idx="5230">
                  <c:v>80.367189999999994</c:v>
                </c:pt>
                <c:pt idx="5231">
                  <c:v>80.416749999999993</c:v>
                </c:pt>
                <c:pt idx="5232">
                  <c:v>80.467799999999997</c:v>
                </c:pt>
                <c:pt idx="5233">
                  <c:v>80.520449999999997</c:v>
                </c:pt>
                <c:pt idx="5234">
                  <c:v>80.574389999999994</c:v>
                </c:pt>
                <c:pt idx="5235">
                  <c:v>80.628879999999995</c:v>
                </c:pt>
                <c:pt idx="5236">
                  <c:v>80.682940000000002</c:v>
                </c:pt>
                <c:pt idx="5237">
                  <c:v>80.735600000000005</c:v>
                </c:pt>
                <c:pt idx="5238">
                  <c:v>80.786209999999997</c:v>
                </c:pt>
                <c:pt idx="5239">
                  <c:v>80.834540000000004</c:v>
                </c:pt>
                <c:pt idx="5240">
                  <c:v>80.880780000000001</c:v>
                </c:pt>
                <c:pt idx="5241">
                  <c:v>80.925380000000004</c:v>
                </c:pt>
                <c:pt idx="5242">
                  <c:v>80.968909999999994</c:v>
                </c:pt>
                <c:pt idx="5243">
                  <c:v>81.011899999999997</c:v>
                </c:pt>
                <c:pt idx="5244">
                  <c:v>81.054839999999999</c:v>
                </c:pt>
                <c:pt idx="5245">
                  <c:v>81.097949999999997</c:v>
                </c:pt>
                <c:pt idx="5246">
                  <c:v>81.141390000000001</c:v>
                </c:pt>
                <c:pt idx="5247">
                  <c:v>81.184970000000007</c:v>
                </c:pt>
                <c:pt idx="5248">
                  <c:v>81.228170000000006</c:v>
                </c:pt>
                <c:pt idx="5249">
                  <c:v>81.270129999999995</c:v>
                </c:pt>
                <c:pt idx="5250">
                  <c:v>81.30977</c:v>
                </c:pt>
                <c:pt idx="5251">
                  <c:v>81.346130000000002</c:v>
                </c:pt>
                <c:pt idx="5252">
                  <c:v>81.378550000000004</c:v>
                </c:pt>
                <c:pt idx="5253">
                  <c:v>81.406869999999998</c:v>
                </c:pt>
                <c:pt idx="5254">
                  <c:v>81.431420000000003</c:v>
                </c:pt>
                <c:pt idx="5255">
                  <c:v>81.452809999999999</c:v>
                </c:pt>
                <c:pt idx="5256">
                  <c:v>81.471559999999997</c:v>
                </c:pt>
                <c:pt idx="5257">
                  <c:v>81.487880000000004</c:v>
                </c:pt>
                <c:pt idx="5258">
                  <c:v>81.501530000000002</c:v>
                </c:pt>
                <c:pt idx="5259">
                  <c:v>81.511920000000003</c:v>
                </c:pt>
                <c:pt idx="5260">
                  <c:v>81.518420000000006</c:v>
                </c:pt>
                <c:pt idx="5261">
                  <c:v>81.520629999999997</c:v>
                </c:pt>
                <c:pt idx="5262">
                  <c:v>81.518519999999995</c:v>
                </c:pt>
                <c:pt idx="5263">
                  <c:v>81.512339999999995</c:v>
                </c:pt>
                <c:pt idx="5264">
                  <c:v>81.502449999999996</c:v>
                </c:pt>
                <c:pt idx="5265">
                  <c:v>81.489009999999993</c:v>
                </c:pt>
                <c:pt idx="5266">
                  <c:v>81.471789999999999</c:v>
                </c:pt>
                <c:pt idx="5267">
                  <c:v>81.450270000000003</c:v>
                </c:pt>
                <c:pt idx="5268">
                  <c:v>81.4238</c:v>
                </c:pt>
                <c:pt idx="5269">
                  <c:v>81.391890000000004</c:v>
                </c:pt>
                <c:pt idx="5270">
                  <c:v>81.354429999999994</c:v>
                </c:pt>
                <c:pt idx="5271">
                  <c:v>81.31174</c:v>
                </c:pt>
                <c:pt idx="5272">
                  <c:v>81.26446</c:v>
                </c:pt>
                <c:pt idx="5273">
                  <c:v>81.213329999999999</c:v>
                </c:pt>
                <c:pt idx="5274">
                  <c:v>81.159090000000006</c:v>
                </c:pt>
                <c:pt idx="5275">
                  <c:v>81.102329999999995</c:v>
                </c:pt>
                <c:pt idx="5276">
                  <c:v>81.043729999999996</c:v>
                </c:pt>
                <c:pt idx="5277">
                  <c:v>80.983980000000003</c:v>
                </c:pt>
                <c:pt idx="5278">
                  <c:v>80.923969999999997</c:v>
                </c:pt>
                <c:pt idx="5279">
                  <c:v>80.864570000000001</c:v>
                </c:pt>
                <c:pt idx="5280">
                  <c:v>80.806629999999998</c:v>
                </c:pt>
                <c:pt idx="5281">
                  <c:v>80.750609999999995</c:v>
                </c:pt>
                <c:pt idx="5282">
                  <c:v>80.696719999999999</c:v>
                </c:pt>
                <c:pt idx="5283">
                  <c:v>80.644909999999996</c:v>
                </c:pt>
                <c:pt idx="5284">
                  <c:v>80.595150000000004</c:v>
                </c:pt>
                <c:pt idx="5285">
                  <c:v>80.547619999999995</c:v>
                </c:pt>
                <c:pt idx="5286">
                  <c:v>80.502830000000003</c:v>
                </c:pt>
                <c:pt idx="5287">
                  <c:v>80.461489999999998</c:v>
                </c:pt>
                <c:pt idx="5288">
                  <c:v>80.424319999999994</c:v>
                </c:pt>
                <c:pt idx="5289">
                  <c:v>80.39161</c:v>
                </c:pt>
                <c:pt idx="5290">
                  <c:v>80.363240000000005</c:v>
                </c:pt>
                <c:pt idx="5291">
                  <c:v>80.338549999999998</c:v>
                </c:pt>
                <c:pt idx="5292">
                  <c:v>80.316699999999997</c:v>
                </c:pt>
                <c:pt idx="5293">
                  <c:v>80.296840000000003</c:v>
                </c:pt>
                <c:pt idx="5294">
                  <c:v>80.278499999999994</c:v>
                </c:pt>
                <c:pt idx="5295">
                  <c:v>80.261539999999997</c:v>
                </c:pt>
                <c:pt idx="5296">
                  <c:v>80.246179999999995</c:v>
                </c:pt>
                <c:pt idx="5297">
                  <c:v>80.232759999999999</c:v>
                </c:pt>
                <c:pt idx="5298">
                  <c:v>80.221630000000005</c:v>
                </c:pt>
                <c:pt idx="5299">
                  <c:v>80.213040000000007</c:v>
                </c:pt>
                <c:pt idx="5300">
                  <c:v>80.207260000000005</c:v>
                </c:pt>
                <c:pt idx="5301">
                  <c:v>80.204369999999997</c:v>
                </c:pt>
                <c:pt idx="5302">
                  <c:v>80.204440000000005</c:v>
                </c:pt>
                <c:pt idx="5303">
                  <c:v>80.207310000000007</c:v>
                </c:pt>
                <c:pt idx="5304">
                  <c:v>80.212490000000003</c:v>
                </c:pt>
                <c:pt idx="5305">
                  <c:v>80.219160000000002</c:v>
                </c:pt>
                <c:pt idx="5306">
                  <c:v>80.226299999999995</c:v>
                </c:pt>
                <c:pt idx="5307">
                  <c:v>80.232990000000001</c:v>
                </c:pt>
                <c:pt idx="5308">
                  <c:v>80.238740000000007</c:v>
                </c:pt>
                <c:pt idx="5309">
                  <c:v>80.243639999999999</c:v>
                </c:pt>
                <c:pt idx="5310">
                  <c:v>80.248410000000007</c:v>
                </c:pt>
                <c:pt idx="5311">
                  <c:v>80.253919999999994</c:v>
                </c:pt>
                <c:pt idx="5312">
                  <c:v>80.260930000000002</c:v>
                </c:pt>
                <c:pt idx="5313">
                  <c:v>80.269580000000005</c:v>
                </c:pt>
                <c:pt idx="5314">
                  <c:v>80.27928</c:v>
                </c:pt>
                <c:pt idx="5315">
                  <c:v>80.28904</c:v>
                </c:pt>
                <c:pt idx="5316">
                  <c:v>80.29768</c:v>
                </c:pt>
                <c:pt idx="5317">
                  <c:v>80.304460000000006</c:v>
                </c:pt>
                <c:pt idx="5318">
                  <c:v>80.309299999999993</c:v>
                </c:pt>
                <c:pt idx="5319">
                  <c:v>80.312719999999999</c:v>
                </c:pt>
                <c:pt idx="5320">
                  <c:v>80.315610000000007</c:v>
                </c:pt>
                <c:pt idx="5321">
                  <c:v>80.318719999999999</c:v>
                </c:pt>
                <c:pt idx="5322">
                  <c:v>80.322460000000007</c:v>
                </c:pt>
                <c:pt idx="5323">
                  <c:v>80.326700000000002</c:v>
                </c:pt>
                <c:pt idx="5324">
                  <c:v>80.330939999999998</c:v>
                </c:pt>
                <c:pt idx="5325">
                  <c:v>80.334590000000006</c:v>
                </c:pt>
                <c:pt idx="5326">
                  <c:v>80.337109999999996</c:v>
                </c:pt>
                <c:pt idx="5327">
                  <c:v>80.338300000000004</c:v>
                </c:pt>
                <c:pt idx="5328">
                  <c:v>80.338070000000002</c:v>
                </c:pt>
                <c:pt idx="5329">
                  <c:v>80.336399999999998</c:v>
                </c:pt>
                <c:pt idx="5330">
                  <c:v>80.333309999999997</c:v>
                </c:pt>
                <c:pt idx="5331">
                  <c:v>80.328800000000001</c:v>
                </c:pt>
                <c:pt idx="5332">
                  <c:v>80.322999999999993</c:v>
                </c:pt>
                <c:pt idx="5333">
                  <c:v>80.316149999999993</c:v>
                </c:pt>
                <c:pt idx="5334">
                  <c:v>80.308750000000003</c:v>
                </c:pt>
                <c:pt idx="5335">
                  <c:v>80.301270000000002</c:v>
                </c:pt>
                <c:pt idx="5336">
                  <c:v>80.293940000000006</c:v>
                </c:pt>
                <c:pt idx="5337">
                  <c:v>80.286659999999998</c:v>
                </c:pt>
                <c:pt idx="5338">
                  <c:v>80.278999999999996</c:v>
                </c:pt>
                <c:pt idx="5339">
                  <c:v>80.270319999999998</c:v>
                </c:pt>
                <c:pt idx="5340">
                  <c:v>80.260189999999994</c:v>
                </c:pt>
                <c:pt idx="5341">
                  <c:v>80.248549999999994</c:v>
                </c:pt>
                <c:pt idx="5342">
                  <c:v>80.235820000000004</c:v>
                </c:pt>
                <c:pt idx="5343">
                  <c:v>80.22269</c:v>
                </c:pt>
                <c:pt idx="5344">
                  <c:v>80.20975</c:v>
                </c:pt>
                <c:pt idx="5345">
                  <c:v>80.197109999999995</c:v>
                </c:pt>
                <c:pt idx="5346">
                  <c:v>80.184420000000003</c:v>
                </c:pt>
                <c:pt idx="5347">
                  <c:v>80.170839999999998</c:v>
                </c:pt>
                <c:pt idx="5348">
                  <c:v>80.155479999999997</c:v>
                </c:pt>
                <c:pt idx="5349">
                  <c:v>80.137770000000003</c:v>
                </c:pt>
                <c:pt idx="5350">
                  <c:v>80.117710000000002</c:v>
                </c:pt>
                <c:pt idx="5351">
                  <c:v>80.095759999999999</c:v>
                </c:pt>
                <c:pt idx="5352">
                  <c:v>80.072569999999999</c:v>
                </c:pt>
                <c:pt idx="5353">
                  <c:v>80.048580000000001</c:v>
                </c:pt>
                <c:pt idx="5354">
                  <c:v>80.02373</c:v>
                </c:pt>
                <c:pt idx="5355">
                  <c:v>79.997540000000001</c:v>
                </c:pt>
                <c:pt idx="5356">
                  <c:v>79.969279999999998</c:v>
                </c:pt>
                <c:pt idx="5357">
                  <c:v>79.938550000000006</c:v>
                </c:pt>
                <c:pt idx="5358">
                  <c:v>79.905429999999996</c:v>
                </c:pt>
                <c:pt idx="5359">
                  <c:v>79.870620000000002</c:v>
                </c:pt>
                <c:pt idx="5360">
                  <c:v>79.835210000000004</c:v>
                </c:pt>
                <c:pt idx="5361">
                  <c:v>79.800219999999996</c:v>
                </c:pt>
                <c:pt idx="5362">
                  <c:v>79.766350000000003</c:v>
                </c:pt>
                <c:pt idx="5363">
                  <c:v>79.733599999999996</c:v>
                </c:pt>
                <c:pt idx="5364">
                  <c:v>79.701490000000007</c:v>
                </c:pt>
                <c:pt idx="5365">
                  <c:v>79.669160000000005</c:v>
                </c:pt>
                <c:pt idx="5366">
                  <c:v>79.635829999999999</c:v>
                </c:pt>
                <c:pt idx="5367">
                  <c:v>79.600920000000002</c:v>
                </c:pt>
                <c:pt idx="5368">
                  <c:v>79.564250000000001</c:v>
                </c:pt>
                <c:pt idx="5369">
                  <c:v>79.525790000000001</c:v>
                </c:pt>
                <c:pt idx="5370">
                  <c:v>79.485780000000005</c:v>
                </c:pt>
                <c:pt idx="5371">
                  <c:v>79.44444</c:v>
                </c:pt>
                <c:pt idx="5372">
                  <c:v>79.402000000000001</c:v>
                </c:pt>
                <c:pt idx="5373">
                  <c:v>79.358689999999996</c:v>
                </c:pt>
                <c:pt idx="5374">
                  <c:v>79.31474</c:v>
                </c:pt>
                <c:pt idx="5375">
                  <c:v>79.270259999999993</c:v>
                </c:pt>
                <c:pt idx="5376">
                  <c:v>79.225229999999996</c:v>
                </c:pt>
                <c:pt idx="5377">
                  <c:v>79.179310000000001</c:v>
                </c:pt>
                <c:pt idx="5378">
                  <c:v>79.13212</c:v>
                </c:pt>
                <c:pt idx="5379">
                  <c:v>79.083179999999999</c:v>
                </c:pt>
                <c:pt idx="5380">
                  <c:v>79.032309999999995</c:v>
                </c:pt>
                <c:pt idx="5381">
                  <c:v>78.979690000000005</c:v>
                </c:pt>
                <c:pt idx="5382">
                  <c:v>78.925889999999995</c:v>
                </c:pt>
                <c:pt idx="5383">
                  <c:v>78.871660000000006</c:v>
                </c:pt>
                <c:pt idx="5384">
                  <c:v>78.817670000000007</c:v>
                </c:pt>
                <c:pt idx="5385">
                  <c:v>78.764250000000004</c:v>
                </c:pt>
                <c:pt idx="5386">
                  <c:v>78.711219999999997</c:v>
                </c:pt>
                <c:pt idx="5387">
                  <c:v>78.658100000000005</c:v>
                </c:pt>
                <c:pt idx="5388">
                  <c:v>78.604349999999997</c:v>
                </c:pt>
                <c:pt idx="5389">
                  <c:v>78.549639999999997</c:v>
                </c:pt>
                <c:pt idx="5390">
                  <c:v>78.494020000000006</c:v>
                </c:pt>
                <c:pt idx="5391">
                  <c:v>78.437749999999994</c:v>
                </c:pt>
                <c:pt idx="5392">
                  <c:v>78.381230000000002</c:v>
                </c:pt>
                <c:pt idx="5393">
                  <c:v>78.324629999999999</c:v>
                </c:pt>
                <c:pt idx="5394">
                  <c:v>78.267880000000005</c:v>
                </c:pt>
                <c:pt idx="5395">
                  <c:v>78.210660000000004</c:v>
                </c:pt>
                <c:pt idx="5396">
                  <c:v>78.152780000000007</c:v>
                </c:pt>
                <c:pt idx="5397">
                  <c:v>78.094250000000002</c:v>
                </c:pt>
                <c:pt idx="5398">
                  <c:v>78.03546</c:v>
                </c:pt>
                <c:pt idx="5399">
                  <c:v>77.976969999999994</c:v>
                </c:pt>
                <c:pt idx="5400">
                  <c:v>77.919240000000002</c:v>
                </c:pt>
                <c:pt idx="5401">
                  <c:v>77.862269999999995</c:v>
                </c:pt>
                <c:pt idx="5402">
                  <c:v>77.805639999999997</c:v>
                </c:pt>
                <c:pt idx="5403">
                  <c:v>77.748549999999994</c:v>
                </c:pt>
                <c:pt idx="5404">
                  <c:v>77.690269999999998</c:v>
                </c:pt>
                <c:pt idx="5405">
                  <c:v>77.630420000000001</c:v>
                </c:pt>
                <c:pt idx="5406">
                  <c:v>77.569310000000002</c:v>
                </c:pt>
                <c:pt idx="5407">
                  <c:v>77.507660000000001</c:v>
                </c:pt>
                <c:pt idx="5408">
                  <c:v>77.446430000000007</c:v>
                </c:pt>
                <c:pt idx="5409">
                  <c:v>77.386259999999993</c:v>
                </c:pt>
                <c:pt idx="5410">
                  <c:v>77.32732</c:v>
                </c:pt>
                <c:pt idx="5411">
                  <c:v>77.269229999999993</c:v>
                </c:pt>
                <c:pt idx="5412">
                  <c:v>77.211309999999997</c:v>
                </c:pt>
                <c:pt idx="5413">
                  <c:v>77.152889999999999</c:v>
                </c:pt>
                <c:pt idx="5414">
                  <c:v>77.093680000000006</c:v>
                </c:pt>
                <c:pt idx="5415">
                  <c:v>77.033720000000002</c:v>
                </c:pt>
                <c:pt idx="5416">
                  <c:v>76.973240000000004</c:v>
                </c:pt>
                <c:pt idx="5417">
                  <c:v>76.912379999999999</c:v>
                </c:pt>
                <c:pt idx="5418">
                  <c:v>76.851039999999998</c:v>
                </c:pt>
                <c:pt idx="5419">
                  <c:v>76.78886</c:v>
                </c:pt>
                <c:pt idx="5420">
                  <c:v>76.725369999999998</c:v>
                </c:pt>
                <c:pt idx="5421">
                  <c:v>76.660290000000003</c:v>
                </c:pt>
                <c:pt idx="5422">
                  <c:v>76.593670000000003</c:v>
                </c:pt>
                <c:pt idx="5423">
                  <c:v>76.525980000000004</c:v>
                </c:pt>
                <c:pt idx="5424">
                  <c:v>76.457859999999997</c:v>
                </c:pt>
                <c:pt idx="5425">
                  <c:v>76.389939999999996</c:v>
                </c:pt>
                <c:pt idx="5426">
                  <c:v>76.322680000000005</c:v>
                </c:pt>
                <c:pt idx="5427">
                  <c:v>76.256259999999997</c:v>
                </c:pt>
                <c:pt idx="5428">
                  <c:v>76.190759999999997</c:v>
                </c:pt>
                <c:pt idx="5429">
                  <c:v>76.126109999999997</c:v>
                </c:pt>
                <c:pt idx="5430">
                  <c:v>76.06232</c:v>
                </c:pt>
                <c:pt idx="5431">
                  <c:v>75.999350000000007</c:v>
                </c:pt>
                <c:pt idx="5432">
                  <c:v>75.936890000000005</c:v>
                </c:pt>
                <c:pt idx="5433">
                  <c:v>75.874369999999999</c:v>
                </c:pt>
                <c:pt idx="5434">
                  <c:v>75.811019999999999</c:v>
                </c:pt>
                <c:pt idx="5435">
                  <c:v>75.746070000000003</c:v>
                </c:pt>
                <c:pt idx="5436">
                  <c:v>75.679100000000005</c:v>
                </c:pt>
                <c:pt idx="5437">
                  <c:v>75.610190000000003</c:v>
                </c:pt>
                <c:pt idx="5438">
                  <c:v>75.539990000000003</c:v>
                </c:pt>
                <c:pt idx="5439">
                  <c:v>75.469380000000001</c:v>
                </c:pt>
                <c:pt idx="5440">
                  <c:v>75.399090000000001</c:v>
                </c:pt>
                <c:pt idx="5441">
                  <c:v>75.329440000000005</c:v>
                </c:pt>
                <c:pt idx="5442">
                  <c:v>75.260099999999994</c:v>
                </c:pt>
                <c:pt idx="5443">
                  <c:v>75.190539999999999</c:v>
                </c:pt>
                <c:pt idx="5444">
                  <c:v>75.120230000000006</c:v>
                </c:pt>
                <c:pt idx="5445">
                  <c:v>75.049130000000005</c:v>
                </c:pt>
                <c:pt idx="5446">
                  <c:v>74.97775</c:v>
                </c:pt>
                <c:pt idx="5447">
                  <c:v>74.906940000000006</c:v>
                </c:pt>
                <c:pt idx="5448">
                  <c:v>74.837400000000002</c:v>
                </c:pt>
                <c:pt idx="5449">
                  <c:v>74.76925</c:v>
                </c:pt>
                <c:pt idx="5450">
                  <c:v>74.701930000000004</c:v>
                </c:pt>
                <c:pt idx="5451">
                  <c:v>74.634349999999998</c:v>
                </c:pt>
                <c:pt idx="5452">
                  <c:v>74.565399999999997</c:v>
                </c:pt>
                <c:pt idx="5453">
                  <c:v>74.494489999999999</c:v>
                </c:pt>
                <c:pt idx="5454">
                  <c:v>74.421819999999997</c:v>
                </c:pt>
                <c:pt idx="5455">
                  <c:v>74.348240000000004</c:v>
                </c:pt>
                <c:pt idx="5456">
                  <c:v>74.274799999999999</c:v>
                </c:pt>
                <c:pt idx="5457">
                  <c:v>74.202290000000005</c:v>
                </c:pt>
                <c:pt idx="5458">
                  <c:v>74.130880000000005</c:v>
                </c:pt>
                <c:pt idx="5459">
                  <c:v>74.060079999999999</c:v>
                </c:pt>
                <c:pt idx="5460">
                  <c:v>73.989230000000006</c:v>
                </c:pt>
                <c:pt idx="5461">
                  <c:v>73.917770000000004</c:v>
                </c:pt>
                <c:pt idx="5462">
                  <c:v>73.84572</c:v>
                </c:pt>
                <c:pt idx="5463">
                  <c:v>73.773589999999999</c:v>
                </c:pt>
                <c:pt idx="5464">
                  <c:v>73.702060000000003</c:v>
                </c:pt>
                <c:pt idx="5465">
                  <c:v>73.631659999999997</c:v>
                </c:pt>
                <c:pt idx="5466">
                  <c:v>73.56241</c:v>
                </c:pt>
                <c:pt idx="5467">
                  <c:v>73.493830000000003</c:v>
                </c:pt>
                <c:pt idx="5468">
                  <c:v>73.425219999999996</c:v>
                </c:pt>
                <c:pt idx="5469">
                  <c:v>73.356049999999996</c:v>
                </c:pt>
                <c:pt idx="5470">
                  <c:v>73.28613</c:v>
                </c:pt>
                <c:pt idx="5471">
                  <c:v>73.21566</c:v>
                </c:pt>
                <c:pt idx="5472">
                  <c:v>73.144840000000002</c:v>
                </c:pt>
                <c:pt idx="5473">
                  <c:v>73.073710000000005</c:v>
                </c:pt>
                <c:pt idx="5474">
                  <c:v>73.00179</c:v>
                </c:pt>
                <c:pt idx="5475">
                  <c:v>72.928349999999995</c:v>
                </c:pt>
                <c:pt idx="5476">
                  <c:v>72.852810000000005</c:v>
                </c:pt>
                <c:pt idx="5477">
                  <c:v>72.775090000000006</c:v>
                </c:pt>
                <c:pt idx="5478">
                  <c:v>72.695959999999999</c:v>
                </c:pt>
                <c:pt idx="5479">
                  <c:v>72.616810000000001</c:v>
                </c:pt>
                <c:pt idx="5480">
                  <c:v>72.539140000000003</c:v>
                </c:pt>
                <c:pt idx="5481">
                  <c:v>72.463970000000003</c:v>
                </c:pt>
                <c:pt idx="5482">
                  <c:v>72.391440000000003</c:v>
                </c:pt>
                <c:pt idx="5483">
                  <c:v>72.320779999999999</c:v>
                </c:pt>
                <c:pt idx="5484">
                  <c:v>72.250739999999993</c:v>
                </c:pt>
                <c:pt idx="5485">
                  <c:v>72.180189999999996</c:v>
                </c:pt>
                <c:pt idx="5486">
                  <c:v>72.108509999999995</c:v>
                </c:pt>
                <c:pt idx="5487">
                  <c:v>72.035889999999995</c:v>
                </c:pt>
                <c:pt idx="5488">
                  <c:v>71.962990000000005</c:v>
                </c:pt>
                <c:pt idx="5489">
                  <c:v>71.890550000000005</c:v>
                </c:pt>
                <c:pt idx="5490">
                  <c:v>71.819040000000001</c:v>
                </c:pt>
                <c:pt idx="5491">
                  <c:v>71.748410000000007</c:v>
                </c:pt>
                <c:pt idx="5492">
                  <c:v>71.678290000000004</c:v>
                </c:pt>
                <c:pt idx="5493">
                  <c:v>71.608289999999997</c:v>
                </c:pt>
                <c:pt idx="5494">
                  <c:v>71.538269999999997</c:v>
                </c:pt>
                <c:pt idx="5495">
                  <c:v>71.468369999999993</c:v>
                </c:pt>
                <c:pt idx="5496">
                  <c:v>71.398910000000001</c:v>
                </c:pt>
                <c:pt idx="5497">
                  <c:v>71.330029999999994</c:v>
                </c:pt>
                <c:pt idx="5498">
                  <c:v>71.261439999999993</c:v>
                </c:pt>
                <c:pt idx="5499">
                  <c:v>71.192620000000005</c:v>
                </c:pt>
                <c:pt idx="5500">
                  <c:v>71.122879999999995</c:v>
                </c:pt>
                <c:pt idx="5501">
                  <c:v>71.051910000000007</c:v>
                </c:pt>
                <c:pt idx="5502">
                  <c:v>70.979910000000004</c:v>
                </c:pt>
                <c:pt idx="5503">
                  <c:v>70.907560000000004</c:v>
                </c:pt>
                <c:pt idx="5504">
                  <c:v>70.835729999999998</c:v>
                </c:pt>
                <c:pt idx="5505">
                  <c:v>70.765010000000004</c:v>
                </c:pt>
                <c:pt idx="5506">
                  <c:v>70.695459999999997</c:v>
                </c:pt>
                <c:pt idx="5507">
                  <c:v>70.626549999999995</c:v>
                </c:pt>
                <c:pt idx="5508">
                  <c:v>70.557559999999995</c:v>
                </c:pt>
                <c:pt idx="5509">
                  <c:v>70.487930000000006</c:v>
                </c:pt>
                <c:pt idx="5510">
                  <c:v>70.417689999999993</c:v>
                </c:pt>
                <c:pt idx="5511">
                  <c:v>70.347499999999997</c:v>
                </c:pt>
                <c:pt idx="5512">
                  <c:v>70.27834</c:v>
                </c:pt>
                <c:pt idx="5513">
                  <c:v>70.211119999999994</c:v>
                </c:pt>
                <c:pt idx="5514">
                  <c:v>70.146270000000001</c:v>
                </c:pt>
                <c:pt idx="5515">
                  <c:v>70.083619999999996</c:v>
                </c:pt>
                <c:pt idx="5516">
                  <c:v>70.022540000000006</c:v>
                </c:pt>
                <c:pt idx="5517">
                  <c:v>69.962260000000001</c:v>
                </c:pt>
                <c:pt idx="5518">
                  <c:v>69.902209999999997</c:v>
                </c:pt>
                <c:pt idx="5519">
                  <c:v>69.842060000000004</c:v>
                </c:pt>
                <c:pt idx="5520">
                  <c:v>69.781620000000004</c:v>
                </c:pt>
                <c:pt idx="5521">
                  <c:v>69.720600000000005</c:v>
                </c:pt>
                <c:pt idx="5522">
                  <c:v>69.658600000000007</c:v>
                </c:pt>
                <c:pt idx="5523">
                  <c:v>69.595050000000001</c:v>
                </c:pt>
                <c:pt idx="5524">
                  <c:v>69.529579999999996</c:v>
                </c:pt>
                <c:pt idx="5525">
                  <c:v>69.462140000000005</c:v>
                </c:pt>
                <c:pt idx="5526">
                  <c:v>69.393339999999995</c:v>
                </c:pt>
                <c:pt idx="5527">
                  <c:v>69.324190000000002</c:v>
                </c:pt>
                <c:pt idx="5528">
                  <c:v>69.255780000000001</c:v>
                </c:pt>
                <c:pt idx="5529">
                  <c:v>69.188839999999999</c:v>
                </c:pt>
                <c:pt idx="5530">
                  <c:v>69.123589999999993</c:v>
                </c:pt>
                <c:pt idx="5531">
                  <c:v>69.05968</c:v>
                </c:pt>
                <c:pt idx="5532">
                  <c:v>68.996579999999994</c:v>
                </c:pt>
                <c:pt idx="5533">
                  <c:v>68.933899999999994</c:v>
                </c:pt>
                <c:pt idx="5534">
                  <c:v>68.871690000000001</c:v>
                </c:pt>
                <c:pt idx="5535">
                  <c:v>68.810299999999998</c:v>
                </c:pt>
                <c:pt idx="5536">
                  <c:v>68.750209999999996</c:v>
                </c:pt>
                <c:pt idx="5537">
                  <c:v>68.691540000000003</c:v>
                </c:pt>
                <c:pt idx="5538">
                  <c:v>68.633939999999996</c:v>
                </c:pt>
                <c:pt idx="5539">
                  <c:v>68.576580000000007</c:v>
                </c:pt>
                <c:pt idx="5540">
                  <c:v>68.518500000000003</c:v>
                </c:pt>
                <c:pt idx="5541">
                  <c:v>68.459109999999995</c:v>
                </c:pt>
                <c:pt idx="5542">
                  <c:v>68.398349999999994</c:v>
                </c:pt>
                <c:pt idx="5543">
                  <c:v>68.336690000000004</c:v>
                </c:pt>
                <c:pt idx="5544">
                  <c:v>68.274810000000002</c:v>
                </c:pt>
                <c:pt idx="5545">
                  <c:v>68.213200000000001</c:v>
                </c:pt>
                <c:pt idx="5546">
                  <c:v>68.151949999999999</c:v>
                </c:pt>
                <c:pt idx="5547">
                  <c:v>68.090779999999995</c:v>
                </c:pt>
                <c:pt idx="5548">
                  <c:v>68.029359999999997</c:v>
                </c:pt>
                <c:pt idx="5549">
                  <c:v>67.96763</c:v>
                </c:pt>
                <c:pt idx="5550">
                  <c:v>67.90607</c:v>
                </c:pt>
                <c:pt idx="5551">
                  <c:v>67.845389999999995</c:v>
                </c:pt>
                <c:pt idx="5552">
                  <c:v>67.786370000000005</c:v>
                </c:pt>
                <c:pt idx="5553">
                  <c:v>67.729209999999995</c:v>
                </c:pt>
                <c:pt idx="5554">
                  <c:v>67.67353</c:v>
                </c:pt>
                <c:pt idx="5555">
                  <c:v>67.618300000000005</c:v>
                </c:pt>
                <c:pt idx="5556">
                  <c:v>67.562420000000003</c:v>
                </c:pt>
                <c:pt idx="5557">
                  <c:v>67.505189999999999</c:v>
                </c:pt>
                <c:pt idx="5558">
                  <c:v>67.446619999999996</c:v>
                </c:pt>
                <c:pt idx="5559">
                  <c:v>67.387479999999996</c:v>
                </c:pt>
                <c:pt idx="5560">
                  <c:v>67.328800000000001</c:v>
                </c:pt>
                <c:pt idx="5561">
                  <c:v>67.271410000000003</c:v>
                </c:pt>
                <c:pt idx="5562">
                  <c:v>67.215609999999998</c:v>
                </c:pt>
                <c:pt idx="5563">
                  <c:v>67.161100000000005</c:v>
                </c:pt>
                <c:pt idx="5564">
                  <c:v>67.107190000000003</c:v>
                </c:pt>
                <c:pt idx="5565">
                  <c:v>67.053259999999995</c:v>
                </c:pt>
                <c:pt idx="5566">
                  <c:v>66.999110000000002</c:v>
                </c:pt>
                <c:pt idx="5567">
                  <c:v>66.944850000000002</c:v>
                </c:pt>
                <c:pt idx="5568">
                  <c:v>66.890780000000007</c:v>
                </c:pt>
                <c:pt idx="5569">
                  <c:v>66.836939999999998</c:v>
                </c:pt>
                <c:pt idx="5570">
                  <c:v>66.782989999999998</c:v>
                </c:pt>
                <c:pt idx="5571">
                  <c:v>66.728260000000006</c:v>
                </c:pt>
                <c:pt idx="5572">
                  <c:v>66.671970000000002</c:v>
                </c:pt>
                <c:pt idx="5573">
                  <c:v>66.613839999999996</c:v>
                </c:pt>
                <c:pt idx="5574">
                  <c:v>66.554109999999994</c:v>
                </c:pt>
                <c:pt idx="5575">
                  <c:v>66.493600000000001</c:v>
                </c:pt>
                <c:pt idx="5576">
                  <c:v>66.433340000000001</c:v>
                </c:pt>
                <c:pt idx="5577">
                  <c:v>66.374020000000002</c:v>
                </c:pt>
                <c:pt idx="5578">
                  <c:v>66.315799999999996</c:v>
                </c:pt>
                <c:pt idx="5579">
                  <c:v>66.258349999999993</c:v>
                </c:pt>
                <c:pt idx="5580">
                  <c:v>66.201089999999994</c:v>
                </c:pt>
                <c:pt idx="5581">
                  <c:v>66.14367</c:v>
                </c:pt>
                <c:pt idx="5582">
                  <c:v>66.086160000000007</c:v>
                </c:pt>
                <c:pt idx="5583">
                  <c:v>66.02901</c:v>
                </c:pt>
                <c:pt idx="5584">
                  <c:v>65.97269</c:v>
                </c:pt>
                <c:pt idx="5585">
                  <c:v>65.917360000000002</c:v>
                </c:pt>
                <c:pt idx="5586">
                  <c:v>65.862589999999997</c:v>
                </c:pt>
                <c:pt idx="5587">
                  <c:v>65.807559999999995</c:v>
                </c:pt>
                <c:pt idx="5588">
                  <c:v>65.751469999999998</c:v>
                </c:pt>
                <c:pt idx="5589">
                  <c:v>65.693839999999994</c:v>
                </c:pt>
                <c:pt idx="5590">
                  <c:v>65.634900000000002</c:v>
                </c:pt>
                <c:pt idx="5591">
                  <c:v>65.575289999999995</c:v>
                </c:pt>
                <c:pt idx="5592">
                  <c:v>65.51576</c:v>
                </c:pt>
                <c:pt idx="5593">
                  <c:v>65.456720000000004</c:v>
                </c:pt>
                <c:pt idx="5594">
                  <c:v>65.397949999999994</c:v>
                </c:pt>
                <c:pt idx="5595">
                  <c:v>65.338859999999997</c:v>
                </c:pt>
                <c:pt idx="5596">
                  <c:v>65.278840000000002</c:v>
                </c:pt>
                <c:pt idx="5597">
                  <c:v>65.217699999999994</c:v>
                </c:pt>
                <c:pt idx="5598">
                  <c:v>65.155829999999995</c:v>
                </c:pt>
                <c:pt idx="5599">
                  <c:v>65.094120000000004</c:v>
                </c:pt>
                <c:pt idx="5600">
                  <c:v>65.033389999999997</c:v>
                </c:pt>
                <c:pt idx="5601">
                  <c:v>64.974010000000007</c:v>
                </c:pt>
                <c:pt idx="5602">
                  <c:v>64.915599999999998</c:v>
                </c:pt>
                <c:pt idx="5603">
                  <c:v>64.857200000000006</c:v>
                </c:pt>
                <c:pt idx="5604">
                  <c:v>64.797790000000006</c:v>
                </c:pt>
                <c:pt idx="5605">
                  <c:v>64.736819999999994</c:v>
                </c:pt>
                <c:pt idx="5606">
                  <c:v>64.674480000000003</c:v>
                </c:pt>
                <c:pt idx="5607">
                  <c:v>64.611630000000005</c:v>
                </c:pt>
                <c:pt idx="5608">
                  <c:v>64.549210000000002</c:v>
                </c:pt>
                <c:pt idx="5609">
                  <c:v>64.487849999999995</c:v>
                </c:pt>
                <c:pt idx="5610">
                  <c:v>64.427509999999998</c:v>
                </c:pt>
                <c:pt idx="5611">
                  <c:v>64.367570000000001</c:v>
                </c:pt>
                <c:pt idx="5612">
                  <c:v>64.307239999999993</c:v>
                </c:pt>
                <c:pt idx="5613">
                  <c:v>64.246080000000006</c:v>
                </c:pt>
                <c:pt idx="5614">
                  <c:v>64.184219999999996</c:v>
                </c:pt>
                <c:pt idx="5615">
                  <c:v>64.122330000000005</c:v>
                </c:pt>
                <c:pt idx="5616">
                  <c:v>64.061049999999994</c:v>
                </c:pt>
                <c:pt idx="5617">
                  <c:v>64.000550000000004</c:v>
                </c:pt>
                <c:pt idx="5618">
                  <c:v>63.940359999999998</c:v>
                </c:pt>
                <c:pt idx="5619">
                  <c:v>63.8795</c:v>
                </c:pt>
                <c:pt idx="5620">
                  <c:v>63.817050000000002</c:v>
                </c:pt>
                <c:pt idx="5621">
                  <c:v>63.752670000000002</c:v>
                </c:pt>
                <c:pt idx="5622">
                  <c:v>63.68694</c:v>
                </c:pt>
                <c:pt idx="5623">
                  <c:v>63.621090000000002</c:v>
                </c:pt>
                <c:pt idx="5624">
                  <c:v>63.556399999999996</c:v>
                </c:pt>
                <c:pt idx="5625">
                  <c:v>63.493630000000003</c:v>
                </c:pt>
                <c:pt idx="5626">
                  <c:v>63.432549999999999</c:v>
                </c:pt>
                <c:pt idx="5627">
                  <c:v>63.37218</c:v>
                </c:pt>
                <c:pt idx="5628">
                  <c:v>63.311239999999998</c:v>
                </c:pt>
                <c:pt idx="5629">
                  <c:v>63.248840000000001</c:v>
                </c:pt>
                <c:pt idx="5630">
                  <c:v>63.184959999999997</c:v>
                </c:pt>
                <c:pt idx="5631">
                  <c:v>63.12032</c:v>
                </c:pt>
                <c:pt idx="5632">
                  <c:v>63.055959999999999</c:v>
                </c:pt>
                <c:pt idx="5633">
                  <c:v>62.992600000000003</c:v>
                </c:pt>
                <c:pt idx="5634">
                  <c:v>62.930289999999999</c:v>
                </c:pt>
                <c:pt idx="5635">
                  <c:v>62.868409999999997</c:v>
                </c:pt>
                <c:pt idx="5636">
                  <c:v>62.80612</c:v>
                </c:pt>
                <c:pt idx="5637">
                  <c:v>62.742919999999998</c:v>
                </c:pt>
                <c:pt idx="5638">
                  <c:v>62.678980000000003</c:v>
                </c:pt>
                <c:pt idx="5639">
                  <c:v>62.615029999999997</c:v>
                </c:pt>
                <c:pt idx="5640">
                  <c:v>62.55189</c:v>
                </c:pt>
                <c:pt idx="5641">
                  <c:v>62.489870000000003</c:v>
                </c:pt>
                <c:pt idx="5642">
                  <c:v>62.428550000000001</c:v>
                </c:pt>
                <c:pt idx="5643">
                  <c:v>62.366759999999999</c:v>
                </c:pt>
                <c:pt idx="5644">
                  <c:v>62.3033</c:v>
                </c:pt>
                <c:pt idx="5645">
                  <c:v>62.237389999999998</c:v>
                </c:pt>
                <c:pt idx="5646">
                  <c:v>62.169170000000001</c:v>
                </c:pt>
                <c:pt idx="5647">
                  <c:v>62.099609999999998</c:v>
                </c:pt>
                <c:pt idx="5648">
                  <c:v>62.03002</c:v>
                </c:pt>
                <c:pt idx="5649">
                  <c:v>61.961350000000003</c:v>
                </c:pt>
                <c:pt idx="5650">
                  <c:v>61.89396</c:v>
                </c:pt>
                <c:pt idx="5651">
                  <c:v>61.827350000000003</c:v>
                </c:pt>
                <c:pt idx="5652">
                  <c:v>61.760820000000002</c:v>
                </c:pt>
                <c:pt idx="5653">
                  <c:v>61.693869999999997</c:v>
                </c:pt>
                <c:pt idx="5654">
                  <c:v>61.626649999999998</c:v>
                </c:pt>
                <c:pt idx="5655">
                  <c:v>61.55988</c:v>
                </c:pt>
                <c:pt idx="5656">
                  <c:v>61.49436</c:v>
                </c:pt>
                <c:pt idx="5657">
                  <c:v>61.430509999999998</c:v>
                </c:pt>
                <c:pt idx="5658">
                  <c:v>61.367919999999998</c:v>
                </c:pt>
                <c:pt idx="5659">
                  <c:v>61.30556</c:v>
                </c:pt>
                <c:pt idx="5660">
                  <c:v>61.242190000000001</c:v>
                </c:pt>
                <c:pt idx="5661">
                  <c:v>61.17698</c:v>
                </c:pt>
                <c:pt idx="5662">
                  <c:v>61.109859999999998</c:v>
                </c:pt>
                <c:pt idx="5663">
                  <c:v>61.041519999999998</c:v>
                </c:pt>
                <c:pt idx="5664">
                  <c:v>60.972949999999997</c:v>
                </c:pt>
                <c:pt idx="5665">
                  <c:v>60.904890000000002</c:v>
                </c:pt>
                <c:pt idx="5666">
                  <c:v>60.837539999999997</c:v>
                </c:pt>
                <c:pt idx="5667">
                  <c:v>60.770600000000002</c:v>
                </c:pt>
                <c:pt idx="5668">
                  <c:v>60.703580000000002</c:v>
                </c:pt>
                <c:pt idx="5669">
                  <c:v>60.636310000000002</c:v>
                </c:pt>
                <c:pt idx="5670">
                  <c:v>60.569220000000001</c:v>
                </c:pt>
                <c:pt idx="5671">
                  <c:v>60.503010000000003</c:v>
                </c:pt>
                <c:pt idx="5672">
                  <c:v>60.438319999999997</c:v>
                </c:pt>
                <c:pt idx="5673">
                  <c:v>60.375109999999999</c:v>
                </c:pt>
                <c:pt idx="5674">
                  <c:v>60.312559999999998</c:v>
                </c:pt>
                <c:pt idx="5675">
                  <c:v>60.249389999999998</c:v>
                </c:pt>
                <c:pt idx="5676">
                  <c:v>60.184440000000002</c:v>
                </c:pt>
                <c:pt idx="5677">
                  <c:v>60.117339999999999</c:v>
                </c:pt>
                <c:pt idx="5678">
                  <c:v>60.048850000000002</c:v>
                </c:pt>
                <c:pt idx="5679">
                  <c:v>59.980449999999998</c:v>
                </c:pt>
                <c:pt idx="5680">
                  <c:v>59.913710000000002</c:v>
                </c:pt>
                <c:pt idx="5681">
                  <c:v>59.849490000000003</c:v>
                </c:pt>
                <c:pt idx="5682">
                  <c:v>59.787480000000002</c:v>
                </c:pt>
                <c:pt idx="5683">
                  <c:v>59.726390000000002</c:v>
                </c:pt>
                <c:pt idx="5684">
                  <c:v>59.664540000000002</c:v>
                </c:pt>
                <c:pt idx="5685">
                  <c:v>59.600749999999998</c:v>
                </c:pt>
                <c:pt idx="5686">
                  <c:v>59.534790000000001</c:v>
                </c:pt>
                <c:pt idx="5687">
                  <c:v>59.467390000000002</c:v>
                </c:pt>
                <c:pt idx="5688">
                  <c:v>59.399720000000002</c:v>
                </c:pt>
                <c:pt idx="5689">
                  <c:v>59.332689999999999</c:v>
                </c:pt>
                <c:pt idx="5690">
                  <c:v>59.266480000000001</c:v>
                </c:pt>
                <c:pt idx="5691">
                  <c:v>59.200600000000001</c:v>
                </c:pt>
                <c:pt idx="5692">
                  <c:v>59.134270000000001</c:v>
                </c:pt>
                <c:pt idx="5693">
                  <c:v>59.067070000000001</c:v>
                </c:pt>
                <c:pt idx="5694">
                  <c:v>58.99926</c:v>
                </c:pt>
                <c:pt idx="5695">
                  <c:v>58.931660000000001</c:v>
                </c:pt>
                <c:pt idx="5696">
                  <c:v>58.865180000000002</c:v>
                </c:pt>
                <c:pt idx="5697">
                  <c:v>58.800139999999999</c:v>
                </c:pt>
                <c:pt idx="5698">
                  <c:v>58.736049999999999</c:v>
                </c:pt>
                <c:pt idx="5699">
                  <c:v>58.671729999999997</c:v>
                </c:pt>
                <c:pt idx="5700">
                  <c:v>58.605989999999998</c:v>
                </c:pt>
                <c:pt idx="5701">
                  <c:v>58.538229999999999</c:v>
                </c:pt>
                <c:pt idx="5702">
                  <c:v>58.468879999999999</c:v>
                </c:pt>
                <c:pt idx="5703">
                  <c:v>58.399189999999997</c:v>
                </c:pt>
                <c:pt idx="5704">
                  <c:v>58.330599999999997</c:v>
                </c:pt>
                <c:pt idx="5705">
                  <c:v>58.264000000000003</c:v>
                </c:pt>
                <c:pt idx="5706">
                  <c:v>58.199399999999997</c:v>
                </c:pt>
                <c:pt idx="5707">
                  <c:v>58.135869999999997</c:v>
                </c:pt>
                <c:pt idx="5708">
                  <c:v>58.072290000000002</c:v>
                </c:pt>
                <c:pt idx="5709">
                  <c:v>58.007939999999998</c:v>
                </c:pt>
                <c:pt idx="5710">
                  <c:v>57.94294</c:v>
                </c:pt>
                <c:pt idx="5711">
                  <c:v>57.878070000000001</c:v>
                </c:pt>
                <c:pt idx="5712">
                  <c:v>57.814210000000003</c:v>
                </c:pt>
                <c:pt idx="5713">
                  <c:v>57.751719999999999</c:v>
                </c:pt>
                <c:pt idx="5714">
                  <c:v>57.690089999999998</c:v>
                </c:pt>
                <c:pt idx="5715">
                  <c:v>57.62811</c:v>
                </c:pt>
                <c:pt idx="5716">
                  <c:v>57.56467</c:v>
                </c:pt>
                <c:pt idx="5717">
                  <c:v>57.499420000000001</c:v>
                </c:pt>
                <c:pt idx="5718">
                  <c:v>57.433149999999998</c:v>
                </c:pt>
                <c:pt idx="5719">
                  <c:v>57.36748</c:v>
                </c:pt>
                <c:pt idx="5720">
                  <c:v>57.304130000000001</c:v>
                </c:pt>
                <c:pt idx="5721">
                  <c:v>57.243929999999999</c:v>
                </c:pt>
                <c:pt idx="5722">
                  <c:v>57.18638</c:v>
                </c:pt>
                <c:pt idx="5723">
                  <c:v>57.129800000000003</c:v>
                </c:pt>
                <c:pt idx="5724">
                  <c:v>57.072049999999997</c:v>
                </c:pt>
                <c:pt idx="5725">
                  <c:v>57.011560000000003</c:v>
                </c:pt>
                <c:pt idx="5726">
                  <c:v>56.948039999999999</c:v>
                </c:pt>
                <c:pt idx="5727">
                  <c:v>56.882460000000002</c:v>
                </c:pt>
                <c:pt idx="5728">
                  <c:v>56.816549999999999</c:v>
                </c:pt>
                <c:pt idx="5729">
                  <c:v>56.751820000000002</c:v>
                </c:pt>
                <c:pt idx="5730">
                  <c:v>56.689039999999999</c:v>
                </c:pt>
                <c:pt idx="5731">
                  <c:v>56.627969999999998</c:v>
                </c:pt>
                <c:pt idx="5732">
                  <c:v>56.567860000000003</c:v>
                </c:pt>
                <c:pt idx="5733">
                  <c:v>56.508049999999997</c:v>
                </c:pt>
                <c:pt idx="5734">
                  <c:v>56.448540000000001</c:v>
                </c:pt>
                <c:pt idx="5735">
                  <c:v>56.38991</c:v>
                </c:pt>
                <c:pt idx="5736">
                  <c:v>56.332889999999999</c:v>
                </c:pt>
                <c:pt idx="5737">
                  <c:v>56.277810000000002</c:v>
                </c:pt>
                <c:pt idx="5738">
                  <c:v>56.224159999999998</c:v>
                </c:pt>
                <c:pt idx="5739">
                  <c:v>56.1708</c:v>
                </c:pt>
                <c:pt idx="5740">
                  <c:v>56.116430000000001</c:v>
                </c:pt>
                <c:pt idx="5741">
                  <c:v>56.060339999999997</c:v>
                </c:pt>
                <c:pt idx="5742">
                  <c:v>56.002749999999999</c:v>
                </c:pt>
                <c:pt idx="5743">
                  <c:v>55.944699999999997</c:v>
                </c:pt>
                <c:pt idx="5744">
                  <c:v>55.8874</c:v>
                </c:pt>
                <c:pt idx="5745">
                  <c:v>55.831569999999999</c:v>
                </c:pt>
                <c:pt idx="5746">
                  <c:v>55.776969999999999</c:v>
                </c:pt>
                <c:pt idx="5747">
                  <c:v>55.722560000000001</c:v>
                </c:pt>
                <c:pt idx="5748">
                  <c:v>55.667189999999998</c:v>
                </c:pt>
                <c:pt idx="5749">
                  <c:v>55.610320000000002</c:v>
                </c:pt>
                <c:pt idx="5750">
                  <c:v>55.552410000000002</c:v>
                </c:pt>
                <c:pt idx="5751">
                  <c:v>55.494729999999997</c:v>
                </c:pt>
                <c:pt idx="5752">
                  <c:v>55.438740000000003</c:v>
                </c:pt>
                <c:pt idx="5753">
                  <c:v>55.385170000000002</c:v>
                </c:pt>
                <c:pt idx="5754">
                  <c:v>55.333680000000001</c:v>
                </c:pt>
                <c:pt idx="5755">
                  <c:v>55.283000000000001</c:v>
                </c:pt>
                <c:pt idx="5756">
                  <c:v>55.231639999999999</c:v>
                </c:pt>
                <c:pt idx="5757">
                  <c:v>55.178710000000002</c:v>
                </c:pt>
                <c:pt idx="5758">
                  <c:v>55.124490000000002</c:v>
                </c:pt>
                <c:pt idx="5759">
                  <c:v>55.0702</c:v>
                </c:pt>
                <c:pt idx="5760">
                  <c:v>55.017429999999997</c:v>
                </c:pt>
                <c:pt idx="5761">
                  <c:v>54.967140000000001</c:v>
                </c:pt>
                <c:pt idx="5762">
                  <c:v>54.919240000000002</c:v>
                </c:pt>
                <c:pt idx="5763">
                  <c:v>54.872570000000003</c:v>
                </c:pt>
                <c:pt idx="5764">
                  <c:v>54.825600000000001</c:v>
                </c:pt>
                <c:pt idx="5765">
                  <c:v>54.777230000000003</c:v>
                </c:pt>
                <c:pt idx="5766">
                  <c:v>54.727449999999997</c:v>
                </c:pt>
                <c:pt idx="5767">
                  <c:v>54.677120000000002</c:v>
                </c:pt>
                <c:pt idx="5768">
                  <c:v>54.627450000000003</c:v>
                </c:pt>
                <c:pt idx="5769">
                  <c:v>54.579230000000003</c:v>
                </c:pt>
                <c:pt idx="5770">
                  <c:v>54.532229999999998</c:v>
                </c:pt>
                <c:pt idx="5771">
                  <c:v>54.485410000000002</c:v>
                </c:pt>
                <c:pt idx="5772">
                  <c:v>54.437510000000003</c:v>
                </c:pt>
                <c:pt idx="5773">
                  <c:v>54.387830000000001</c:v>
                </c:pt>
                <c:pt idx="5774">
                  <c:v>54.336860000000001</c:v>
                </c:pt>
                <c:pt idx="5775">
                  <c:v>54.286009999999997</c:v>
                </c:pt>
                <c:pt idx="5776">
                  <c:v>54.237079999999999</c:v>
                </c:pt>
                <c:pt idx="5777">
                  <c:v>54.191270000000003</c:v>
                </c:pt>
                <c:pt idx="5778">
                  <c:v>54.148600000000002</c:v>
                </c:pt>
                <c:pt idx="5779">
                  <c:v>54.107939999999999</c:v>
                </c:pt>
                <c:pt idx="5780">
                  <c:v>54.067610000000002</c:v>
                </c:pt>
                <c:pt idx="5781">
                  <c:v>54.026179999999997</c:v>
                </c:pt>
                <c:pt idx="5782">
                  <c:v>53.98319</c:v>
                </c:pt>
                <c:pt idx="5783">
                  <c:v>53.939169999999997</c:v>
                </c:pt>
                <c:pt idx="5784">
                  <c:v>53.895249999999997</c:v>
                </c:pt>
                <c:pt idx="5785">
                  <c:v>53.852339999999998</c:v>
                </c:pt>
                <c:pt idx="5786">
                  <c:v>53.81073</c:v>
                </c:pt>
                <c:pt idx="5787">
                  <c:v>53.769930000000002</c:v>
                </c:pt>
                <c:pt idx="5788">
                  <c:v>53.72916</c:v>
                </c:pt>
                <c:pt idx="5789">
                  <c:v>53.687980000000003</c:v>
                </c:pt>
                <c:pt idx="5790">
                  <c:v>53.646639999999998</c:v>
                </c:pt>
                <c:pt idx="5791">
                  <c:v>53.605960000000003</c:v>
                </c:pt>
                <c:pt idx="5792">
                  <c:v>53.566830000000003</c:v>
                </c:pt>
                <c:pt idx="5793">
                  <c:v>53.52957</c:v>
                </c:pt>
                <c:pt idx="5794">
                  <c:v>53.493690000000001</c:v>
                </c:pt>
                <c:pt idx="5795">
                  <c:v>53.458080000000002</c:v>
                </c:pt>
                <c:pt idx="5796">
                  <c:v>53.421599999999998</c:v>
                </c:pt>
                <c:pt idx="5797">
                  <c:v>53.383740000000003</c:v>
                </c:pt>
                <c:pt idx="5798">
                  <c:v>53.345010000000002</c:v>
                </c:pt>
                <c:pt idx="5799">
                  <c:v>53.306510000000003</c:v>
                </c:pt>
                <c:pt idx="5800">
                  <c:v>53.269410000000001</c:v>
                </c:pt>
                <c:pt idx="5801">
                  <c:v>53.234070000000003</c:v>
                </c:pt>
                <c:pt idx="5802">
                  <c:v>53.199860000000001</c:v>
                </c:pt>
                <c:pt idx="5803">
                  <c:v>53.16536</c:v>
                </c:pt>
                <c:pt idx="5804">
                  <c:v>53.129249999999999</c:v>
                </c:pt>
                <c:pt idx="5805">
                  <c:v>53.091059999999999</c:v>
                </c:pt>
                <c:pt idx="5806">
                  <c:v>53.051639999999999</c:v>
                </c:pt>
                <c:pt idx="5807">
                  <c:v>53.012729999999998</c:v>
                </c:pt>
                <c:pt idx="5808">
                  <c:v>52.976179999999999</c:v>
                </c:pt>
                <c:pt idx="5809">
                  <c:v>52.942970000000003</c:v>
                </c:pt>
                <c:pt idx="5810">
                  <c:v>52.912610000000001</c:v>
                </c:pt>
                <c:pt idx="5811">
                  <c:v>52.883490000000002</c:v>
                </c:pt>
                <c:pt idx="5812">
                  <c:v>52.8536</c:v>
                </c:pt>
                <c:pt idx="5813">
                  <c:v>52.821599999999997</c:v>
                </c:pt>
                <c:pt idx="5814">
                  <c:v>52.78754</c:v>
                </c:pt>
                <c:pt idx="5815">
                  <c:v>52.752630000000003</c:v>
                </c:pt>
                <c:pt idx="5816">
                  <c:v>52.718690000000002</c:v>
                </c:pt>
                <c:pt idx="5817">
                  <c:v>52.687010000000001</c:v>
                </c:pt>
                <c:pt idx="5818">
                  <c:v>52.657850000000003</c:v>
                </c:pt>
                <c:pt idx="5819">
                  <c:v>52.630380000000002</c:v>
                </c:pt>
                <c:pt idx="5820">
                  <c:v>52.603250000000003</c:v>
                </c:pt>
                <c:pt idx="5821">
                  <c:v>52.575400000000002</c:v>
                </c:pt>
                <c:pt idx="5822">
                  <c:v>52.54665</c:v>
                </c:pt>
                <c:pt idx="5823">
                  <c:v>52.517670000000003</c:v>
                </c:pt>
                <c:pt idx="5824">
                  <c:v>52.489429999999999</c:v>
                </c:pt>
                <c:pt idx="5825">
                  <c:v>52.462409999999998</c:v>
                </c:pt>
                <c:pt idx="5826">
                  <c:v>52.436340000000001</c:v>
                </c:pt>
                <c:pt idx="5827">
                  <c:v>52.410229999999999</c:v>
                </c:pt>
                <c:pt idx="5828">
                  <c:v>52.383009999999999</c:v>
                </c:pt>
                <c:pt idx="5829">
                  <c:v>52.354230000000001</c:v>
                </c:pt>
                <c:pt idx="5830">
                  <c:v>52.324460000000002</c:v>
                </c:pt>
                <c:pt idx="5831">
                  <c:v>52.295020000000001</c:v>
                </c:pt>
                <c:pt idx="5832">
                  <c:v>52.267249999999997</c:v>
                </c:pt>
                <c:pt idx="5833">
                  <c:v>52.241750000000003</c:v>
                </c:pt>
                <c:pt idx="5834">
                  <c:v>52.217950000000002</c:v>
                </c:pt>
                <c:pt idx="5835">
                  <c:v>52.194450000000003</c:v>
                </c:pt>
                <c:pt idx="5836">
                  <c:v>52.169690000000003</c:v>
                </c:pt>
                <c:pt idx="5837">
                  <c:v>52.142940000000003</c:v>
                </c:pt>
                <c:pt idx="5838">
                  <c:v>52.11468</c:v>
                </c:pt>
                <c:pt idx="5839">
                  <c:v>52.08625</c:v>
                </c:pt>
                <c:pt idx="5840">
                  <c:v>52.05921</c:v>
                </c:pt>
                <c:pt idx="5841">
                  <c:v>52.034320000000001</c:v>
                </c:pt>
                <c:pt idx="5842">
                  <c:v>52.011249999999997</c:v>
                </c:pt>
                <c:pt idx="5843">
                  <c:v>51.988700000000001</c:v>
                </c:pt>
                <c:pt idx="5844">
                  <c:v>51.965299999999999</c:v>
                </c:pt>
                <c:pt idx="5845">
                  <c:v>51.940359999999998</c:v>
                </c:pt>
                <c:pt idx="5846">
                  <c:v>51.914479999999998</c:v>
                </c:pt>
                <c:pt idx="5847">
                  <c:v>51.889180000000003</c:v>
                </c:pt>
                <c:pt idx="5848">
                  <c:v>51.866109999999999</c:v>
                </c:pt>
                <c:pt idx="5849">
                  <c:v>51.8461</c:v>
                </c:pt>
                <c:pt idx="5850">
                  <c:v>51.828670000000002</c:v>
                </c:pt>
                <c:pt idx="5851">
                  <c:v>51.812199999999997</c:v>
                </c:pt>
                <c:pt idx="5852">
                  <c:v>51.794750000000001</c:v>
                </c:pt>
                <c:pt idx="5853">
                  <c:v>51.775089999999999</c:v>
                </c:pt>
                <c:pt idx="5854">
                  <c:v>51.753300000000003</c:v>
                </c:pt>
                <c:pt idx="5855">
                  <c:v>51.73057</c:v>
                </c:pt>
                <c:pt idx="5856">
                  <c:v>51.708530000000003</c:v>
                </c:pt>
                <c:pt idx="5857">
                  <c:v>51.688229999999997</c:v>
                </c:pt>
                <c:pt idx="5858">
                  <c:v>51.66966</c:v>
                </c:pt>
                <c:pt idx="5859">
                  <c:v>51.651780000000002</c:v>
                </c:pt>
                <c:pt idx="5860">
                  <c:v>51.633159999999997</c:v>
                </c:pt>
                <c:pt idx="5861">
                  <c:v>51.612879999999997</c:v>
                </c:pt>
                <c:pt idx="5862">
                  <c:v>51.591030000000003</c:v>
                </c:pt>
                <c:pt idx="5863">
                  <c:v>51.568489999999997</c:v>
                </c:pt>
                <c:pt idx="5864">
                  <c:v>51.54636</c:v>
                </c:pt>
                <c:pt idx="5865">
                  <c:v>51.525179999999999</c:v>
                </c:pt>
                <c:pt idx="5866">
                  <c:v>51.504539999999999</c:v>
                </c:pt>
                <c:pt idx="5867">
                  <c:v>51.483330000000002</c:v>
                </c:pt>
                <c:pt idx="5868">
                  <c:v>51.460529999999999</c:v>
                </c:pt>
                <c:pt idx="5869">
                  <c:v>51.435949999999998</c:v>
                </c:pt>
                <c:pt idx="5870">
                  <c:v>51.410649999999997</c:v>
                </c:pt>
                <c:pt idx="5871">
                  <c:v>51.386499999999998</c:v>
                </c:pt>
                <c:pt idx="5872">
                  <c:v>51.365270000000002</c:v>
                </c:pt>
                <c:pt idx="5873">
                  <c:v>51.347720000000002</c:v>
                </c:pt>
                <c:pt idx="5874">
                  <c:v>51.333069999999999</c:v>
                </c:pt>
                <c:pt idx="5875">
                  <c:v>51.319310000000002</c:v>
                </c:pt>
                <c:pt idx="5876">
                  <c:v>51.304220000000001</c:v>
                </c:pt>
                <c:pt idx="5877">
                  <c:v>51.286360000000002</c:v>
                </c:pt>
                <c:pt idx="5878">
                  <c:v>51.265790000000003</c:v>
                </c:pt>
                <c:pt idx="5879">
                  <c:v>51.243789999999997</c:v>
                </c:pt>
                <c:pt idx="5880">
                  <c:v>51.222209999999997</c:v>
                </c:pt>
                <c:pt idx="5881">
                  <c:v>51.202309999999997</c:v>
                </c:pt>
                <c:pt idx="5882">
                  <c:v>51.184229999999999</c:v>
                </c:pt>
                <c:pt idx="5883">
                  <c:v>51.167000000000002</c:v>
                </c:pt>
                <c:pt idx="5884">
                  <c:v>51.149189999999997</c:v>
                </c:pt>
                <c:pt idx="5885">
                  <c:v>51.129840000000002</c:v>
                </c:pt>
                <c:pt idx="5886">
                  <c:v>51.109119999999997</c:v>
                </c:pt>
                <c:pt idx="5887">
                  <c:v>51.088140000000003</c:v>
                </c:pt>
                <c:pt idx="5888">
                  <c:v>51.068280000000001</c:v>
                </c:pt>
                <c:pt idx="5889">
                  <c:v>51.050289999999997</c:v>
                </c:pt>
                <c:pt idx="5890">
                  <c:v>51.03396</c:v>
                </c:pt>
                <c:pt idx="5891">
                  <c:v>51.018189999999997</c:v>
                </c:pt>
                <c:pt idx="5892">
                  <c:v>51.00168</c:v>
                </c:pt>
                <c:pt idx="5893">
                  <c:v>50.983800000000002</c:v>
                </c:pt>
                <c:pt idx="5894">
                  <c:v>50.96499</c:v>
                </c:pt>
                <c:pt idx="5895">
                  <c:v>50.94659</c:v>
                </c:pt>
                <c:pt idx="5896">
                  <c:v>50.93</c:v>
                </c:pt>
                <c:pt idx="5897">
                  <c:v>50.915900000000001</c:v>
                </c:pt>
                <c:pt idx="5898">
                  <c:v>50.903739999999999</c:v>
                </c:pt>
                <c:pt idx="5899">
                  <c:v>50.892020000000002</c:v>
                </c:pt>
                <c:pt idx="5900">
                  <c:v>50.87903</c:v>
                </c:pt>
                <c:pt idx="5901">
                  <c:v>50.863729999999997</c:v>
                </c:pt>
                <c:pt idx="5902">
                  <c:v>50.846310000000003</c:v>
                </c:pt>
                <c:pt idx="5903">
                  <c:v>50.82799</c:v>
                </c:pt>
                <c:pt idx="5904">
                  <c:v>50.810279999999999</c:v>
                </c:pt>
                <c:pt idx="5905">
                  <c:v>50.794119999999999</c:v>
                </c:pt>
                <c:pt idx="5906">
                  <c:v>50.779409999999999</c:v>
                </c:pt>
                <c:pt idx="5907">
                  <c:v>50.765189999999997</c:v>
                </c:pt>
                <c:pt idx="5908">
                  <c:v>50.750360000000001</c:v>
                </c:pt>
                <c:pt idx="5909">
                  <c:v>50.734409999999997</c:v>
                </c:pt>
                <c:pt idx="5910">
                  <c:v>50.717930000000003</c:v>
                </c:pt>
                <c:pt idx="5911">
                  <c:v>50.702179999999998</c:v>
                </c:pt>
                <c:pt idx="5912">
                  <c:v>50.688429999999997</c:v>
                </c:pt>
                <c:pt idx="5913">
                  <c:v>50.677120000000002</c:v>
                </c:pt>
                <c:pt idx="5914">
                  <c:v>50.667540000000002</c:v>
                </c:pt>
                <c:pt idx="5915">
                  <c:v>50.658189999999998</c:v>
                </c:pt>
                <c:pt idx="5916">
                  <c:v>50.647590000000001</c:v>
                </c:pt>
                <c:pt idx="5917">
                  <c:v>50.635150000000003</c:v>
                </c:pt>
                <c:pt idx="5918">
                  <c:v>50.621560000000002</c:v>
                </c:pt>
                <c:pt idx="5919">
                  <c:v>50.608400000000003</c:v>
                </c:pt>
                <c:pt idx="5920">
                  <c:v>50.597250000000003</c:v>
                </c:pt>
                <c:pt idx="5921">
                  <c:v>50.588760000000001</c:v>
                </c:pt>
                <c:pt idx="5922">
                  <c:v>50.582320000000003</c:v>
                </c:pt>
                <c:pt idx="5923">
                  <c:v>50.576439999999998</c:v>
                </c:pt>
                <c:pt idx="5924">
                  <c:v>50.569589999999998</c:v>
                </c:pt>
                <c:pt idx="5925">
                  <c:v>50.56118</c:v>
                </c:pt>
                <c:pt idx="5926">
                  <c:v>50.55209</c:v>
                </c:pt>
                <c:pt idx="5927">
                  <c:v>50.544060000000002</c:v>
                </c:pt>
                <c:pt idx="5928">
                  <c:v>50.538930000000001</c:v>
                </c:pt>
                <c:pt idx="5929">
                  <c:v>50.537439999999997</c:v>
                </c:pt>
                <c:pt idx="5930">
                  <c:v>50.538870000000003</c:v>
                </c:pt>
                <c:pt idx="5931">
                  <c:v>50.541289999999996</c:v>
                </c:pt>
                <c:pt idx="5932">
                  <c:v>50.542549999999999</c:v>
                </c:pt>
                <c:pt idx="5933">
                  <c:v>50.541310000000003</c:v>
                </c:pt>
                <c:pt idx="5934">
                  <c:v>50.537669999999999</c:v>
                </c:pt>
                <c:pt idx="5935">
                  <c:v>50.532910000000001</c:v>
                </c:pt>
                <c:pt idx="5936">
                  <c:v>50.528680000000001</c:v>
                </c:pt>
                <c:pt idx="5937">
                  <c:v>50.526000000000003</c:v>
                </c:pt>
                <c:pt idx="5938">
                  <c:v>50.524769999999997</c:v>
                </c:pt>
                <c:pt idx="5939">
                  <c:v>50.523879999999998</c:v>
                </c:pt>
                <c:pt idx="5940">
                  <c:v>50.522150000000003</c:v>
                </c:pt>
                <c:pt idx="5941">
                  <c:v>50.51905</c:v>
                </c:pt>
                <c:pt idx="5942">
                  <c:v>50.515340000000002</c:v>
                </c:pt>
                <c:pt idx="5943">
                  <c:v>50.512700000000002</c:v>
                </c:pt>
                <c:pt idx="5944">
                  <c:v>50.512889999999999</c:v>
                </c:pt>
                <c:pt idx="5945">
                  <c:v>50.516739999999999</c:v>
                </c:pt>
                <c:pt idx="5946">
                  <c:v>50.523690000000002</c:v>
                </c:pt>
                <c:pt idx="5947">
                  <c:v>50.531979999999997</c:v>
                </c:pt>
                <c:pt idx="5948">
                  <c:v>50.539580000000001</c:v>
                </c:pt>
                <c:pt idx="5949">
                  <c:v>50.545229999999997</c:v>
                </c:pt>
                <c:pt idx="5950">
                  <c:v>50.548920000000003</c:v>
                </c:pt>
                <c:pt idx="5951">
                  <c:v>50.55171</c:v>
                </c:pt>
                <c:pt idx="5952">
                  <c:v>50.555</c:v>
                </c:pt>
                <c:pt idx="5953">
                  <c:v>50.559600000000003</c:v>
                </c:pt>
                <c:pt idx="5954">
                  <c:v>50.565379999999998</c:v>
                </c:pt>
                <c:pt idx="5955">
                  <c:v>50.571530000000003</c:v>
                </c:pt>
                <c:pt idx="5956">
                  <c:v>50.577300000000001</c:v>
                </c:pt>
                <c:pt idx="5957">
                  <c:v>50.58276</c:v>
                </c:pt>
                <c:pt idx="5958">
                  <c:v>50.589089999999999</c:v>
                </c:pt>
                <c:pt idx="5959">
                  <c:v>50.598059999999997</c:v>
                </c:pt>
                <c:pt idx="5960">
                  <c:v>50.611049999999999</c:v>
                </c:pt>
                <c:pt idx="5961">
                  <c:v>50.628129999999999</c:v>
                </c:pt>
                <c:pt idx="5962">
                  <c:v>50.647709999999996</c:v>
                </c:pt>
                <c:pt idx="5963">
                  <c:v>50.667140000000003</c:v>
                </c:pt>
                <c:pt idx="5964">
                  <c:v>50.68385</c:v>
                </c:pt>
                <c:pt idx="5965">
                  <c:v>50.696559999999998</c:v>
                </c:pt>
                <c:pt idx="5966">
                  <c:v>50.705889999999997</c:v>
                </c:pt>
                <c:pt idx="5967">
                  <c:v>50.713940000000001</c:v>
                </c:pt>
                <c:pt idx="5968">
                  <c:v>50.723219999999998</c:v>
                </c:pt>
                <c:pt idx="5969">
                  <c:v>50.735399999999998</c:v>
                </c:pt>
                <c:pt idx="5970">
                  <c:v>50.75056</c:v>
                </c:pt>
                <c:pt idx="5971">
                  <c:v>50.767299999999999</c:v>
                </c:pt>
                <c:pt idx="5972">
                  <c:v>50.783700000000003</c:v>
                </c:pt>
                <c:pt idx="5973">
                  <c:v>50.79833</c:v>
                </c:pt>
                <c:pt idx="5974">
                  <c:v>50.811050000000002</c:v>
                </c:pt>
                <c:pt idx="5975">
                  <c:v>50.82291</c:v>
                </c:pt>
                <c:pt idx="5976">
                  <c:v>50.835380000000001</c:v>
                </c:pt>
                <c:pt idx="5977">
                  <c:v>50.849400000000003</c:v>
                </c:pt>
                <c:pt idx="5978">
                  <c:v>50.864870000000003</c:v>
                </c:pt>
                <c:pt idx="5979">
                  <c:v>50.880699999999997</c:v>
                </c:pt>
                <c:pt idx="5980">
                  <c:v>50.895499999999998</c:v>
                </c:pt>
                <c:pt idx="5981">
                  <c:v>50.908619999999999</c:v>
                </c:pt>
                <c:pt idx="5982">
                  <c:v>50.920529999999999</c:v>
                </c:pt>
                <c:pt idx="5983">
                  <c:v>50.932740000000003</c:v>
                </c:pt>
                <c:pt idx="5984">
                  <c:v>50.946910000000003</c:v>
                </c:pt>
                <c:pt idx="5985">
                  <c:v>50.963990000000003</c:v>
                </c:pt>
                <c:pt idx="5986">
                  <c:v>50.98368</c:v>
                </c:pt>
                <c:pt idx="5987">
                  <c:v>51.00468</c:v>
                </c:pt>
                <c:pt idx="5988">
                  <c:v>51.025320000000001</c:v>
                </c:pt>
                <c:pt idx="5989">
                  <c:v>51.044490000000003</c:v>
                </c:pt>
                <c:pt idx="5990">
                  <c:v>51.062060000000002</c:v>
                </c:pt>
                <c:pt idx="5991">
                  <c:v>51.078740000000003</c:v>
                </c:pt>
                <c:pt idx="5992">
                  <c:v>51.095440000000004</c:v>
                </c:pt>
                <c:pt idx="5993">
                  <c:v>51.112479999999998</c:v>
                </c:pt>
                <c:pt idx="5994">
                  <c:v>51.129390000000001</c:v>
                </c:pt>
                <c:pt idx="5995">
                  <c:v>51.145200000000003</c:v>
                </c:pt>
                <c:pt idx="5996">
                  <c:v>51.159230000000001</c:v>
                </c:pt>
                <c:pt idx="5997">
                  <c:v>51.171790000000001</c:v>
                </c:pt>
                <c:pt idx="5998">
                  <c:v>51.184379999999997</c:v>
                </c:pt>
                <c:pt idx="5999">
                  <c:v>51.199069999999999</c:v>
                </c:pt>
                <c:pt idx="6000">
                  <c:v>51.217559999999999</c:v>
                </c:pt>
                <c:pt idx="6001">
                  <c:v>51.240189999999998</c:v>
                </c:pt>
                <c:pt idx="6002">
                  <c:v>51.265720000000002</c:v>
                </c:pt>
                <c:pt idx="6003">
                  <c:v>51.291789999999999</c:v>
                </c:pt>
                <c:pt idx="6004">
                  <c:v>51.316099999999999</c:v>
                </c:pt>
                <c:pt idx="6005">
                  <c:v>51.337409999999998</c:v>
                </c:pt>
                <c:pt idx="6006">
                  <c:v>51.356110000000001</c:v>
                </c:pt>
                <c:pt idx="6007">
                  <c:v>51.373800000000003</c:v>
                </c:pt>
                <c:pt idx="6008">
                  <c:v>51.39226</c:v>
                </c:pt>
                <c:pt idx="6009">
                  <c:v>51.412370000000003</c:v>
                </c:pt>
                <c:pt idx="6010">
                  <c:v>51.433619999999998</c:v>
                </c:pt>
                <c:pt idx="6011">
                  <c:v>51.4544</c:v>
                </c:pt>
                <c:pt idx="6012">
                  <c:v>51.472949999999997</c:v>
                </c:pt>
                <c:pt idx="6013">
                  <c:v>51.488349999999997</c:v>
                </c:pt>
                <c:pt idx="6014">
                  <c:v>51.501139999999999</c:v>
                </c:pt>
                <c:pt idx="6015">
                  <c:v>51.513039999999997</c:v>
                </c:pt>
                <c:pt idx="6016">
                  <c:v>51.525959999999998</c:v>
                </c:pt>
                <c:pt idx="6017">
                  <c:v>51.541029999999999</c:v>
                </c:pt>
                <c:pt idx="6018">
                  <c:v>51.55809</c:v>
                </c:pt>
                <c:pt idx="6019">
                  <c:v>51.575870000000002</c:v>
                </c:pt>
                <c:pt idx="6020">
                  <c:v>51.592889999999997</c:v>
                </c:pt>
                <c:pt idx="6021">
                  <c:v>51.608420000000002</c:v>
                </c:pt>
                <c:pt idx="6022">
                  <c:v>51.622959999999999</c:v>
                </c:pt>
                <c:pt idx="6023">
                  <c:v>51.637909999999998</c:v>
                </c:pt>
                <c:pt idx="6024">
                  <c:v>51.654690000000002</c:v>
                </c:pt>
                <c:pt idx="6025">
                  <c:v>51.673789999999997</c:v>
                </c:pt>
                <c:pt idx="6026">
                  <c:v>51.694479999999999</c:v>
                </c:pt>
                <c:pt idx="6027">
                  <c:v>51.715060000000001</c:v>
                </c:pt>
                <c:pt idx="6028">
                  <c:v>51.733919999999998</c:v>
                </c:pt>
                <c:pt idx="6029">
                  <c:v>51.750450000000001</c:v>
                </c:pt>
                <c:pt idx="6030">
                  <c:v>51.765430000000002</c:v>
                </c:pt>
                <c:pt idx="6031">
                  <c:v>51.780679999999997</c:v>
                </c:pt>
                <c:pt idx="6032">
                  <c:v>51.79795</c:v>
                </c:pt>
                <c:pt idx="6033">
                  <c:v>51.817970000000003</c:v>
                </c:pt>
                <c:pt idx="6034">
                  <c:v>51.84</c:v>
                </c:pt>
                <c:pt idx="6035">
                  <c:v>51.862110000000001</c:v>
                </c:pt>
                <c:pt idx="6036">
                  <c:v>51.882370000000002</c:v>
                </c:pt>
                <c:pt idx="6037">
                  <c:v>51.89967</c:v>
                </c:pt>
                <c:pt idx="6038">
                  <c:v>51.914470000000001</c:v>
                </c:pt>
                <c:pt idx="6039">
                  <c:v>51.9283</c:v>
                </c:pt>
                <c:pt idx="6040">
                  <c:v>51.942929999999997</c:v>
                </c:pt>
                <c:pt idx="6041">
                  <c:v>51.959290000000003</c:v>
                </c:pt>
                <c:pt idx="6042">
                  <c:v>51.976999999999997</c:v>
                </c:pt>
                <c:pt idx="6043">
                  <c:v>51.994770000000003</c:v>
                </c:pt>
                <c:pt idx="6044">
                  <c:v>52.011150000000001</c:v>
                </c:pt>
                <c:pt idx="6045">
                  <c:v>52.02563</c:v>
                </c:pt>
                <c:pt idx="6046">
                  <c:v>52.038960000000003</c:v>
                </c:pt>
                <c:pt idx="6047">
                  <c:v>52.052759999999999</c:v>
                </c:pt>
                <c:pt idx="6048">
                  <c:v>52.068559999999998</c:v>
                </c:pt>
                <c:pt idx="6049">
                  <c:v>52.086790000000001</c:v>
                </c:pt>
                <c:pt idx="6050">
                  <c:v>52.106319999999997</c:v>
                </c:pt>
                <c:pt idx="6051">
                  <c:v>52.125039999999998</c:v>
                </c:pt>
                <c:pt idx="6052">
                  <c:v>52.140940000000001</c:v>
                </c:pt>
                <c:pt idx="6053">
                  <c:v>52.153179999999999</c:v>
                </c:pt>
                <c:pt idx="6054">
                  <c:v>52.162750000000003</c:v>
                </c:pt>
                <c:pt idx="6055">
                  <c:v>52.171979999999998</c:v>
                </c:pt>
                <c:pt idx="6056">
                  <c:v>52.183349999999997</c:v>
                </c:pt>
                <c:pt idx="6057">
                  <c:v>52.198360000000001</c:v>
                </c:pt>
                <c:pt idx="6058">
                  <c:v>52.216830000000002</c:v>
                </c:pt>
                <c:pt idx="6059">
                  <c:v>52.237099999999998</c:v>
                </c:pt>
                <c:pt idx="6060">
                  <c:v>52.257040000000003</c:v>
                </c:pt>
                <c:pt idx="6061">
                  <c:v>52.275190000000002</c:v>
                </c:pt>
                <c:pt idx="6062">
                  <c:v>52.291350000000001</c:v>
                </c:pt>
                <c:pt idx="6063">
                  <c:v>52.306449999999998</c:v>
                </c:pt>
                <c:pt idx="6064">
                  <c:v>52.321800000000003</c:v>
                </c:pt>
                <c:pt idx="6065">
                  <c:v>52.337969999999999</c:v>
                </c:pt>
                <c:pt idx="6066">
                  <c:v>52.35454</c:v>
                </c:pt>
                <c:pt idx="6067">
                  <c:v>52.370240000000003</c:v>
                </c:pt>
                <c:pt idx="6068">
                  <c:v>52.383949999999999</c:v>
                </c:pt>
                <c:pt idx="6069">
                  <c:v>52.39546</c:v>
                </c:pt>
                <c:pt idx="6070">
                  <c:v>52.406059999999997</c:v>
                </c:pt>
                <c:pt idx="6071">
                  <c:v>52.417879999999997</c:v>
                </c:pt>
                <c:pt idx="6072">
                  <c:v>52.432969999999997</c:v>
                </c:pt>
                <c:pt idx="6073">
                  <c:v>52.451979999999999</c:v>
                </c:pt>
                <c:pt idx="6074">
                  <c:v>52.473799999999997</c:v>
                </c:pt>
                <c:pt idx="6075">
                  <c:v>52.495899999999999</c:v>
                </c:pt>
                <c:pt idx="6076">
                  <c:v>52.51549</c:v>
                </c:pt>
                <c:pt idx="6077">
                  <c:v>52.530830000000002</c:v>
                </c:pt>
                <c:pt idx="6078">
                  <c:v>52.541939999999997</c:v>
                </c:pt>
                <c:pt idx="6079">
                  <c:v>52.550420000000003</c:v>
                </c:pt>
                <c:pt idx="6080">
                  <c:v>52.558450000000001</c:v>
                </c:pt>
                <c:pt idx="6081">
                  <c:v>52.567700000000002</c:v>
                </c:pt>
                <c:pt idx="6082">
                  <c:v>52.578670000000002</c:v>
                </c:pt>
                <c:pt idx="6083">
                  <c:v>52.59075</c:v>
                </c:pt>
                <c:pt idx="6084">
                  <c:v>52.602939999999997</c:v>
                </c:pt>
                <c:pt idx="6085">
                  <c:v>52.614809999999999</c:v>
                </c:pt>
                <c:pt idx="6086">
                  <c:v>52.626939999999998</c:v>
                </c:pt>
                <c:pt idx="6087">
                  <c:v>52.640639999999998</c:v>
                </c:pt>
                <c:pt idx="6088">
                  <c:v>52.657139999999998</c:v>
                </c:pt>
                <c:pt idx="6089">
                  <c:v>52.67671</c:v>
                </c:pt>
                <c:pt idx="6090">
                  <c:v>52.698309999999999</c:v>
                </c:pt>
                <c:pt idx="6091">
                  <c:v>52.719900000000003</c:v>
                </c:pt>
                <c:pt idx="6092">
                  <c:v>52.73948</c:v>
                </c:pt>
                <c:pt idx="6093">
                  <c:v>52.756030000000003</c:v>
                </c:pt>
                <c:pt idx="6094">
                  <c:v>52.770040000000002</c:v>
                </c:pt>
                <c:pt idx="6095">
                  <c:v>52.783099999999997</c:v>
                </c:pt>
                <c:pt idx="6096">
                  <c:v>52.796999999999997</c:v>
                </c:pt>
                <c:pt idx="6097">
                  <c:v>52.812690000000003</c:v>
                </c:pt>
                <c:pt idx="6098">
                  <c:v>52.829940000000001</c:v>
                </c:pt>
                <c:pt idx="6099">
                  <c:v>52.847439999999999</c:v>
                </c:pt>
                <c:pt idx="6100">
                  <c:v>52.86383</c:v>
                </c:pt>
                <c:pt idx="6101">
                  <c:v>52.87856</c:v>
                </c:pt>
                <c:pt idx="6102">
                  <c:v>52.892380000000003</c:v>
                </c:pt>
                <c:pt idx="6103">
                  <c:v>52.906790000000001</c:v>
                </c:pt>
                <c:pt idx="6104">
                  <c:v>52.923310000000001</c:v>
                </c:pt>
                <c:pt idx="6105">
                  <c:v>52.942340000000002</c:v>
                </c:pt>
                <c:pt idx="6106">
                  <c:v>52.962980000000002</c:v>
                </c:pt>
                <c:pt idx="6107">
                  <c:v>52.983460000000001</c:v>
                </c:pt>
                <c:pt idx="6108">
                  <c:v>53.002090000000003</c:v>
                </c:pt>
                <c:pt idx="6109">
                  <c:v>53.018340000000002</c:v>
                </c:pt>
                <c:pt idx="6110">
                  <c:v>53.033209999999997</c:v>
                </c:pt>
                <c:pt idx="6111">
                  <c:v>53.048769999999998</c:v>
                </c:pt>
                <c:pt idx="6112">
                  <c:v>53.06709</c:v>
                </c:pt>
                <c:pt idx="6113">
                  <c:v>53.089149999999997</c:v>
                </c:pt>
                <c:pt idx="6114">
                  <c:v>53.114319999999999</c:v>
                </c:pt>
                <c:pt idx="6115">
                  <c:v>53.140790000000003</c:v>
                </c:pt>
                <c:pt idx="6116">
                  <c:v>53.166629999999998</c:v>
                </c:pt>
                <c:pt idx="6117">
                  <c:v>53.190829999999998</c:v>
                </c:pt>
                <c:pt idx="6118">
                  <c:v>53.213830000000002</c:v>
                </c:pt>
                <c:pt idx="6119">
                  <c:v>53.237110000000001</c:v>
                </c:pt>
                <c:pt idx="6120">
                  <c:v>53.262079999999997</c:v>
                </c:pt>
                <c:pt idx="6121">
                  <c:v>53.289169999999999</c:v>
                </c:pt>
                <c:pt idx="6122">
                  <c:v>53.317300000000003</c:v>
                </c:pt>
                <c:pt idx="6123">
                  <c:v>53.344410000000003</c:v>
                </c:pt>
                <c:pt idx="6124">
                  <c:v>53.368450000000003</c:v>
                </c:pt>
                <c:pt idx="6125">
                  <c:v>53.38861</c:v>
                </c:pt>
                <c:pt idx="6126">
                  <c:v>53.40578</c:v>
                </c:pt>
                <c:pt idx="6127">
                  <c:v>53.4221</c:v>
                </c:pt>
                <c:pt idx="6128">
                  <c:v>53.439950000000003</c:v>
                </c:pt>
                <c:pt idx="6129">
                  <c:v>53.460700000000003</c:v>
                </c:pt>
                <c:pt idx="6130">
                  <c:v>53.484229999999997</c:v>
                </c:pt>
                <c:pt idx="6131">
                  <c:v>53.509149999999998</c:v>
                </c:pt>
                <c:pt idx="6132">
                  <c:v>53.533850000000001</c:v>
                </c:pt>
                <c:pt idx="6133">
                  <c:v>53.557499999999997</c:v>
                </c:pt>
                <c:pt idx="6134">
                  <c:v>53.580669999999998</c:v>
                </c:pt>
                <c:pt idx="6135">
                  <c:v>53.604860000000002</c:v>
                </c:pt>
                <c:pt idx="6136">
                  <c:v>53.631549999999997</c:v>
                </c:pt>
                <c:pt idx="6137">
                  <c:v>53.661169999999998</c:v>
                </c:pt>
                <c:pt idx="6138">
                  <c:v>53.69265</c:v>
                </c:pt>
                <c:pt idx="6139">
                  <c:v>53.723889999999997</c:v>
                </c:pt>
                <c:pt idx="6140">
                  <c:v>53.752719999999997</c:v>
                </c:pt>
                <c:pt idx="6141">
                  <c:v>53.778060000000004</c:v>
                </c:pt>
                <c:pt idx="6142">
                  <c:v>53.800449999999998</c:v>
                </c:pt>
                <c:pt idx="6143">
                  <c:v>53.821579999999997</c:v>
                </c:pt>
                <c:pt idx="6144">
                  <c:v>53.843339999999998</c:v>
                </c:pt>
                <c:pt idx="6145">
                  <c:v>53.866819999999997</c:v>
                </c:pt>
                <c:pt idx="6146">
                  <c:v>53.891779999999997</c:v>
                </c:pt>
                <c:pt idx="6147">
                  <c:v>53.917059999999999</c:v>
                </c:pt>
                <c:pt idx="6148">
                  <c:v>53.941470000000002</c:v>
                </c:pt>
                <c:pt idx="6149">
                  <c:v>53.964779999999998</c:v>
                </c:pt>
                <c:pt idx="6150">
                  <c:v>53.988019999999999</c:v>
                </c:pt>
                <c:pt idx="6151">
                  <c:v>54.013100000000001</c:v>
                </c:pt>
                <c:pt idx="6152">
                  <c:v>54.041679999999999</c:v>
                </c:pt>
                <c:pt idx="6153">
                  <c:v>54.074199999999998</c:v>
                </c:pt>
                <c:pt idx="6154">
                  <c:v>54.10951</c:v>
                </c:pt>
                <c:pt idx="6155">
                  <c:v>54.145389999999999</c:v>
                </c:pt>
                <c:pt idx="6156">
                  <c:v>54.179679999999998</c:v>
                </c:pt>
                <c:pt idx="6157">
                  <c:v>54.211379999999998</c:v>
                </c:pt>
                <c:pt idx="6158">
                  <c:v>54.241109999999999</c:v>
                </c:pt>
                <c:pt idx="6159">
                  <c:v>54.270629999999997</c:v>
                </c:pt>
                <c:pt idx="6160">
                  <c:v>54.301760000000002</c:v>
                </c:pt>
                <c:pt idx="6161">
                  <c:v>54.335239999999999</c:v>
                </c:pt>
                <c:pt idx="6162">
                  <c:v>54.370249999999999</c:v>
                </c:pt>
                <c:pt idx="6163">
                  <c:v>54.404800000000002</c:v>
                </c:pt>
                <c:pt idx="6164">
                  <c:v>54.436900000000001</c:v>
                </c:pt>
                <c:pt idx="6165">
                  <c:v>54.46557</c:v>
                </c:pt>
                <c:pt idx="6166">
                  <c:v>54.491520000000001</c:v>
                </c:pt>
                <c:pt idx="6167">
                  <c:v>54.516559999999998</c:v>
                </c:pt>
                <c:pt idx="6168">
                  <c:v>54.542740000000002</c:v>
                </c:pt>
                <c:pt idx="6169">
                  <c:v>54.571120000000001</c:v>
                </c:pt>
                <c:pt idx="6170">
                  <c:v>54.601320000000001</c:v>
                </c:pt>
                <c:pt idx="6171">
                  <c:v>54.631880000000002</c:v>
                </c:pt>
                <c:pt idx="6172">
                  <c:v>54.661299999999997</c:v>
                </c:pt>
                <c:pt idx="6173">
                  <c:v>54.689030000000002</c:v>
                </c:pt>
                <c:pt idx="6174">
                  <c:v>54.716050000000003</c:v>
                </c:pt>
                <c:pt idx="6175">
                  <c:v>54.744349999999997</c:v>
                </c:pt>
                <c:pt idx="6176">
                  <c:v>54.775849999999998</c:v>
                </c:pt>
                <c:pt idx="6177">
                  <c:v>54.811369999999997</c:v>
                </c:pt>
                <c:pt idx="6178">
                  <c:v>54.850050000000003</c:v>
                </c:pt>
                <c:pt idx="6179">
                  <c:v>54.88991</c:v>
                </c:pt>
                <c:pt idx="6180">
                  <c:v>54.928849999999997</c:v>
                </c:pt>
                <c:pt idx="6181">
                  <c:v>54.965789999999998</c:v>
                </c:pt>
                <c:pt idx="6182">
                  <c:v>55.001269999999998</c:v>
                </c:pt>
                <c:pt idx="6183">
                  <c:v>55.036879999999996</c:v>
                </c:pt>
                <c:pt idx="6184">
                  <c:v>55.07441</c:v>
                </c:pt>
                <c:pt idx="6185">
                  <c:v>55.114629999999998</c:v>
                </c:pt>
                <c:pt idx="6186">
                  <c:v>55.15692</c:v>
                </c:pt>
                <c:pt idx="6187">
                  <c:v>55.199420000000003</c:v>
                </c:pt>
                <c:pt idx="6188">
                  <c:v>55.240130000000001</c:v>
                </c:pt>
                <c:pt idx="6189">
                  <c:v>55.277880000000003</c:v>
                </c:pt>
                <c:pt idx="6190">
                  <c:v>55.313020000000002</c:v>
                </c:pt>
                <c:pt idx="6191">
                  <c:v>55.347079999999998</c:v>
                </c:pt>
                <c:pt idx="6192">
                  <c:v>55.381959999999999</c:v>
                </c:pt>
                <c:pt idx="6193">
                  <c:v>55.418840000000003</c:v>
                </c:pt>
                <c:pt idx="6194">
                  <c:v>55.457790000000003</c:v>
                </c:pt>
                <c:pt idx="6195">
                  <c:v>55.497929999999997</c:v>
                </c:pt>
                <c:pt idx="6196">
                  <c:v>55.538330000000002</c:v>
                </c:pt>
                <c:pt idx="6197">
                  <c:v>55.578690000000002</c:v>
                </c:pt>
                <c:pt idx="6198">
                  <c:v>55.61965</c:v>
                </c:pt>
                <c:pt idx="6199">
                  <c:v>55.662309999999998</c:v>
                </c:pt>
                <c:pt idx="6200">
                  <c:v>55.707369999999997</c:v>
                </c:pt>
                <c:pt idx="6201">
                  <c:v>55.754269999999998</c:v>
                </c:pt>
                <c:pt idx="6202">
                  <c:v>55.801279999999998</c:v>
                </c:pt>
                <c:pt idx="6203">
                  <c:v>55.846110000000003</c:v>
                </c:pt>
                <c:pt idx="6204">
                  <c:v>55.887079999999997</c:v>
                </c:pt>
                <c:pt idx="6205">
                  <c:v>55.924140000000001</c:v>
                </c:pt>
                <c:pt idx="6206">
                  <c:v>55.958950000000002</c:v>
                </c:pt>
                <c:pt idx="6207">
                  <c:v>55.994149999999998</c:v>
                </c:pt>
                <c:pt idx="6208">
                  <c:v>56.032179999999997</c:v>
                </c:pt>
                <c:pt idx="6209">
                  <c:v>56.074060000000003</c:v>
                </c:pt>
                <c:pt idx="6210">
                  <c:v>56.119010000000003</c:v>
                </c:pt>
                <c:pt idx="6211">
                  <c:v>56.165039999999998</c:v>
                </c:pt>
                <c:pt idx="6212">
                  <c:v>56.209969999999998</c:v>
                </c:pt>
                <c:pt idx="6213">
                  <c:v>56.252749999999999</c:v>
                </c:pt>
                <c:pt idx="6214">
                  <c:v>56.293810000000001</c:v>
                </c:pt>
                <c:pt idx="6215">
                  <c:v>56.33473</c:v>
                </c:pt>
                <c:pt idx="6216">
                  <c:v>56.377090000000003</c:v>
                </c:pt>
                <c:pt idx="6217">
                  <c:v>56.421559999999999</c:v>
                </c:pt>
                <c:pt idx="6218">
                  <c:v>56.467410000000001</c:v>
                </c:pt>
                <c:pt idx="6219">
                  <c:v>56.51305</c:v>
                </c:pt>
                <c:pt idx="6220">
                  <c:v>56.556899999999999</c:v>
                </c:pt>
                <c:pt idx="6221">
                  <c:v>56.598469999999999</c:v>
                </c:pt>
                <c:pt idx="6222">
                  <c:v>56.638649999999998</c:v>
                </c:pt>
                <c:pt idx="6223">
                  <c:v>56.679189999999998</c:v>
                </c:pt>
                <c:pt idx="6224">
                  <c:v>56.721800000000002</c:v>
                </c:pt>
                <c:pt idx="6225">
                  <c:v>56.767139999999998</c:v>
                </c:pt>
                <c:pt idx="6226">
                  <c:v>56.814540000000001</c:v>
                </c:pt>
                <c:pt idx="6227">
                  <c:v>56.862499999999997</c:v>
                </c:pt>
                <c:pt idx="6228">
                  <c:v>56.90954</c:v>
                </c:pt>
                <c:pt idx="6229">
                  <c:v>56.955260000000003</c:v>
                </c:pt>
                <c:pt idx="6230">
                  <c:v>57.000410000000002</c:v>
                </c:pt>
                <c:pt idx="6231">
                  <c:v>57.046399999999998</c:v>
                </c:pt>
                <c:pt idx="6232">
                  <c:v>57.094340000000003</c:v>
                </c:pt>
                <c:pt idx="6233">
                  <c:v>57.144080000000002</c:v>
                </c:pt>
                <c:pt idx="6234">
                  <c:v>57.194299999999998</c:v>
                </c:pt>
                <c:pt idx="6235">
                  <c:v>57.243079999999999</c:v>
                </c:pt>
                <c:pt idx="6236">
                  <c:v>57.288989999999998</c:v>
                </c:pt>
                <c:pt idx="6237">
                  <c:v>57.332099999999997</c:v>
                </c:pt>
                <c:pt idx="6238">
                  <c:v>57.37397</c:v>
                </c:pt>
                <c:pt idx="6239">
                  <c:v>57.416930000000001</c:v>
                </c:pt>
                <c:pt idx="6240">
                  <c:v>57.462890000000002</c:v>
                </c:pt>
                <c:pt idx="6241">
                  <c:v>57.512230000000002</c:v>
                </c:pt>
                <c:pt idx="6242">
                  <c:v>57.563769999999998</c:v>
                </c:pt>
                <c:pt idx="6243">
                  <c:v>57.61542</c:v>
                </c:pt>
                <c:pt idx="6244">
                  <c:v>57.66545</c:v>
                </c:pt>
                <c:pt idx="6245">
                  <c:v>57.71358</c:v>
                </c:pt>
                <c:pt idx="6246">
                  <c:v>57.76117</c:v>
                </c:pt>
                <c:pt idx="6247">
                  <c:v>57.810519999999997</c:v>
                </c:pt>
                <c:pt idx="6248">
                  <c:v>57.86347</c:v>
                </c:pt>
                <c:pt idx="6249">
                  <c:v>57.920229999999997</c:v>
                </c:pt>
                <c:pt idx="6250">
                  <c:v>57.97907</c:v>
                </c:pt>
                <c:pt idx="6251">
                  <c:v>58.037149999999997</c:v>
                </c:pt>
                <c:pt idx="6252">
                  <c:v>58.092019999999998</c:v>
                </c:pt>
                <c:pt idx="6253">
                  <c:v>58.142809999999997</c:v>
                </c:pt>
                <c:pt idx="6254">
                  <c:v>58.190770000000001</c:v>
                </c:pt>
                <c:pt idx="6255">
                  <c:v>58.238370000000003</c:v>
                </c:pt>
                <c:pt idx="6256">
                  <c:v>58.288060000000002</c:v>
                </c:pt>
                <c:pt idx="6257">
                  <c:v>58.341090000000001</c:v>
                </c:pt>
                <c:pt idx="6258">
                  <c:v>58.396999999999998</c:v>
                </c:pt>
                <c:pt idx="6259">
                  <c:v>58.454099999999997</c:v>
                </c:pt>
                <c:pt idx="6260">
                  <c:v>58.510649999999998</c:v>
                </c:pt>
                <c:pt idx="6261">
                  <c:v>58.565770000000001</c:v>
                </c:pt>
                <c:pt idx="6262">
                  <c:v>58.619909999999997</c:v>
                </c:pt>
                <c:pt idx="6263">
                  <c:v>58.674419999999998</c:v>
                </c:pt>
                <c:pt idx="6264">
                  <c:v>58.730420000000002</c:v>
                </c:pt>
                <c:pt idx="6265">
                  <c:v>58.788029999999999</c:v>
                </c:pt>
                <c:pt idx="6266">
                  <c:v>58.846119999999999</c:v>
                </c:pt>
                <c:pt idx="6267">
                  <c:v>58.90296</c:v>
                </c:pt>
                <c:pt idx="6268">
                  <c:v>58.957279999999997</c:v>
                </c:pt>
                <c:pt idx="6269">
                  <c:v>59.009189999999997</c:v>
                </c:pt>
                <c:pt idx="6270">
                  <c:v>59.060200000000002</c:v>
                </c:pt>
                <c:pt idx="6271">
                  <c:v>59.11251</c:v>
                </c:pt>
                <c:pt idx="6272">
                  <c:v>59.167610000000003</c:v>
                </c:pt>
                <c:pt idx="6273">
                  <c:v>59.225389999999997</c:v>
                </c:pt>
                <c:pt idx="6274">
                  <c:v>59.284010000000002</c:v>
                </c:pt>
                <c:pt idx="6275">
                  <c:v>59.340850000000003</c:v>
                </c:pt>
                <c:pt idx="6276">
                  <c:v>59.393900000000002</c:v>
                </c:pt>
                <c:pt idx="6277">
                  <c:v>59.442970000000003</c:v>
                </c:pt>
                <c:pt idx="6278">
                  <c:v>59.489849999999997</c:v>
                </c:pt>
                <c:pt idx="6279">
                  <c:v>59.537550000000003</c:v>
                </c:pt>
                <c:pt idx="6280">
                  <c:v>59.588679999999997</c:v>
                </c:pt>
                <c:pt idx="6281">
                  <c:v>59.644210000000001</c:v>
                </c:pt>
                <c:pt idx="6282">
                  <c:v>59.702979999999997</c:v>
                </c:pt>
                <c:pt idx="6283">
                  <c:v>59.762349999999998</c:v>
                </c:pt>
                <c:pt idx="6284">
                  <c:v>59.819629999999997</c:v>
                </c:pt>
                <c:pt idx="6285">
                  <c:v>59.873420000000003</c:v>
                </c:pt>
                <c:pt idx="6286">
                  <c:v>59.92427</c:v>
                </c:pt>
                <c:pt idx="6287">
                  <c:v>59.974220000000003</c:v>
                </c:pt>
                <c:pt idx="6288">
                  <c:v>60.025669999999998</c:v>
                </c:pt>
                <c:pt idx="6289">
                  <c:v>60.080100000000002</c:v>
                </c:pt>
                <c:pt idx="6290">
                  <c:v>60.137430000000002</c:v>
                </c:pt>
                <c:pt idx="6291">
                  <c:v>60.196300000000001</c:v>
                </c:pt>
                <c:pt idx="6292">
                  <c:v>60.25506</c:v>
                </c:pt>
                <c:pt idx="6293">
                  <c:v>60.31259</c:v>
                </c:pt>
                <c:pt idx="6294">
                  <c:v>60.36909</c:v>
                </c:pt>
                <c:pt idx="6295">
                  <c:v>60.425719999999998</c:v>
                </c:pt>
                <c:pt idx="6296">
                  <c:v>60.483800000000002</c:v>
                </c:pt>
                <c:pt idx="6297">
                  <c:v>60.544080000000001</c:v>
                </c:pt>
                <c:pt idx="6298">
                  <c:v>60.606529999999999</c:v>
                </c:pt>
                <c:pt idx="6299">
                  <c:v>60.670560000000002</c:v>
                </c:pt>
                <c:pt idx="6300">
                  <c:v>60.735669999999999</c:v>
                </c:pt>
                <c:pt idx="6301">
                  <c:v>60.801870000000001</c:v>
                </c:pt>
                <c:pt idx="6302">
                  <c:v>60.869590000000002</c:v>
                </c:pt>
                <c:pt idx="6303">
                  <c:v>60.93891</c:v>
                </c:pt>
                <c:pt idx="6304">
                  <c:v>61.008879999999998</c:v>
                </c:pt>
                <c:pt idx="6305">
                  <c:v>61.077300000000001</c:v>
                </c:pt>
                <c:pt idx="6306">
                  <c:v>61.14143</c:v>
                </c:pt>
                <c:pt idx="6307">
                  <c:v>61.199390000000001</c:v>
                </c:pt>
                <c:pt idx="6308">
                  <c:v>61.25123</c:v>
                </c:pt>
                <c:pt idx="6309">
                  <c:v>61.299289999999999</c:v>
                </c:pt>
                <c:pt idx="6310">
                  <c:v>61.34742</c:v>
                </c:pt>
                <c:pt idx="6311">
                  <c:v>61.399500000000003</c:v>
                </c:pt>
                <c:pt idx="6312">
                  <c:v>61.457749999999997</c:v>
                </c:pt>
                <c:pt idx="6313">
                  <c:v>61.521799999999999</c:v>
                </c:pt>
                <c:pt idx="6314">
                  <c:v>61.588859999999997</c:v>
                </c:pt>
                <c:pt idx="6315">
                  <c:v>61.655090000000001</c:v>
                </c:pt>
                <c:pt idx="6316">
                  <c:v>61.717399999999998</c:v>
                </c:pt>
                <c:pt idx="6317">
                  <c:v>61.77487</c:v>
                </c:pt>
                <c:pt idx="6318">
                  <c:v>61.829070000000002</c:v>
                </c:pt>
                <c:pt idx="6319">
                  <c:v>61.882899999999999</c:v>
                </c:pt>
                <c:pt idx="6320">
                  <c:v>61.939059999999998</c:v>
                </c:pt>
                <c:pt idx="6321">
                  <c:v>61.998649999999998</c:v>
                </c:pt>
                <c:pt idx="6322">
                  <c:v>62.060699999999997</c:v>
                </c:pt>
                <c:pt idx="6323">
                  <c:v>62.123060000000002</c:v>
                </c:pt>
                <c:pt idx="6324">
                  <c:v>62.183839999999996</c:v>
                </c:pt>
                <c:pt idx="6325">
                  <c:v>62.242519999999999</c:v>
                </c:pt>
                <c:pt idx="6326">
                  <c:v>62.300379999999997</c:v>
                </c:pt>
                <c:pt idx="6327">
                  <c:v>62.359650000000002</c:v>
                </c:pt>
                <c:pt idx="6328">
                  <c:v>62.422150000000002</c:v>
                </c:pt>
                <c:pt idx="6329">
                  <c:v>62.48807</c:v>
                </c:pt>
                <c:pt idx="6330">
                  <c:v>62.555819999999997</c:v>
                </c:pt>
                <c:pt idx="6331">
                  <c:v>62.622819999999997</c:v>
                </c:pt>
                <c:pt idx="6332">
                  <c:v>62.686860000000003</c:v>
                </c:pt>
                <c:pt idx="6333">
                  <c:v>62.747320000000002</c:v>
                </c:pt>
                <c:pt idx="6334">
                  <c:v>62.805500000000002</c:v>
                </c:pt>
                <c:pt idx="6335">
                  <c:v>62.863790000000002</c:v>
                </c:pt>
                <c:pt idx="6336">
                  <c:v>62.924300000000002</c:v>
                </c:pt>
                <c:pt idx="6337">
                  <c:v>62.987639999999999</c:v>
                </c:pt>
                <c:pt idx="6338">
                  <c:v>63.052759999999999</c:v>
                </c:pt>
                <c:pt idx="6339">
                  <c:v>63.117730000000002</c:v>
                </c:pt>
                <c:pt idx="6340">
                  <c:v>63.181060000000002</c:v>
                </c:pt>
                <c:pt idx="6341">
                  <c:v>63.242660000000001</c:v>
                </c:pt>
                <c:pt idx="6342">
                  <c:v>63.303980000000003</c:v>
                </c:pt>
                <c:pt idx="6343">
                  <c:v>63.36712</c:v>
                </c:pt>
                <c:pt idx="6344">
                  <c:v>63.433430000000001</c:v>
                </c:pt>
                <c:pt idx="6345">
                  <c:v>63.502459999999999</c:v>
                </c:pt>
                <c:pt idx="6346">
                  <c:v>63.57197</c:v>
                </c:pt>
                <c:pt idx="6347">
                  <c:v>63.639000000000003</c:v>
                </c:pt>
                <c:pt idx="6348">
                  <c:v>63.701320000000003</c:v>
                </c:pt>
                <c:pt idx="6349">
                  <c:v>63.758670000000002</c:v>
                </c:pt>
                <c:pt idx="6350">
                  <c:v>63.812860000000001</c:v>
                </c:pt>
                <c:pt idx="6351">
                  <c:v>63.866790000000002</c:v>
                </c:pt>
                <c:pt idx="6352">
                  <c:v>63.923029999999997</c:v>
                </c:pt>
                <c:pt idx="6353">
                  <c:v>63.982559999999999</c:v>
                </c:pt>
                <c:pt idx="6354">
                  <c:v>64.044619999999995</c:v>
                </c:pt>
                <c:pt idx="6355">
                  <c:v>64.107439999999997</c:v>
                </c:pt>
                <c:pt idx="6356">
                  <c:v>64.169619999999995</c:v>
                </c:pt>
                <c:pt idx="6357">
                  <c:v>64.231219999999993</c:v>
                </c:pt>
                <c:pt idx="6358">
                  <c:v>64.293819999999997</c:v>
                </c:pt>
                <c:pt idx="6359">
                  <c:v>64.359570000000005</c:v>
                </c:pt>
                <c:pt idx="6360">
                  <c:v>64.429839999999999</c:v>
                </c:pt>
                <c:pt idx="6361">
                  <c:v>64.503969999999995</c:v>
                </c:pt>
                <c:pt idx="6362">
                  <c:v>64.579369999999997</c:v>
                </c:pt>
                <c:pt idx="6363">
                  <c:v>64.652640000000005</c:v>
                </c:pt>
                <c:pt idx="6364">
                  <c:v>64.721119999999999</c:v>
                </c:pt>
                <c:pt idx="6365">
                  <c:v>64.784260000000003</c:v>
                </c:pt>
                <c:pt idx="6366">
                  <c:v>64.843670000000003</c:v>
                </c:pt>
                <c:pt idx="6367">
                  <c:v>64.90213</c:v>
                </c:pt>
                <c:pt idx="6368">
                  <c:v>64.962069999999997</c:v>
                </c:pt>
                <c:pt idx="6369">
                  <c:v>65.024349999999998</c:v>
                </c:pt>
                <c:pt idx="6370">
                  <c:v>65.088099999999997</c:v>
                </c:pt>
                <c:pt idx="6371">
                  <c:v>65.151539999999997</c:v>
                </c:pt>
                <c:pt idx="6372">
                  <c:v>65.213359999999994</c:v>
                </c:pt>
                <c:pt idx="6373">
                  <c:v>65.273960000000002</c:v>
                </c:pt>
                <c:pt idx="6374">
                  <c:v>65.335470000000001</c:v>
                </c:pt>
                <c:pt idx="6375">
                  <c:v>65.400670000000005</c:v>
                </c:pt>
                <c:pt idx="6376">
                  <c:v>65.471119999999999</c:v>
                </c:pt>
                <c:pt idx="6377">
                  <c:v>65.545990000000003</c:v>
                </c:pt>
                <c:pt idx="6378">
                  <c:v>65.621970000000005</c:v>
                </c:pt>
                <c:pt idx="6379">
                  <c:v>65.694900000000004</c:v>
                </c:pt>
                <c:pt idx="6380">
                  <c:v>65.761650000000003</c:v>
                </c:pt>
                <c:pt idx="6381">
                  <c:v>65.821770000000001</c:v>
                </c:pt>
                <c:pt idx="6382">
                  <c:v>65.877660000000006</c:v>
                </c:pt>
                <c:pt idx="6383">
                  <c:v>65.933329999999998</c:v>
                </c:pt>
                <c:pt idx="6384">
                  <c:v>65.992739999999998</c:v>
                </c:pt>
                <c:pt idx="6385">
                  <c:v>66.057940000000002</c:v>
                </c:pt>
                <c:pt idx="6386">
                  <c:v>66.128410000000002</c:v>
                </c:pt>
                <c:pt idx="6387">
                  <c:v>66.201520000000002</c:v>
                </c:pt>
                <c:pt idx="6388">
                  <c:v>66.274109999999993</c:v>
                </c:pt>
                <c:pt idx="6389">
                  <c:v>66.344059999999999</c:v>
                </c:pt>
                <c:pt idx="6390">
                  <c:v>66.411169999999998</c:v>
                </c:pt>
                <c:pt idx="6391">
                  <c:v>66.476659999999995</c:v>
                </c:pt>
                <c:pt idx="6392">
                  <c:v>66.542079999999999</c:v>
                </c:pt>
                <c:pt idx="6393">
                  <c:v>66.608040000000003</c:v>
                </c:pt>
                <c:pt idx="6394">
                  <c:v>66.673919999999995</c:v>
                </c:pt>
                <c:pt idx="6395">
                  <c:v>66.738349999999997</c:v>
                </c:pt>
                <c:pt idx="6396">
                  <c:v>66.800330000000002</c:v>
                </c:pt>
                <c:pt idx="6397">
                  <c:v>66.86018</c:v>
                </c:pt>
                <c:pt idx="6398">
                  <c:v>66.919690000000003</c:v>
                </c:pt>
                <c:pt idx="6399">
                  <c:v>66.98142</c:v>
                </c:pt>
                <c:pt idx="6400">
                  <c:v>67.047290000000004</c:v>
                </c:pt>
                <c:pt idx="6401">
                  <c:v>67.117599999999996</c:v>
                </c:pt>
                <c:pt idx="6402">
                  <c:v>67.190820000000002</c:v>
                </c:pt>
                <c:pt idx="6403">
                  <c:v>67.264430000000004</c:v>
                </c:pt>
                <c:pt idx="6404">
                  <c:v>67.336219999999997</c:v>
                </c:pt>
                <c:pt idx="6405">
                  <c:v>67.405510000000007</c:v>
                </c:pt>
                <c:pt idx="6406">
                  <c:v>67.473370000000003</c:v>
                </c:pt>
                <c:pt idx="6407">
                  <c:v>67.541759999999996</c:v>
                </c:pt>
                <c:pt idx="6408">
                  <c:v>67.612139999999997</c:v>
                </c:pt>
                <c:pt idx="6409">
                  <c:v>67.684259999999995</c:v>
                </c:pt>
                <c:pt idx="6410">
                  <c:v>67.756230000000002</c:v>
                </c:pt>
                <c:pt idx="6411">
                  <c:v>67.825339999999997</c:v>
                </c:pt>
                <c:pt idx="6412">
                  <c:v>67.889660000000006</c:v>
                </c:pt>
                <c:pt idx="6413">
                  <c:v>67.94914</c:v>
                </c:pt>
                <c:pt idx="6414">
                  <c:v>68.005870000000002</c:v>
                </c:pt>
                <c:pt idx="6415">
                  <c:v>68.063320000000004</c:v>
                </c:pt>
                <c:pt idx="6416">
                  <c:v>68.124799999999993</c:v>
                </c:pt>
                <c:pt idx="6417">
                  <c:v>68.192009999999996</c:v>
                </c:pt>
                <c:pt idx="6418">
                  <c:v>68.264300000000006</c:v>
                </c:pt>
                <c:pt idx="6419">
                  <c:v>68.338989999999995</c:v>
                </c:pt>
                <c:pt idx="6420">
                  <c:v>68.413020000000003</c:v>
                </c:pt>
                <c:pt idx="6421">
                  <c:v>68.48424</c:v>
                </c:pt>
                <c:pt idx="6422">
                  <c:v>68.552239999999998</c:v>
                </c:pt>
                <c:pt idx="6423">
                  <c:v>68.617890000000003</c:v>
                </c:pt>
                <c:pt idx="6424">
                  <c:v>68.682199999999995</c:v>
                </c:pt>
                <c:pt idx="6425">
                  <c:v>68.745410000000007</c:v>
                </c:pt>
                <c:pt idx="6426">
                  <c:v>68.807019999999994</c:v>
                </c:pt>
                <c:pt idx="6427">
                  <c:v>68.866309999999999</c:v>
                </c:pt>
                <c:pt idx="6428">
                  <c:v>68.923540000000003</c:v>
                </c:pt>
                <c:pt idx="6429">
                  <c:v>68.98048</c:v>
                </c:pt>
                <c:pt idx="6430">
                  <c:v>69.040260000000004</c:v>
                </c:pt>
                <c:pt idx="6431">
                  <c:v>69.106160000000003</c:v>
                </c:pt>
                <c:pt idx="6432">
                  <c:v>69.180009999999996</c:v>
                </c:pt>
                <c:pt idx="6433">
                  <c:v>69.260800000000003</c:v>
                </c:pt>
                <c:pt idx="6434">
                  <c:v>69.344970000000004</c:v>
                </c:pt>
                <c:pt idx="6435">
                  <c:v>69.427859999999995</c:v>
                </c:pt>
                <c:pt idx="6436">
                  <c:v>69.505830000000003</c:v>
                </c:pt>
                <c:pt idx="6437">
                  <c:v>69.577860000000001</c:v>
                </c:pt>
                <c:pt idx="6438">
                  <c:v>69.645600000000002</c:v>
                </c:pt>
                <c:pt idx="6439">
                  <c:v>69.71208</c:v>
                </c:pt>
                <c:pt idx="6440">
                  <c:v>69.78</c:v>
                </c:pt>
                <c:pt idx="6441">
                  <c:v>69.850350000000006</c:v>
                </c:pt>
                <c:pt idx="6442">
                  <c:v>69.922219999999996</c:v>
                </c:pt>
                <c:pt idx="6443">
                  <c:v>69.993579999999994</c:v>
                </c:pt>
                <c:pt idx="6444">
                  <c:v>70.062759999999997</c:v>
                </c:pt>
                <c:pt idx="6445">
                  <c:v>70.129580000000004</c:v>
                </c:pt>
                <c:pt idx="6446">
                  <c:v>70.195639999999997</c:v>
                </c:pt>
                <c:pt idx="6447">
                  <c:v>70.263350000000003</c:v>
                </c:pt>
                <c:pt idx="6448">
                  <c:v>70.334460000000007</c:v>
                </c:pt>
                <c:pt idx="6449">
                  <c:v>70.408839999999998</c:v>
                </c:pt>
                <c:pt idx="6450">
                  <c:v>70.484309999999994</c:v>
                </c:pt>
                <c:pt idx="6451">
                  <c:v>70.557559999999995</c:v>
                </c:pt>
                <c:pt idx="6452">
                  <c:v>70.625829999999993</c:v>
                </c:pt>
                <c:pt idx="6453">
                  <c:v>70.688400000000001</c:v>
                </c:pt>
                <c:pt idx="6454">
                  <c:v>70.747079999999997</c:v>
                </c:pt>
                <c:pt idx="6455">
                  <c:v>70.805279999999996</c:v>
                </c:pt>
                <c:pt idx="6456">
                  <c:v>70.866590000000002</c:v>
                </c:pt>
                <c:pt idx="6457">
                  <c:v>70.933130000000006</c:v>
                </c:pt>
                <c:pt idx="6458">
                  <c:v>71.004850000000005</c:v>
                </c:pt>
                <c:pt idx="6459">
                  <c:v>71.079800000000006</c:v>
                </c:pt>
                <c:pt idx="6460">
                  <c:v>71.15522</c:v>
                </c:pt>
                <c:pt idx="6461">
                  <c:v>71.228809999999996</c:v>
                </c:pt>
                <c:pt idx="6462">
                  <c:v>71.299679999999995</c:v>
                </c:pt>
                <c:pt idx="6463">
                  <c:v>71.368319999999997</c:v>
                </c:pt>
                <c:pt idx="6464">
                  <c:v>71.435730000000007</c:v>
                </c:pt>
                <c:pt idx="6465">
                  <c:v>71.502560000000003</c:v>
                </c:pt>
                <c:pt idx="6466">
                  <c:v>71.568860000000001</c:v>
                </c:pt>
                <c:pt idx="6467">
                  <c:v>71.634450000000001</c:v>
                </c:pt>
                <c:pt idx="6468">
                  <c:v>71.6995</c:v>
                </c:pt>
                <c:pt idx="6469">
                  <c:v>71.765330000000006</c:v>
                </c:pt>
                <c:pt idx="6470">
                  <c:v>71.833870000000005</c:v>
                </c:pt>
                <c:pt idx="6471">
                  <c:v>71.906940000000006</c:v>
                </c:pt>
                <c:pt idx="6472">
                  <c:v>71.984889999999993</c:v>
                </c:pt>
                <c:pt idx="6473">
                  <c:v>72.066190000000006</c:v>
                </c:pt>
                <c:pt idx="6474">
                  <c:v>72.147800000000004</c:v>
                </c:pt>
                <c:pt idx="6475">
                  <c:v>72.22663</c:v>
                </c:pt>
                <c:pt idx="6476">
                  <c:v>72.300910000000002</c:v>
                </c:pt>
                <c:pt idx="6477">
                  <c:v>72.371030000000005</c:v>
                </c:pt>
                <c:pt idx="6478">
                  <c:v>72.439089999999993</c:v>
                </c:pt>
                <c:pt idx="6479">
                  <c:v>72.507689999999997</c:v>
                </c:pt>
                <c:pt idx="6480">
                  <c:v>72.578580000000002</c:v>
                </c:pt>
                <c:pt idx="6481">
                  <c:v>72.651899999999998</c:v>
                </c:pt>
                <c:pt idx="6482">
                  <c:v>72.726320000000001</c:v>
                </c:pt>
                <c:pt idx="6483">
                  <c:v>72.8</c:v>
                </c:pt>
                <c:pt idx="6484">
                  <c:v>72.872</c:v>
                </c:pt>
                <c:pt idx="6485">
                  <c:v>72.942890000000006</c:v>
                </c:pt>
                <c:pt idx="6486">
                  <c:v>73.014629999999997</c:v>
                </c:pt>
                <c:pt idx="6487">
                  <c:v>73.089529999999996</c:v>
                </c:pt>
                <c:pt idx="6488">
                  <c:v>73.168719999999993</c:v>
                </c:pt>
                <c:pt idx="6489">
                  <c:v>73.251220000000004</c:v>
                </c:pt>
                <c:pt idx="6490">
                  <c:v>73.334239999999994</c:v>
                </c:pt>
                <c:pt idx="6491">
                  <c:v>73.414439999999999</c:v>
                </c:pt>
                <c:pt idx="6492">
                  <c:v>73.489739999999998</c:v>
                </c:pt>
                <c:pt idx="6493">
                  <c:v>73.560180000000003</c:v>
                </c:pt>
                <c:pt idx="6494">
                  <c:v>73.627709999999993</c:v>
                </c:pt>
                <c:pt idx="6495">
                  <c:v>73.694929999999999</c:v>
                </c:pt>
                <c:pt idx="6496">
                  <c:v>73.763710000000003</c:v>
                </c:pt>
                <c:pt idx="6497">
                  <c:v>73.834119999999999</c:v>
                </c:pt>
                <c:pt idx="6498">
                  <c:v>73.904679999999999</c:v>
                </c:pt>
                <c:pt idx="6499">
                  <c:v>73.973280000000003</c:v>
                </c:pt>
                <c:pt idx="6500">
                  <c:v>74.038659999999993</c:v>
                </c:pt>
                <c:pt idx="6501">
                  <c:v>74.101389999999995</c:v>
                </c:pt>
                <c:pt idx="6502">
                  <c:v>74.163979999999995</c:v>
                </c:pt>
                <c:pt idx="6503">
                  <c:v>74.229950000000002</c:v>
                </c:pt>
                <c:pt idx="6504">
                  <c:v>74.302210000000002</c:v>
                </c:pt>
                <c:pt idx="6505">
                  <c:v>74.381720000000001</c:v>
                </c:pt>
                <c:pt idx="6506">
                  <c:v>74.467020000000005</c:v>
                </c:pt>
                <c:pt idx="6507">
                  <c:v>74.554950000000005</c:v>
                </c:pt>
                <c:pt idx="6508">
                  <c:v>74.642340000000004</c:v>
                </c:pt>
                <c:pt idx="6509">
                  <c:v>74.727289999999996</c:v>
                </c:pt>
                <c:pt idx="6510">
                  <c:v>74.809700000000007</c:v>
                </c:pt>
                <c:pt idx="6511">
                  <c:v>74.890270000000001</c:v>
                </c:pt>
                <c:pt idx="6512">
                  <c:v>74.969340000000003</c:v>
                </c:pt>
                <c:pt idx="6513">
                  <c:v>75.046229999999994</c:v>
                </c:pt>
                <c:pt idx="6514">
                  <c:v>75.119489999999999</c:v>
                </c:pt>
                <c:pt idx="6515">
                  <c:v>75.188109999999995</c:v>
                </c:pt>
                <c:pt idx="6516">
                  <c:v>75.252409999999998</c:v>
                </c:pt>
                <c:pt idx="6517">
                  <c:v>75.314639999999997</c:v>
                </c:pt>
                <c:pt idx="6518">
                  <c:v>75.378420000000006</c:v>
                </c:pt>
                <c:pt idx="6519">
                  <c:v>75.447419999999994</c:v>
                </c:pt>
                <c:pt idx="6520">
                  <c:v>75.523740000000004</c:v>
                </c:pt>
                <c:pt idx="6521">
                  <c:v>75.606560000000002</c:v>
                </c:pt>
                <c:pt idx="6522">
                  <c:v>75.692250000000001</c:v>
                </c:pt>
                <c:pt idx="6523">
                  <c:v>75.776110000000003</c:v>
                </c:pt>
                <c:pt idx="6524">
                  <c:v>75.854699999999994</c:v>
                </c:pt>
                <c:pt idx="6525">
                  <c:v>75.927459999999996</c:v>
                </c:pt>
                <c:pt idx="6526">
                  <c:v>75.996549999999999</c:v>
                </c:pt>
                <c:pt idx="6527">
                  <c:v>76.065259999999995</c:v>
                </c:pt>
                <c:pt idx="6528">
                  <c:v>76.136219999999994</c:v>
                </c:pt>
                <c:pt idx="6529">
                  <c:v>76.2102</c:v>
                </c:pt>
                <c:pt idx="6530">
                  <c:v>76.286029999999997</c:v>
                </c:pt>
                <c:pt idx="6531">
                  <c:v>76.361720000000005</c:v>
                </c:pt>
                <c:pt idx="6532">
                  <c:v>76.435739999999996</c:v>
                </c:pt>
                <c:pt idx="6533">
                  <c:v>76.50806</c:v>
                </c:pt>
                <c:pt idx="6534">
                  <c:v>76.580219999999997</c:v>
                </c:pt>
                <c:pt idx="6535">
                  <c:v>76.654430000000005</c:v>
                </c:pt>
                <c:pt idx="6536">
                  <c:v>76.731989999999996</c:v>
                </c:pt>
                <c:pt idx="6537">
                  <c:v>76.812340000000006</c:v>
                </c:pt>
                <c:pt idx="6538">
                  <c:v>76.892939999999996</c:v>
                </c:pt>
                <c:pt idx="6539">
                  <c:v>76.970330000000004</c:v>
                </c:pt>
                <c:pt idx="6540">
                  <c:v>77.041730000000001</c:v>
                </c:pt>
                <c:pt idx="6541">
                  <c:v>77.106290000000001</c:v>
                </c:pt>
                <c:pt idx="6542">
                  <c:v>77.165149999999997</c:v>
                </c:pt>
                <c:pt idx="6543">
                  <c:v>77.220569999999995</c:v>
                </c:pt>
                <c:pt idx="6544">
                  <c:v>77.274699999999996</c:v>
                </c:pt>
                <c:pt idx="6545">
                  <c:v>77.328639999999993</c:v>
                </c:pt>
                <c:pt idx="6546">
                  <c:v>77.382769999999994</c:v>
                </c:pt>
                <c:pt idx="6547">
                  <c:v>77.437600000000003</c:v>
                </c:pt>
                <c:pt idx="6548">
                  <c:v>77.495429999999999</c:v>
                </c:pt>
                <c:pt idx="6549">
                  <c:v>77.561160000000001</c:v>
                </c:pt>
                <c:pt idx="6550">
                  <c:v>77.641660000000002</c:v>
                </c:pt>
                <c:pt idx="6551">
                  <c:v>77.742649999999998</c:v>
                </c:pt>
                <c:pt idx="6552">
                  <c:v>77.863990000000001</c:v>
                </c:pt>
                <c:pt idx="6553">
                  <c:v>77.997029999999995</c:v>
                </c:pt>
                <c:pt idx="6554">
                  <c:v>78.127719999999997</c:v>
                </c:pt>
                <c:pt idx="6555">
                  <c:v>78.243639999999999</c:v>
                </c:pt>
                <c:pt idx="6556">
                  <c:v>78.339489999999998</c:v>
                </c:pt>
                <c:pt idx="6557">
                  <c:v>78.417379999999994</c:v>
                </c:pt>
                <c:pt idx="6558">
                  <c:v>78.483800000000002</c:v>
                </c:pt>
                <c:pt idx="6559">
                  <c:v>78.545900000000003</c:v>
                </c:pt>
                <c:pt idx="6560">
                  <c:v>78.608930000000001</c:v>
                </c:pt>
                <c:pt idx="6561">
                  <c:v>78.675290000000004</c:v>
                </c:pt>
                <c:pt idx="6562">
                  <c:v>78.744749999999996</c:v>
                </c:pt>
                <c:pt idx="6563">
                  <c:v>78.815770000000001</c:v>
                </c:pt>
                <c:pt idx="6564">
                  <c:v>78.886859999999999</c:v>
                </c:pt>
                <c:pt idx="6565">
                  <c:v>78.957809999999995</c:v>
                </c:pt>
                <c:pt idx="6566">
                  <c:v>79.029880000000006</c:v>
                </c:pt>
                <c:pt idx="6567">
                  <c:v>79.104979999999998</c:v>
                </c:pt>
                <c:pt idx="6568">
                  <c:v>79.184179999999998</c:v>
                </c:pt>
                <c:pt idx="6569">
                  <c:v>79.266859999999994</c:v>
                </c:pt>
                <c:pt idx="6570">
                  <c:v>79.350740000000002</c:v>
                </c:pt>
                <c:pt idx="6571">
                  <c:v>79.432940000000002</c:v>
                </c:pt>
                <c:pt idx="6572">
                  <c:v>79.511799999999994</c:v>
                </c:pt>
                <c:pt idx="6573">
                  <c:v>79.587680000000006</c:v>
                </c:pt>
                <c:pt idx="6574">
                  <c:v>79.662930000000003</c:v>
                </c:pt>
                <c:pt idx="6575">
                  <c:v>79.740620000000007</c:v>
                </c:pt>
                <c:pt idx="6576">
                  <c:v>79.822749999999999</c:v>
                </c:pt>
                <c:pt idx="6577">
                  <c:v>79.909130000000005</c:v>
                </c:pt>
                <c:pt idx="6578">
                  <c:v>79.997429999999994</c:v>
                </c:pt>
                <c:pt idx="6579">
                  <c:v>80.084270000000004</c:v>
                </c:pt>
                <c:pt idx="6580">
                  <c:v>80.166989999999998</c:v>
                </c:pt>
                <c:pt idx="6581">
                  <c:v>80.244870000000006</c:v>
                </c:pt>
                <c:pt idx="6582">
                  <c:v>80.319109999999995</c:v>
                </c:pt>
                <c:pt idx="6583">
                  <c:v>80.391670000000005</c:v>
                </c:pt>
                <c:pt idx="6584">
                  <c:v>80.463989999999995</c:v>
                </c:pt>
                <c:pt idx="6585">
                  <c:v>80.535749999999993</c:v>
                </c:pt>
                <c:pt idx="6586">
                  <c:v>80.605230000000006</c:v>
                </c:pt>
                <c:pt idx="6587">
                  <c:v>80.670299999999997</c:v>
                </c:pt>
                <c:pt idx="6588">
                  <c:v>80.730059999999995</c:v>
                </c:pt>
                <c:pt idx="6589">
                  <c:v>80.78613</c:v>
                </c:pt>
                <c:pt idx="6590">
                  <c:v>80.843109999999996</c:v>
                </c:pt>
                <c:pt idx="6591">
                  <c:v>80.907839999999993</c:v>
                </c:pt>
                <c:pt idx="6592">
                  <c:v>80.98742</c:v>
                </c:pt>
                <c:pt idx="6593">
                  <c:v>81.085949999999997</c:v>
                </c:pt>
                <c:pt idx="6594">
                  <c:v>81.201480000000004</c:v>
                </c:pt>
                <c:pt idx="6595">
                  <c:v>81.325620000000001</c:v>
                </c:pt>
                <c:pt idx="6596">
                  <c:v>81.446950000000001</c:v>
                </c:pt>
                <c:pt idx="6597">
                  <c:v>81.556719999999999</c:v>
                </c:pt>
                <c:pt idx="6598">
                  <c:v>81.651889999999995</c:v>
                </c:pt>
                <c:pt idx="6599">
                  <c:v>81.734120000000004</c:v>
                </c:pt>
                <c:pt idx="6600">
                  <c:v>81.806690000000003</c:v>
                </c:pt>
                <c:pt idx="6601">
                  <c:v>81.872630000000001</c:v>
                </c:pt>
                <c:pt idx="6602">
                  <c:v>81.933920000000001</c:v>
                </c:pt>
                <c:pt idx="6603">
                  <c:v>81.992230000000006</c:v>
                </c:pt>
                <c:pt idx="6604">
                  <c:v>82.049800000000005</c:v>
                </c:pt>
                <c:pt idx="6605">
                  <c:v>82.110020000000006</c:v>
                </c:pt>
                <c:pt idx="6606">
                  <c:v>82.177180000000007</c:v>
                </c:pt>
                <c:pt idx="6607">
                  <c:v>82.255030000000005</c:v>
                </c:pt>
                <c:pt idx="6608">
                  <c:v>82.344920000000002</c:v>
                </c:pt>
                <c:pt idx="6609">
                  <c:v>82.444569999999999</c:v>
                </c:pt>
                <c:pt idx="6610">
                  <c:v>82.548320000000004</c:v>
                </c:pt>
                <c:pt idx="6611">
                  <c:v>82.649439999999998</c:v>
                </c:pt>
                <c:pt idx="6612">
                  <c:v>82.74315</c:v>
                </c:pt>
                <c:pt idx="6613">
                  <c:v>82.828050000000005</c:v>
                </c:pt>
                <c:pt idx="6614">
                  <c:v>82.906170000000003</c:v>
                </c:pt>
                <c:pt idx="6615">
                  <c:v>82.981189999999998</c:v>
                </c:pt>
                <c:pt idx="6616">
                  <c:v>83.056489999999997</c:v>
                </c:pt>
                <c:pt idx="6617">
                  <c:v>83.133790000000005</c:v>
                </c:pt>
                <c:pt idx="6618">
                  <c:v>83.213170000000005</c:v>
                </c:pt>
                <c:pt idx="6619">
                  <c:v>83.293750000000003</c:v>
                </c:pt>
                <c:pt idx="6620">
                  <c:v>83.374979999999994</c:v>
                </c:pt>
                <c:pt idx="6621">
                  <c:v>83.457340000000002</c:v>
                </c:pt>
                <c:pt idx="6622">
                  <c:v>83.542100000000005</c:v>
                </c:pt>
                <c:pt idx="6623">
                  <c:v>83.630290000000002</c:v>
                </c:pt>
                <c:pt idx="6624">
                  <c:v>83.721279999999993</c:v>
                </c:pt>
                <c:pt idx="6625">
                  <c:v>83.812479999999994</c:v>
                </c:pt>
                <c:pt idx="6626">
                  <c:v>83.90025</c:v>
                </c:pt>
                <c:pt idx="6627">
                  <c:v>83.981319999999997</c:v>
                </c:pt>
                <c:pt idx="6628">
                  <c:v>84.054370000000006</c:v>
                </c:pt>
                <c:pt idx="6629">
                  <c:v>84.120480000000001</c:v>
                </c:pt>
                <c:pt idx="6630">
                  <c:v>84.182829999999996</c:v>
                </c:pt>
                <c:pt idx="6631">
                  <c:v>84.245649999999998</c:v>
                </c:pt>
                <c:pt idx="6632">
                  <c:v>84.312929999999994</c:v>
                </c:pt>
                <c:pt idx="6633">
                  <c:v>84.387469999999993</c:v>
                </c:pt>
                <c:pt idx="6634">
                  <c:v>84.470370000000003</c:v>
                </c:pt>
                <c:pt idx="6635">
                  <c:v>84.561040000000006</c:v>
                </c:pt>
                <c:pt idx="6636">
                  <c:v>84.657749999999993</c:v>
                </c:pt>
                <c:pt idx="6637">
                  <c:v>84.758089999999996</c:v>
                </c:pt>
                <c:pt idx="6638">
                  <c:v>84.859380000000002</c:v>
                </c:pt>
                <c:pt idx="6639">
                  <c:v>84.958609999999993</c:v>
                </c:pt>
                <c:pt idx="6640">
                  <c:v>85.052790000000002</c:v>
                </c:pt>
                <c:pt idx="6641">
                  <c:v>85.13946</c:v>
                </c:pt>
                <c:pt idx="6642">
                  <c:v>85.217550000000003</c:v>
                </c:pt>
                <c:pt idx="6643">
                  <c:v>85.288020000000003</c:v>
                </c:pt>
                <c:pt idx="6644">
                  <c:v>85.354179999999999</c:v>
                </c:pt>
                <c:pt idx="6645">
                  <c:v>85.421369999999996</c:v>
                </c:pt>
                <c:pt idx="6646">
                  <c:v>85.495630000000006</c:v>
                </c:pt>
                <c:pt idx="6647">
                  <c:v>85.581280000000007</c:v>
                </c:pt>
                <c:pt idx="6648">
                  <c:v>85.678330000000003</c:v>
                </c:pt>
                <c:pt idx="6649">
                  <c:v>85.781589999999994</c:v>
                </c:pt>
                <c:pt idx="6650">
                  <c:v>85.88261</c:v>
                </c:pt>
                <c:pt idx="6651">
                  <c:v>85.9739</c:v>
                </c:pt>
                <c:pt idx="6652">
                  <c:v>86.052049999999994</c:v>
                </c:pt>
                <c:pt idx="6653">
                  <c:v>86.118679999999998</c:v>
                </c:pt>
                <c:pt idx="6654">
                  <c:v>86.179060000000007</c:v>
                </c:pt>
                <c:pt idx="6655">
                  <c:v>86.240099999999998</c:v>
                </c:pt>
                <c:pt idx="6656">
                  <c:v>86.308269999999993</c:v>
                </c:pt>
                <c:pt idx="6657">
                  <c:v>86.388170000000002</c:v>
                </c:pt>
                <c:pt idx="6658">
                  <c:v>86.481319999999997</c:v>
                </c:pt>
                <c:pt idx="6659">
                  <c:v>86.58596</c:v>
                </c:pt>
                <c:pt idx="6660">
                  <c:v>86.697800000000001</c:v>
                </c:pt>
                <c:pt idx="6661">
                  <c:v>86.811930000000004</c:v>
                </c:pt>
                <c:pt idx="6662">
                  <c:v>86.924250000000001</c:v>
                </c:pt>
                <c:pt idx="6663">
                  <c:v>87.032200000000003</c:v>
                </c:pt>
                <c:pt idx="6664">
                  <c:v>87.134219999999999</c:v>
                </c:pt>
                <c:pt idx="6665">
                  <c:v>87.229389999999995</c:v>
                </c:pt>
                <c:pt idx="6666">
                  <c:v>87.31729</c:v>
                </c:pt>
                <c:pt idx="6667">
                  <c:v>87.398319999999998</c:v>
                </c:pt>
                <c:pt idx="6668">
                  <c:v>87.473879999999994</c:v>
                </c:pt>
                <c:pt idx="6669">
                  <c:v>87.54607</c:v>
                </c:pt>
                <c:pt idx="6670">
                  <c:v>87.616990000000001</c:v>
                </c:pt>
                <c:pt idx="6671">
                  <c:v>87.687839999999994</c:v>
                </c:pt>
                <c:pt idx="6672">
                  <c:v>87.758260000000007</c:v>
                </c:pt>
                <c:pt idx="6673">
                  <c:v>87.826480000000004</c:v>
                </c:pt>
                <c:pt idx="6674">
                  <c:v>87.890370000000004</c:v>
                </c:pt>
                <c:pt idx="6675">
                  <c:v>87.949100000000001</c:v>
                </c:pt>
                <c:pt idx="6676">
                  <c:v>88.005189999999999</c:v>
                </c:pt>
                <c:pt idx="6677">
                  <c:v>88.065939999999998</c:v>
                </c:pt>
                <c:pt idx="6678">
                  <c:v>88.14349</c:v>
                </c:pt>
                <c:pt idx="6679">
                  <c:v>88.250770000000003</c:v>
                </c:pt>
                <c:pt idx="6680">
                  <c:v>88.391930000000002</c:v>
                </c:pt>
                <c:pt idx="6681">
                  <c:v>88.552890000000005</c:v>
                </c:pt>
                <c:pt idx="6682">
                  <c:v>88.706680000000006</c:v>
                </c:pt>
                <c:pt idx="6683">
                  <c:v>88.832239999999999</c:v>
                </c:pt>
                <c:pt idx="6684">
                  <c:v>88.925899999999999</c:v>
                </c:pt>
                <c:pt idx="6685">
                  <c:v>88.996830000000003</c:v>
                </c:pt>
                <c:pt idx="6686">
                  <c:v>89.058109999999999</c:v>
                </c:pt>
                <c:pt idx="6687">
                  <c:v>89.121049999999997</c:v>
                </c:pt>
                <c:pt idx="6688">
                  <c:v>89.193020000000004</c:v>
                </c:pt>
                <c:pt idx="6689">
                  <c:v>89.276889999999995</c:v>
                </c:pt>
                <c:pt idx="6690">
                  <c:v>89.370990000000006</c:v>
                </c:pt>
                <c:pt idx="6691">
                  <c:v>89.470510000000004</c:v>
                </c:pt>
                <c:pt idx="6692">
                  <c:v>89.569789999999998</c:v>
                </c:pt>
                <c:pt idx="6693">
                  <c:v>89.665149999999997</c:v>
                </c:pt>
                <c:pt idx="6694">
                  <c:v>89.756209999999996</c:v>
                </c:pt>
                <c:pt idx="6695">
                  <c:v>89.84496</c:v>
                </c:pt>
                <c:pt idx="6696">
                  <c:v>89.933980000000005</c:v>
                </c:pt>
                <c:pt idx="6697">
                  <c:v>90.024820000000005</c:v>
                </c:pt>
                <c:pt idx="6698">
                  <c:v>90.117170000000002</c:v>
                </c:pt>
                <c:pt idx="6699">
                  <c:v>90.209270000000004</c:v>
                </c:pt>
                <c:pt idx="6700">
                  <c:v>90.299120000000002</c:v>
                </c:pt>
                <c:pt idx="6701">
                  <c:v>90.385729999999995</c:v>
                </c:pt>
                <c:pt idx="6702">
                  <c:v>90.469629999999995</c:v>
                </c:pt>
                <c:pt idx="6703">
                  <c:v>90.55265</c:v>
                </c:pt>
                <c:pt idx="6704">
                  <c:v>90.636759999999995</c:v>
                </c:pt>
                <c:pt idx="6705">
                  <c:v>90.723110000000005</c:v>
                </c:pt>
                <c:pt idx="6706">
                  <c:v>90.811499999999995</c:v>
                </c:pt>
                <c:pt idx="6707">
                  <c:v>90.900530000000003</c:v>
                </c:pt>
                <c:pt idx="6708">
                  <c:v>90.988399999999999</c:v>
                </c:pt>
                <c:pt idx="6709">
                  <c:v>91.07347</c:v>
                </c:pt>
                <c:pt idx="6710">
                  <c:v>91.154920000000004</c:v>
                </c:pt>
                <c:pt idx="6711">
                  <c:v>91.232619999999997</c:v>
                </c:pt>
                <c:pt idx="6712">
                  <c:v>91.306719999999999</c:v>
                </c:pt>
                <c:pt idx="6713">
                  <c:v>91.377340000000004</c:v>
                </c:pt>
                <c:pt idx="6714">
                  <c:v>91.444710000000001</c:v>
                </c:pt>
                <c:pt idx="6715">
                  <c:v>91.509550000000004</c:v>
                </c:pt>
                <c:pt idx="6716">
                  <c:v>91.573530000000005</c:v>
                </c:pt>
                <c:pt idx="6717">
                  <c:v>91.639920000000004</c:v>
                </c:pt>
                <c:pt idx="6718">
                  <c:v>91.713040000000007</c:v>
                </c:pt>
                <c:pt idx="6719">
                  <c:v>91.797240000000002</c:v>
                </c:pt>
                <c:pt idx="6720">
                  <c:v>91.894710000000003</c:v>
                </c:pt>
                <c:pt idx="6721">
                  <c:v>92.004450000000006</c:v>
                </c:pt>
                <c:pt idx="6722">
                  <c:v>92.122879999999995</c:v>
                </c:pt>
                <c:pt idx="6723">
                  <c:v>92.246120000000005</c:v>
                </c:pt>
                <c:pt idx="6724">
                  <c:v>92.371030000000005</c:v>
                </c:pt>
                <c:pt idx="6725">
                  <c:v>92.495009999999994</c:v>
                </c:pt>
                <c:pt idx="6726">
                  <c:v>92.614590000000007</c:v>
                </c:pt>
                <c:pt idx="6727">
                  <c:v>92.725480000000005</c:v>
                </c:pt>
                <c:pt idx="6728">
                  <c:v>92.823779999999999</c:v>
                </c:pt>
                <c:pt idx="6729">
                  <c:v>92.907650000000004</c:v>
                </c:pt>
                <c:pt idx="6730">
                  <c:v>92.977699999999999</c:v>
                </c:pt>
                <c:pt idx="6731">
                  <c:v>93.036770000000004</c:v>
                </c:pt>
                <c:pt idx="6732">
                  <c:v>93.089879999999994</c:v>
                </c:pt>
                <c:pt idx="6733">
                  <c:v>93.143749999999997</c:v>
                </c:pt>
                <c:pt idx="6734">
                  <c:v>93.206090000000003</c:v>
                </c:pt>
                <c:pt idx="6735">
                  <c:v>93.283820000000006</c:v>
                </c:pt>
                <c:pt idx="6736">
                  <c:v>93.379829999999998</c:v>
                </c:pt>
                <c:pt idx="6737">
                  <c:v>93.490139999999997</c:v>
                </c:pt>
                <c:pt idx="6738">
                  <c:v>93.604500000000002</c:v>
                </c:pt>
                <c:pt idx="6739">
                  <c:v>93.711579999999998</c:v>
                </c:pt>
                <c:pt idx="6740">
                  <c:v>93.804950000000005</c:v>
                </c:pt>
                <c:pt idx="6741">
                  <c:v>93.885059999999996</c:v>
                </c:pt>
                <c:pt idx="6742">
                  <c:v>93.956950000000006</c:v>
                </c:pt>
                <c:pt idx="6743">
                  <c:v>94.026700000000005</c:v>
                </c:pt>
                <c:pt idx="6744">
                  <c:v>94.098680000000002</c:v>
                </c:pt>
                <c:pt idx="6745">
                  <c:v>94.174539999999993</c:v>
                </c:pt>
                <c:pt idx="6746">
                  <c:v>94.253349999999998</c:v>
                </c:pt>
                <c:pt idx="6747">
                  <c:v>94.332800000000006</c:v>
                </c:pt>
                <c:pt idx="6748">
                  <c:v>94.410669999999996</c:v>
                </c:pt>
                <c:pt idx="6749">
                  <c:v>94.48603</c:v>
                </c:pt>
                <c:pt idx="6750">
                  <c:v>94.559349999999995</c:v>
                </c:pt>
                <c:pt idx="6751">
                  <c:v>94.631789999999995</c:v>
                </c:pt>
                <c:pt idx="6752">
                  <c:v>94.704149999999998</c:v>
                </c:pt>
                <c:pt idx="6753">
                  <c:v>94.776060000000001</c:v>
                </c:pt>
                <c:pt idx="6754">
                  <c:v>94.846080000000001</c:v>
                </c:pt>
                <c:pt idx="6755">
                  <c:v>94.912490000000005</c:v>
                </c:pt>
                <c:pt idx="6756">
                  <c:v>94.974069999999998</c:v>
                </c:pt>
                <c:pt idx="6757">
                  <c:v>95.030829999999995</c:v>
                </c:pt>
                <c:pt idx="6758">
                  <c:v>95.0839</c:v>
                </c:pt>
                <c:pt idx="6759">
                  <c:v>95.135040000000004</c:v>
                </c:pt>
                <c:pt idx="6760">
                  <c:v>95.186229999999995</c:v>
                </c:pt>
                <c:pt idx="6761">
                  <c:v>95.239369999999994</c:v>
                </c:pt>
                <c:pt idx="6762">
                  <c:v>95.29674</c:v>
                </c:pt>
                <c:pt idx="6763">
                  <c:v>95.361270000000005</c:v>
                </c:pt>
                <c:pt idx="6764">
                  <c:v>95.436229999999995</c:v>
                </c:pt>
                <c:pt idx="6765">
                  <c:v>95.523439999999994</c:v>
                </c:pt>
                <c:pt idx="6766">
                  <c:v>95.62</c:v>
                </c:pt>
                <c:pt idx="6767">
                  <c:v>95.717529999999996</c:v>
                </c:pt>
                <c:pt idx="6768">
                  <c:v>95.805819999999997</c:v>
                </c:pt>
                <c:pt idx="6769">
                  <c:v>95.877719999999997</c:v>
                </c:pt>
                <c:pt idx="6770">
                  <c:v>95.931209999999993</c:v>
                </c:pt>
                <c:pt idx="6771">
                  <c:v>95.968289999999996</c:v>
                </c:pt>
                <c:pt idx="6772">
                  <c:v>95.993740000000003</c:v>
                </c:pt>
                <c:pt idx="6773">
                  <c:v>96.01446</c:v>
                </c:pt>
                <c:pt idx="6774">
                  <c:v>96.039810000000003</c:v>
                </c:pt>
                <c:pt idx="6775">
                  <c:v>96.081180000000003</c:v>
                </c:pt>
                <c:pt idx="6776">
                  <c:v>96.147989999999993</c:v>
                </c:pt>
                <c:pt idx="6777">
                  <c:v>96.239450000000005</c:v>
                </c:pt>
                <c:pt idx="6778">
                  <c:v>96.340260000000001</c:v>
                </c:pt>
                <c:pt idx="6779">
                  <c:v>96.430599999999998</c:v>
                </c:pt>
                <c:pt idx="6780">
                  <c:v>96.501040000000003</c:v>
                </c:pt>
                <c:pt idx="6781">
                  <c:v>96.554770000000005</c:v>
                </c:pt>
                <c:pt idx="6782">
                  <c:v>96.600480000000005</c:v>
                </c:pt>
                <c:pt idx="6783">
                  <c:v>96.646060000000006</c:v>
                </c:pt>
                <c:pt idx="6784">
                  <c:v>96.695999999999998</c:v>
                </c:pt>
                <c:pt idx="6785">
                  <c:v>96.751009999999994</c:v>
                </c:pt>
                <c:pt idx="6786">
                  <c:v>96.808769999999996</c:v>
                </c:pt>
                <c:pt idx="6787">
                  <c:v>96.865740000000002</c:v>
                </c:pt>
                <c:pt idx="6788">
                  <c:v>96.919120000000007</c:v>
                </c:pt>
                <c:pt idx="6789">
                  <c:v>96.968199999999996</c:v>
                </c:pt>
                <c:pt idx="6790">
                  <c:v>97.014020000000002</c:v>
                </c:pt>
                <c:pt idx="6791">
                  <c:v>97.058480000000003</c:v>
                </c:pt>
                <c:pt idx="6792">
                  <c:v>97.102850000000004</c:v>
                </c:pt>
                <c:pt idx="6793">
                  <c:v>97.147080000000003</c:v>
                </c:pt>
                <c:pt idx="6794">
                  <c:v>97.189800000000005</c:v>
                </c:pt>
                <c:pt idx="6795">
                  <c:v>97.229219999999998</c:v>
                </c:pt>
                <c:pt idx="6796">
                  <c:v>97.264139999999998</c:v>
                </c:pt>
                <c:pt idx="6797">
                  <c:v>97.294650000000004</c:v>
                </c:pt>
                <c:pt idx="6798">
                  <c:v>97.322109999999995</c:v>
                </c:pt>
                <c:pt idx="6799">
                  <c:v>97.348560000000006</c:v>
                </c:pt>
                <c:pt idx="6800">
                  <c:v>97.375979999999998</c:v>
                </c:pt>
                <c:pt idx="6801">
                  <c:v>97.405590000000004</c:v>
                </c:pt>
                <c:pt idx="6802">
                  <c:v>97.437709999999996</c:v>
                </c:pt>
                <c:pt idx="6803">
                  <c:v>97.472120000000004</c:v>
                </c:pt>
                <c:pt idx="6804">
                  <c:v>97.508650000000003</c:v>
                </c:pt>
                <c:pt idx="6805">
                  <c:v>97.547820000000002</c:v>
                </c:pt>
                <c:pt idx="6806">
                  <c:v>97.590670000000003</c:v>
                </c:pt>
                <c:pt idx="6807">
                  <c:v>97.63776</c:v>
                </c:pt>
                <c:pt idx="6808">
                  <c:v>97.687979999999996</c:v>
                </c:pt>
                <c:pt idx="6809">
                  <c:v>97.738669999999999</c:v>
                </c:pt>
                <c:pt idx="6810">
                  <c:v>97.786689999999993</c:v>
                </c:pt>
                <c:pt idx="6811">
                  <c:v>97.829840000000004</c:v>
                </c:pt>
                <c:pt idx="6812">
                  <c:v>97.867620000000002</c:v>
                </c:pt>
                <c:pt idx="6813">
                  <c:v>97.901039999999995</c:v>
                </c:pt>
                <c:pt idx="6814">
                  <c:v>97.931809999999999</c:v>
                </c:pt>
                <c:pt idx="6815">
                  <c:v>97.961399999999998</c:v>
                </c:pt>
                <c:pt idx="6816">
                  <c:v>97.990269999999995</c:v>
                </c:pt>
                <c:pt idx="6817">
                  <c:v>98.018100000000004</c:v>
                </c:pt>
                <c:pt idx="6818">
                  <c:v>98.043959999999998</c:v>
                </c:pt>
                <c:pt idx="6819">
                  <c:v>98.067149999999998</c:v>
                </c:pt>
                <c:pt idx="6820">
                  <c:v>98.087800000000001</c:v>
                </c:pt>
                <c:pt idx="6821">
                  <c:v>98.106899999999996</c:v>
                </c:pt>
                <c:pt idx="6822">
                  <c:v>98.125889999999998</c:v>
                </c:pt>
                <c:pt idx="6823">
                  <c:v>98.145899999999997</c:v>
                </c:pt>
                <c:pt idx="6824">
                  <c:v>98.167079999999999</c:v>
                </c:pt>
                <c:pt idx="6825">
                  <c:v>98.188559999999995</c:v>
                </c:pt>
                <c:pt idx="6826">
                  <c:v>98.209199999999996</c:v>
                </c:pt>
                <c:pt idx="6827">
                  <c:v>98.228200000000001</c:v>
                </c:pt>
                <c:pt idx="6828">
                  <c:v>98.245930000000001</c:v>
                </c:pt>
                <c:pt idx="6829">
                  <c:v>98.264099999999999</c:v>
                </c:pt>
                <c:pt idx="6830">
                  <c:v>98.285089999999997</c:v>
                </c:pt>
                <c:pt idx="6831">
                  <c:v>98.310730000000007</c:v>
                </c:pt>
                <c:pt idx="6832">
                  <c:v>98.340909999999994</c:v>
                </c:pt>
                <c:pt idx="6833">
                  <c:v>98.373289999999997</c:v>
                </c:pt>
                <c:pt idx="6834">
                  <c:v>98.404470000000003</c:v>
                </c:pt>
                <c:pt idx="6835">
                  <c:v>98.431790000000007</c:v>
                </c:pt>
                <c:pt idx="6836">
                  <c:v>98.454449999999994</c:v>
                </c:pt>
                <c:pt idx="6837">
                  <c:v>98.473339999999993</c:v>
                </c:pt>
                <c:pt idx="6838">
                  <c:v>98.490260000000006</c:v>
                </c:pt>
                <c:pt idx="6839">
                  <c:v>98.506640000000004</c:v>
                </c:pt>
                <c:pt idx="6840">
                  <c:v>98.523110000000003</c:v>
                </c:pt>
                <c:pt idx="6841">
                  <c:v>98.539069999999995</c:v>
                </c:pt>
                <c:pt idx="6842">
                  <c:v>98.553150000000002</c:v>
                </c:pt>
                <c:pt idx="6843">
                  <c:v>98.564109999999999</c:v>
                </c:pt>
                <c:pt idx="6844">
                  <c:v>98.571460000000002</c:v>
                </c:pt>
                <c:pt idx="6845">
                  <c:v>98.576009999999997</c:v>
                </c:pt>
                <c:pt idx="6846">
                  <c:v>98.579700000000003</c:v>
                </c:pt>
                <c:pt idx="6847">
                  <c:v>98.585009999999997</c:v>
                </c:pt>
                <c:pt idx="6848">
                  <c:v>98.593890000000002</c:v>
                </c:pt>
                <c:pt idx="6849">
                  <c:v>98.607069999999993</c:v>
                </c:pt>
                <c:pt idx="6850">
                  <c:v>98.623810000000006</c:v>
                </c:pt>
                <c:pt idx="6851">
                  <c:v>98.642660000000006</c:v>
                </c:pt>
                <c:pt idx="6852">
                  <c:v>98.662409999999994</c:v>
                </c:pt>
                <c:pt idx="6853">
                  <c:v>98.6828</c:v>
                </c:pt>
                <c:pt idx="6854">
                  <c:v>98.704189999999997</c:v>
                </c:pt>
                <c:pt idx="6855">
                  <c:v>98.726479999999995</c:v>
                </c:pt>
                <c:pt idx="6856">
                  <c:v>98.748729999999995</c:v>
                </c:pt>
                <c:pt idx="6857">
                  <c:v>98.76934</c:v>
                </c:pt>
                <c:pt idx="6858">
                  <c:v>98.787000000000006</c:v>
                </c:pt>
                <c:pt idx="6859">
                  <c:v>98.801029999999997</c:v>
                </c:pt>
                <c:pt idx="6860">
                  <c:v>98.81174</c:v>
                </c:pt>
                <c:pt idx="6861">
                  <c:v>98.820229999999995</c:v>
                </c:pt>
                <c:pt idx="6862">
                  <c:v>98.827809999999999</c:v>
                </c:pt>
                <c:pt idx="6863">
                  <c:v>98.835560000000001</c:v>
                </c:pt>
                <c:pt idx="6864">
                  <c:v>98.843770000000006</c:v>
                </c:pt>
                <c:pt idx="6865">
                  <c:v>98.851839999999996</c:v>
                </c:pt>
                <c:pt idx="6866">
                  <c:v>98.858639999999994</c:v>
                </c:pt>
                <c:pt idx="6867">
                  <c:v>98.863159999999993</c:v>
                </c:pt>
                <c:pt idx="6868">
                  <c:v>98.865279999999998</c:v>
                </c:pt>
                <c:pt idx="6869">
                  <c:v>98.865849999999995</c:v>
                </c:pt>
                <c:pt idx="6870">
                  <c:v>98.866579999999999</c:v>
                </c:pt>
                <c:pt idx="6871">
                  <c:v>98.869029999999995</c:v>
                </c:pt>
                <c:pt idx="6872">
                  <c:v>98.874099999999999</c:v>
                </c:pt>
                <c:pt idx="6873">
                  <c:v>98.881489999999999</c:v>
                </c:pt>
                <c:pt idx="6874">
                  <c:v>98.889979999999994</c:v>
                </c:pt>
                <c:pt idx="6875">
                  <c:v>98.898160000000004</c:v>
                </c:pt>
                <c:pt idx="6876">
                  <c:v>98.905119999999997</c:v>
                </c:pt>
                <c:pt idx="6877">
                  <c:v>98.910960000000003</c:v>
                </c:pt>
                <c:pt idx="6878">
                  <c:v>98.916600000000003</c:v>
                </c:pt>
                <c:pt idx="6879">
                  <c:v>98.923090000000002</c:v>
                </c:pt>
                <c:pt idx="6880">
                  <c:v>98.931129999999996</c:v>
                </c:pt>
                <c:pt idx="6881">
                  <c:v>98.940889999999996</c:v>
                </c:pt>
                <c:pt idx="6882">
                  <c:v>98.952029999999993</c:v>
                </c:pt>
                <c:pt idx="6883">
                  <c:v>98.964100000000002</c:v>
                </c:pt>
                <c:pt idx="6884">
                  <c:v>98.97681</c:v>
                </c:pt>
                <c:pt idx="6885">
                  <c:v>98.990009999999998</c:v>
                </c:pt>
                <c:pt idx="6886">
                  <c:v>99.003399999999999</c:v>
                </c:pt>
                <c:pt idx="6887">
                  <c:v>99.016270000000006</c:v>
                </c:pt>
                <c:pt idx="6888">
                  <c:v>99.0274</c:v>
                </c:pt>
                <c:pt idx="6889">
                  <c:v>99.03537</c:v>
                </c:pt>
                <c:pt idx="6890">
                  <c:v>99.038799999999995</c:v>
                </c:pt>
                <c:pt idx="6891">
                  <c:v>99.037080000000003</c:v>
                </c:pt>
                <c:pt idx="6892">
                  <c:v>99.030699999999996</c:v>
                </c:pt>
                <c:pt idx="6893">
                  <c:v>99.021709999999999</c:v>
                </c:pt>
                <c:pt idx="6894">
                  <c:v>99.013220000000004</c:v>
                </c:pt>
                <c:pt idx="6895">
                  <c:v>99.008229999999998</c:v>
                </c:pt>
                <c:pt idx="6896">
                  <c:v>99.008260000000007</c:v>
                </c:pt>
                <c:pt idx="6897">
                  <c:v>99.012730000000005</c:v>
                </c:pt>
                <c:pt idx="6898">
                  <c:v>99.019599999999997</c:v>
                </c:pt>
                <c:pt idx="6899">
                  <c:v>99.026929999999993</c:v>
                </c:pt>
                <c:pt idx="6900">
                  <c:v>99.034239999999997</c:v>
                </c:pt>
                <c:pt idx="6901">
                  <c:v>99.042739999999995</c:v>
                </c:pt>
                <c:pt idx="6902">
                  <c:v>99.054349999999999</c:v>
                </c:pt>
                <c:pt idx="6903">
                  <c:v>99.069569999999999</c:v>
                </c:pt>
                <c:pt idx="6904">
                  <c:v>99.086669999999998</c:v>
                </c:pt>
                <c:pt idx="6905">
                  <c:v>99.102689999999996</c:v>
                </c:pt>
                <c:pt idx="6906">
                  <c:v>99.115269999999995</c:v>
                </c:pt>
                <c:pt idx="6907">
                  <c:v>99.123779999999996</c:v>
                </c:pt>
                <c:pt idx="6908">
                  <c:v>99.129109999999997</c:v>
                </c:pt>
                <c:pt idx="6909">
                  <c:v>99.132949999999994</c:v>
                </c:pt>
                <c:pt idx="6910">
                  <c:v>99.137010000000004</c:v>
                </c:pt>
                <c:pt idx="6911">
                  <c:v>99.142359999999996</c:v>
                </c:pt>
                <c:pt idx="6912">
                  <c:v>99.148960000000002</c:v>
                </c:pt>
                <c:pt idx="6913">
                  <c:v>99.155940000000001</c:v>
                </c:pt>
                <c:pt idx="6914">
                  <c:v>99.162049999999994</c:v>
                </c:pt>
                <c:pt idx="6915">
                  <c:v>99.166439999999994</c:v>
                </c:pt>
                <c:pt idx="6916">
                  <c:v>99.169120000000007</c:v>
                </c:pt>
                <c:pt idx="6917">
                  <c:v>99.171319999999994</c:v>
                </c:pt>
                <c:pt idx="6918">
                  <c:v>99.174949999999995</c:v>
                </c:pt>
                <c:pt idx="6919">
                  <c:v>99.181790000000007</c:v>
                </c:pt>
                <c:pt idx="6920">
                  <c:v>99.191389999999998</c:v>
                </c:pt>
                <c:pt idx="6921">
                  <c:v>99.200320000000005</c:v>
                </c:pt>
                <c:pt idx="6922">
                  <c:v>99.204409999999996</c:v>
                </c:pt>
                <c:pt idx="6923">
                  <c:v>99.201800000000006</c:v>
                </c:pt>
                <c:pt idx="6924">
                  <c:v>99.193610000000007</c:v>
                </c:pt>
                <c:pt idx="6925">
                  <c:v>99.182310000000001</c:v>
                </c:pt>
                <c:pt idx="6926">
                  <c:v>99.170299999999997</c:v>
                </c:pt>
                <c:pt idx="6927">
                  <c:v>99.159490000000005</c:v>
                </c:pt>
                <c:pt idx="6928">
                  <c:v>99.151210000000006</c:v>
                </c:pt>
                <c:pt idx="6929">
                  <c:v>99.146209999999996</c:v>
                </c:pt>
                <c:pt idx="6930">
                  <c:v>99.144970000000001</c:v>
                </c:pt>
                <c:pt idx="6931">
                  <c:v>99.147909999999996</c:v>
                </c:pt>
                <c:pt idx="6932">
                  <c:v>99.155619999999999</c:v>
                </c:pt>
                <c:pt idx="6933">
                  <c:v>99.168880000000001</c:v>
                </c:pt>
                <c:pt idx="6934">
                  <c:v>99.187759999999997</c:v>
                </c:pt>
                <c:pt idx="6935">
                  <c:v>99.210830000000001</c:v>
                </c:pt>
                <c:pt idx="6936">
                  <c:v>99.234970000000004</c:v>
                </c:pt>
                <c:pt idx="6937">
                  <c:v>99.256519999999995</c:v>
                </c:pt>
                <c:pt idx="6938">
                  <c:v>99.272970000000001</c:v>
                </c:pt>
                <c:pt idx="6939">
                  <c:v>99.283789999999996</c:v>
                </c:pt>
                <c:pt idx="6940">
                  <c:v>99.290180000000007</c:v>
                </c:pt>
                <c:pt idx="6941">
                  <c:v>99.294160000000005</c:v>
                </c:pt>
                <c:pt idx="6942">
                  <c:v>99.29759</c:v>
                </c:pt>
                <c:pt idx="6943">
                  <c:v>99.301670000000001</c:v>
                </c:pt>
                <c:pt idx="6944">
                  <c:v>99.30659</c:v>
                </c:pt>
                <c:pt idx="6945">
                  <c:v>99.311679999999996</c:v>
                </c:pt>
                <c:pt idx="6946">
                  <c:v>99.315799999999996</c:v>
                </c:pt>
                <c:pt idx="6947">
                  <c:v>99.318110000000004</c:v>
                </c:pt>
                <c:pt idx="6948">
                  <c:v>99.318830000000005</c:v>
                </c:pt>
                <c:pt idx="6949">
                  <c:v>99.319370000000006</c:v>
                </c:pt>
                <c:pt idx="6950">
                  <c:v>99.321849999999998</c:v>
                </c:pt>
                <c:pt idx="6951">
                  <c:v>99.328059999999994</c:v>
                </c:pt>
                <c:pt idx="6952">
                  <c:v>99.338260000000005</c:v>
                </c:pt>
                <c:pt idx="6953">
                  <c:v>99.350970000000004</c:v>
                </c:pt>
                <c:pt idx="6954">
                  <c:v>99.363560000000007</c:v>
                </c:pt>
                <c:pt idx="6955">
                  <c:v>99.373670000000004</c:v>
                </c:pt>
                <c:pt idx="6956">
                  <c:v>99.380129999999994</c:v>
                </c:pt>
                <c:pt idx="6957">
                  <c:v>99.383150000000001</c:v>
                </c:pt>
                <c:pt idx="6958">
                  <c:v>99.383870000000002</c:v>
                </c:pt>
                <c:pt idx="6959">
                  <c:v>99.383679999999998</c:v>
                </c:pt>
                <c:pt idx="6960">
                  <c:v>99.383859999999999</c:v>
                </c:pt>
                <c:pt idx="6961">
                  <c:v>99.385350000000003</c:v>
                </c:pt>
                <c:pt idx="6962">
                  <c:v>99.388509999999997</c:v>
                </c:pt>
                <c:pt idx="6963">
                  <c:v>99.393150000000006</c:v>
                </c:pt>
                <c:pt idx="6964">
                  <c:v>99.398570000000007</c:v>
                </c:pt>
                <c:pt idx="6965">
                  <c:v>99.403850000000006</c:v>
                </c:pt>
                <c:pt idx="6966">
                  <c:v>99.408000000000001</c:v>
                </c:pt>
                <c:pt idx="6967">
                  <c:v>99.410179999999997</c:v>
                </c:pt>
                <c:pt idx="6968">
                  <c:v>99.409819999999996</c:v>
                </c:pt>
                <c:pt idx="6969">
                  <c:v>99.406639999999996</c:v>
                </c:pt>
                <c:pt idx="6970">
                  <c:v>99.401039999999995</c:v>
                </c:pt>
                <c:pt idx="6971">
                  <c:v>99.394440000000003</c:v>
                </c:pt>
                <c:pt idx="6972">
                  <c:v>99.389240000000001</c:v>
                </c:pt>
                <c:pt idx="6973">
                  <c:v>99.388159999999999</c:v>
                </c:pt>
                <c:pt idx="6974">
                  <c:v>99.39282</c:v>
                </c:pt>
                <c:pt idx="6975">
                  <c:v>99.402829999999994</c:v>
                </c:pt>
                <c:pt idx="6976">
                  <c:v>99.41601</c:v>
                </c:pt>
                <c:pt idx="6977">
                  <c:v>99.42953</c:v>
                </c:pt>
                <c:pt idx="6978">
                  <c:v>99.441230000000004</c:v>
                </c:pt>
                <c:pt idx="6979">
                  <c:v>99.450100000000006</c:v>
                </c:pt>
                <c:pt idx="6980">
                  <c:v>99.456230000000005</c:v>
                </c:pt>
                <c:pt idx="6981">
                  <c:v>99.460489999999993</c:v>
                </c:pt>
                <c:pt idx="6982">
                  <c:v>99.463880000000003</c:v>
                </c:pt>
                <c:pt idx="6983">
                  <c:v>99.46687</c:v>
                </c:pt>
                <c:pt idx="6984">
                  <c:v>99.469149999999999</c:v>
                </c:pt>
                <c:pt idx="6985">
                  <c:v>99.469800000000006</c:v>
                </c:pt>
                <c:pt idx="6986">
                  <c:v>99.467860000000002</c:v>
                </c:pt>
                <c:pt idx="6987">
                  <c:v>99.462850000000003</c:v>
                </c:pt>
                <c:pt idx="6988">
                  <c:v>99.455370000000002</c:v>
                </c:pt>
                <c:pt idx="6989">
                  <c:v>99.447209999999998</c:v>
                </c:pt>
                <c:pt idx="6990">
                  <c:v>99.440989999999999</c:v>
                </c:pt>
                <c:pt idx="6991">
                  <c:v>99.439250000000001</c:v>
                </c:pt>
                <c:pt idx="6992">
                  <c:v>99.44341</c:v>
                </c:pt>
                <c:pt idx="6993">
                  <c:v>99.452759999999998</c:v>
                </c:pt>
                <c:pt idx="6994">
                  <c:v>99.46472</c:v>
                </c:pt>
                <c:pt idx="6995">
                  <c:v>99.476079999999996</c:v>
                </c:pt>
                <c:pt idx="6996">
                  <c:v>99.484629999999996</c:v>
                </c:pt>
                <c:pt idx="6997">
                  <c:v>99.489720000000005</c:v>
                </c:pt>
                <c:pt idx="6998">
                  <c:v>99.491839999999996</c:v>
                </c:pt>
                <c:pt idx="6999">
                  <c:v>99.492000000000004</c:v>
                </c:pt>
                <c:pt idx="7000">
                  <c:v>99.491200000000006</c:v>
                </c:pt>
                <c:pt idx="7001">
                  <c:v>99.490039999999993</c:v>
                </c:pt>
                <c:pt idx="7002">
                  <c:v>99.488879999999995</c:v>
                </c:pt>
                <c:pt idx="7003">
                  <c:v>99.487960000000001</c:v>
                </c:pt>
                <c:pt idx="7004">
                  <c:v>99.487679999999997</c:v>
                </c:pt>
                <c:pt idx="7005">
                  <c:v>99.488500000000002</c:v>
                </c:pt>
                <c:pt idx="7006">
                  <c:v>99.490809999999996</c:v>
                </c:pt>
                <c:pt idx="7007">
                  <c:v>99.494609999999994</c:v>
                </c:pt>
                <c:pt idx="7008">
                  <c:v>99.499499999999998</c:v>
                </c:pt>
                <c:pt idx="7009">
                  <c:v>99.504710000000003</c:v>
                </c:pt>
                <c:pt idx="7010">
                  <c:v>99.509429999999995</c:v>
                </c:pt>
                <c:pt idx="7011">
                  <c:v>99.513199999999998</c:v>
                </c:pt>
                <c:pt idx="7012">
                  <c:v>99.516000000000005</c:v>
                </c:pt>
                <c:pt idx="7013">
                  <c:v>99.518360000000001</c:v>
                </c:pt>
                <c:pt idx="7014">
                  <c:v>99.520939999999996</c:v>
                </c:pt>
                <c:pt idx="7015">
                  <c:v>99.52431</c:v>
                </c:pt>
                <c:pt idx="7016">
                  <c:v>99.52843</c:v>
                </c:pt>
                <c:pt idx="7017">
                  <c:v>99.532849999999996</c:v>
                </c:pt>
                <c:pt idx="7018">
                  <c:v>99.536670000000001</c:v>
                </c:pt>
                <c:pt idx="7019">
                  <c:v>99.539019999999994</c:v>
                </c:pt>
                <c:pt idx="7020">
                  <c:v>99.53931</c:v>
                </c:pt>
                <c:pt idx="7021">
                  <c:v>99.537260000000003</c:v>
                </c:pt>
                <c:pt idx="7022">
                  <c:v>99.532910000000001</c:v>
                </c:pt>
                <c:pt idx="7023">
                  <c:v>99.526250000000005</c:v>
                </c:pt>
                <c:pt idx="7024">
                  <c:v>99.517269999999996</c:v>
                </c:pt>
                <c:pt idx="7025">
                  <c:v>99.506230000000002</c:v>
                </c:pt>
                <c:pt idx="7026">
                  <c:v>99.493840000000006</c:v>
                </c:pt>
                <c:pt idx="7027">
                  <c:v>99.481750000000005</c:v>
                </c:pt>
                <c:pt idx="7028">
                  <c:v>99.472179999999994</c:v>
                </c:pt>
                <c:pt idx="7029">
                  <c:v>99.467160000000007</c:v>
                </c:pt>
                <c:pt idx="7030">
                  <c:v>99.467339999999993</c:v>
                </c:pt>
                <c:pt idx="7031">
                  <c:v>99.471639999999994</c:v>
                </c:pt>
                <c:pt idx="7032">
                  <c:v>99.477940000000004</c:v>
                </c:pt>
                <c:pt idx="7033">
                  <c:v>99.483710000000002</c:v>
                </c:pt>
                <c:pt idx="7034">
                  <c:v>99.486959999999996</c:v>
                </c:pt>
                <c:pt idx="7035">
                  <c:v>99.486770000000007</c:v>
                </c:pt>
                <c:pt idx="7036">
                  <c:v>99.483800000000002</c:v>
                </c:pt>
                <c:pt idx="7037">
                  <c:v>99.480670000000003</c:v>
                </c:pt>
                <c:pt idx="7038">
                  <c:v>99.481160000000003</c:v>
                </c:pt>
                <c:pt idx="7039">
                  <c:v>99.487920000000003</c:v>
                </c:pt>
                <c:pt idx="7040">
                  <c:v>99.500249999999994</c:v>
                </c:pt>
                <c:pt idx="7041">
                  <c:v>99.514449999999997</c:v>
                </c:pt>
                <c:pt idx="7042">
                  <c:v>99.526579999999996</c:v>
                </c:pt>
                <c:pt idx="7043">
                  <c:v>99.534620000000004</c:v>
                </c:pt>
                <c:pt idx="7044">
                  <c:v>99.538399999999996</c:v>
                </c:pt>
                <c:pt idx="7045">
                  <c:v>99.538960000000003</c:v>
                </c:pt>
                <c:pt idx="7046">
                  <c:v>99.537980000000005</c:v>
                </c:pt>
                <c:pt idx="7047">
                  <c:v>99.537310000000005</c:v>
                </c:pt>
                <c:pt idx="7048">
                  <c:v>99.538550000000001</c:v>
                </c:pt>
                <c:pt idx="7049">
                  <c:v>99.542689999999993</c:v>
                </c:pt>
                <c:pt idx="7050">
                  <c:v>99.549580000000006</c:v>
                </c:pt>
                <c:pt idx="7051">
                  <c:v>99.558120000000002</c:v>
                </c:pt>
                <c:pt idx="7052">
                  <c:v>99.566990000000004</c:v>
                </c:pt>
                <c:pt idx="7053">
                  <c:v>99.575370000000007</c:v>
                </c:pt>
                <c:pt idx="7054">
                  <c:v>99.582980000000006</c:v>
                </c:pt>
                <c:pt idx="7055">
                  <c:v>99.589699999999993</c:v>
                </c:pt>
                <c:pt idx="7056">
                  <c:v>99.595249999999993</c:v>
                </c:pt>
                <c:pt idx="7057">
                  <c:v>99.599090000000004</c:v>
                </c:pt>
                <c:pt idx="7058">
                  <c:v>99.600520000000003</c:v>
                </c:pt>
                <c:pt idx="7059">
                  <c:v>99.599059999999994</c:v>
                </c:pt>
                <c:pt idx="7060">
                  <c:v>99.594639999999998</c:v>
                </c:pt>
                <c:pt idx="7061">
                  <c:v>99.587559999999996</c:v>
                </c:pt>
                <c:pt idx="7062">
                  <c:v>99.578299999999999</c:v>
                </c:pt>
                <c:pt idx="7063">
                  <c:v>99.567279999999997</c:v>
                </c:pt>
                <c:pt idx="7064">
                  <c:v>99.554569999999998</c:v>
                </c:pt>
                <c:pt idx="7065">
                  <c:v>99.540180000000007</c:v>
                </c:pt>
                <c:pt idx="7066">
                  <c:v>99.524529999999999</c:v>
                </c:pt>
                <c:pt idx="7067">
                  <c:v>99.509190000000004</c:v>
                </c:pt>
                <c:pt idx="7068">
                  <c:v>99.496899999999997</c:v>
                </c:pt>
                <c:pt idx="7069">
                  <c:v>99.490530000000007</c:v>
                </c:pt>
                <c:pt idx="7070">
                  <c:v>99.491119999999995</c:v>
                </c:pt>
                <c:pt idx="7071">
                  <c:v>99.497150000000005</c:v>
                </c:pt>
                <c:pt idx="7072">
                  <c:v>99.505520000000004</c:v>
                </c:pt>
                <c:pt idx="7073">
                  <c:v>99.513210000000001</c:v>
                </c:pt>
                <c:pt idx="7074">
                  <c:v>99.518090000000001</c:v>
                </c:pt>
                <c:pt idx="7075">
                  <c:v>99.519419999999997</c:v>
                </c:pt>
                <c:pt idx="7076">
                  <c:v>99.517750000000007</c:v>
                </c:pt>
                <c:pt idx="7077">
                  <c:v>99.515180000000001</c:v>
                </c:pt>
                <c:pt idx="7078">
                  <c:v>99.514920000000004</c:v>
                </c:pt>
                <c:pt idx="7079">
                  <c:v>99.519710000000003</c:v>
                </c:pt>
                <c:pt idx="7080">
                  <c:v>99.529489999999996</c:v>
                </c:pt>
                <c:pt idx="7081">
                  <c:v>99.541110000000003</c:v>
                </c:pt>
                <c:pt idx="7082">
                  <c:v>99.550700000000006</c:v>
                </c:pt>
                <c:pt idx="7083">
                  <c:v>99.556049999999999</c:v>
                </c:pt>
                <c:pt idx="7084">
                  <c:v>99.557109999999994</c:v>
                </c:pt>
                <c:pt idx="7085">
                  <c:v>99.555210000000002</c:v>
                </c:pt>
                <c:pt idx="7086">
                  <c:v>99.552139999999994</c:v>
                </c:pt>
                <c:pt idx="7087">
                  <c:v>99.549599999999998</c:v>
                </c:pt>
                <c:pt idx="7088">
                  <c:v>99.548900000000003</c:v>
                </c:pt>
                <c:pt idx="7089">
                  <c:v>99.550690000000003</c:v>
                </c:pt>
                <c:pt idx="7090">
                  <c:v>99.554770000000005</c:v>
                </c:pt>
                <c:pt idx="7091">
                  <c:v>99.560230000000004</c:v>
                </c:pt>
                <c:pt idx="7092">
                  <c:v>99.565880000000007</c:v>
                </c:pt>
                <c:pt idx="7093">
                  <c:v>99.570779999999999</c:v>
                </c:pt>
                <c:pt idx="7094">
                  <c:v>99.57441</c:v>
                </c:pt>
                <c:pt idx="7095">
                  <c:v>99.576639999999998</c:v>
                </c:pt>
                <c:pt idx="7096">
                  <c:v>99.577560000000005</c:v>
                </c:pt>
                <c:pt idx="7097">
                  <c:v>99.577240000000003</c:v>
                </c:pt>
                <c:pt idx="7098">
                  <c:v>99.575800000000001</c:v>
                </c:pt>
                <c:pt idx="7099">
                  <c:v>99.573570000000004</c:v>
                </c:pt>
                <c:pt idx="7100">
                  <c:v>99.57105</c:v>
                </c:pt>
                <c:pt idx="7101">
                  <c:v>99.568920000000006</c:v>
                </c:pt>
                <c:pt idx="7102">
                  <c:v>99.567570000000003</c:v>
                </c:pt>
                <c:pt idx="7103">
                  <c:v>99.567019999999999</c:v>
                </c:pt>
                <c:pt idx="7104">
                  <c:v>99.566760000000002</c:v>
                </c:pt>
                <c:pt idx="7105">
                  <c:v>99.565960000000004</c:v>
                </c:pt>
                <c:pt idx="7106">
                  <c:v>99.563940000000002</c:v>
                </c:pt>
                <c:pt idx="7107">
                  <c:v>99.560509999999994</c:v>
                </c:pt>
                <c:pt idx="7108">
                  <c:v>99.555859999999996</c:v>
                </c:pt>
                <c:pt idx="7109">
                  <c:v>99.550749999999994</c:v>
                </c:pt>
                <c:pt idx="7110">
                  <c:v>99.545789999999997</c:v>
                </c:pt>
                <c:pt idx="7111">
                  <c:v>99.54128</c:v>
                </c:pt>
                <c:pt idx="7112">
                  <c:v>99.536829999999995</c:v>
                </c:pt>
                <c:pt idx="7113">
                  <c:v>99.531779999999998</c:v>
                </c:pt>
                <c:pt idx="7114">
                  <c:v>99.525829999999999</c:v>
                </c:pt>
                <c:pt idx="7115">
                  <c:v>99.519649999999999</c:v>
                </c:pt>
                <c:pt idx="7116">
                  <c:v>99.515020000000007</c:v>
                </c:pt>
                <c:pt idx="7117">
                  <c:v>99.514139999999998</c:v>
                </c:pt>
                <c:pt idx="7118">
                  <c:v>99.518119999999996</c:v>
                </c:pt>
                <c:pt idx="7119">
                  <c:v>99.526660000000007</c:v>
                </c:pt>
                <c:pt idx="7120">
                  <c:v>99.537949999999995</c:v>
                </c:pt>
                <c:pt idx="7121">
                  <c:v>99.549710000000005</c:v>
                </c:pt>
                <c:pt idx="7122">
                  <c:v>99.560010000000005</c:v>
                </c:pt>
                <c:pt idx="7123">
                  <c:v>99.567830000000001</c:v>
                </c:pt>
                <c:pt idx="7124">
                  <c:v>99.573430000000002</c:v>
                </c:pt>
                <c:pt idx="7125">
                  <c:v>99.577889999999996</c:v>
                </c:pt>
                <c:pt idx="7126">
                  <c:v>99.582549999999998</c:v>
                </c:pt>
                <c:pt idx="7127">
                  <c:v>99.588220000000007</c:v>
                </c:pt>
                <c:pt idx="7128">
                  <c:v>99.594660000000005</c:v>
                </c:pt>
                <c:pt idx="7129">
                  <c:v>99.600830000000002</c:v>
                </c:pt>
                <c:pt idx="7130">
                  <c:v>99.605410000000006</c:v>
                </c:pt>
                <c:pt idx="7131">
                  <c:v>99.607640000000004</c:v>
                </c:pt>
                <c:pt idx="7132">
                  <c:v>99.607339999999994</c:v>
                </c:pt>
                <c:pt idx="7133">
                  <c:v>99.605140000000006</c:v>
                </c:pt>
                <c:pt idx="7134">
                  <c:v>99.601900000000001</c:v>
                </c:pt>
                <c:pt idx="7135">
                  <c:v>99.598470000000006</c:v>
                </c:pt>
                <c:pt idx="7136">
                  <c:v>99.595160000000007</c:v>
                </c:pt>
                <c:pt idx="7137">
                  <c:v>99.591710000000006</c:v>
                </c:pt>
                <c:pt idx="7138">
                  <c:v>99.587339999999998</c:v>
                </c:pt>
                <c:pt idx="7139">
                  <c:v>99.581190000000007</c:v>
                </c:pt>
                <c:pt idx="7140">
                  <c:v>99.572670000000002</c:v>
                </c:pt>
                <c:pt idx="7141">
                  <c:v>99.561840000000004</c:v>
                </c:pt>
                <c:pt idx="7142">
                  <c:v>99.549589999999995</c:v>
                </c:pt>
                <c:pt idx="7143">
                  <c:v>99.537620000000004</c:v>
                </c:pt>
                <c:pt idx="7144">
                  <c:v>99.528469999999999</c:v>
                </c:pt>
                <c:pt idx="7145">
                  <c:v>99.524389999999997</c:v>
                </c:pt>
                <c:pt idx="7146">
                  <c:v>99.525940000000006</c:v>
                </c:pt>
                <c:pt idx="7147">
                  <c:v>99.531009999999995</c:v>
                </c:pt>
                <c:pt idx="7148">
                  <c:v>99.536429999999996</c:v>
                </c:pt>
                <c:pt idx="7149">
                  <c:v>99.540679999999995</c:v>
                </c:pt>
                <c:pt idx="7150">
                  <c:v>99.544269999999997</c:v>
                </c:pt>
                <c:pt idx="7151">
                  <c:v>99.548330000000007</c:v>
                </c:pt>
                <c:pt idx="7152">
                  <c:v>99.553920000000005</c:v>
                </c:pt>
                <c:pt idx="7153">
                  <c:v>99.561310000000006</c:v>
                </c:pt>
                <c:pt idx="7154">
                  <c:v>99.570179999999993</c:v>
                </c:pt>
                <c:pt idx="7155">
                  <c:v>99.579679999999996</c:v>
                </c:pt>
                <c:pt idx="7156">
                  <c:v>99.588819999999998</c:v>
                </c:pt>
                <c:pt idx="7157">
                  <c:v>99.596609999999998</c:v>
                </c:pt>
                <c:pt idx="7158">
                  <c:v>99.602199999999996</c:v>
                </c:pt>
                <c:pt idx="7159">
                  <c:v>99.604920000000007</c:v>
                </c:pt>
                <c:pt idx="7160">
                  <c:v>99.604200000000006</c:v>
                </c:pt>
                <c:pt idx="7161">
                  <c:v>99.599689999999995</c:v>
                </c:pt>
                <c:pt idx="7162">
                  <c:v>99.591380000000001</c:v>
                </c:pt>
                <c:pt idx="7163">
                  <c:v>99.579830000000001</c:v>
                </c:pt>
                <c:pt idx="7164">
                  <c:v>99.566249999999997</c:v>
                </c:pt>
                <c:pt idx="7165">
                  <c:v>99.552409999999995</c:v>
                </c:pt>
                <c:pt idx="7166">
                  <c:v>99.540170000000003</c:v>
                </c:pt>
                <c:pt idx="7167">
                  <c:v>99.531170000000003</c:v>
                </c:pt>
                <c:pt idx="7168">
                  <c:v>99.526290000000003</c:v>
                </c:pt>
                <c:pt idx="7169">
                  <c:v>99.525570000000002</c:v>
                </c:pt>
                <c:pt idx="7170">
                  <c:v>99.527919999999995</c:v>
                </c:pt>
                <c:pt idx="7171">
                  <c:v>99.531720000000007</c:v>
                </c:pt>
                <c:pt idx="7172">
                  <c:v>99.535290000000003</c:v>
                </c:pt>
                <c:pt idx="7173">
                  <c:v>99.537409999999994</c:v>
                </c:pt>
                <c:pt idx="7174">
                  <c:v>99.537509999999997</c:v>
                </c:pt>
                <c:pt idx="7175">
                  <c:v>99.535489999999996</c:v>
                </c:pt>
                <c:pt idx="7176">
                  <c:v>99.531570000000002</c:v>
                </c:pt>
                <c:pt idx="7177">
                  <c:v>99.526390000000006</c:v>
                </c:pt>
                <c:pt idx="7178">
                  <c:v>99.521330000000006</c:v>
                </c:pt>
                <c:pt idx="7179">
                  <c:v>99.518230000000003</c:v>
                </c:pt>
                <c:pt idx="7180">
                  <c:v>99.519059999999996</c:v>
                </c:pt>
                <c:pt idx="7181">
                  <c:v>99.524389999999997</c:v>
                </c:pt>
                <c:pt idx="7182">
                  <c:v>99.532560000000004</c:v>
                </c:pt>
                <c:pt idx="7183">
                  <c:v>99.540800000000004</c:v>
                </c:pt>
                <c:pt idx="7184">
                  <c:v>99.546679999999995</c:v>
                </c:pt>
                <c:pt idx="7185">
                  <c:v>99.549040000000005</c:v>
                </c:pt>
                <c:pt idx="7186">
                  <c:v>99.548220000000001</c:v>
                </c:pt>
                <c:pt idx="7187">
                  <c:v>99.545749999999998</c:v>
                </c:pt>
                <c:pt idx="7188">
                  <c:v>99.544070000000005</c:v>
                </c:pt>
                <c:pt idx="7189">
                  <c:v>99.545869999999994</c:v>
                </c:pt>
                <c:pt idx="7190">
                  <c:v>99.552620000000005</c:v>
                </c:pt>
                <c:pt idx="7191">
                  <c:v>99.563829999999996</c:v>
                </c:pt>
                <c:pt idx="7192">
                  <c:v>99.577150000000003</c:v>
                </c:pt>
                <c:pt idx="7193">
                  <c:v>99.58963</c:v>
                </c:pt>
                <c:pt idx="7194">
                  <c:v>99.598920000000007</c:v>
                </c:pt>
                <c:pt idx="7195">
                  <c:v>99.603719999999996</c:v>
                </c:pt>
                <c:pt idx="7196">
                  <c:v>99.60378</c:v>
                </c:pt>
                <c:pt idx="7197">
                  <c:v>99.599530000000001</c:v>
                </c:pt>
                <c:pt idx="7198">
                  <c:v>99.592039999999997</c:v>
                </c:pt>
                <c:pt idx="7199">
                  <c:v>99.582790000000003</c:v>
                </c:pt>
                <c:pt idx="7200">
                  <c:v>99.573520000000002</c:v>
                </c:pt>
                <c:pt idx="7201">
                  <c:v>99.565950000000001</c:v>
                </c:pt>
                <c:pt idx="7202">
                  <c:v>99.561400000000006</c:v>
                </c:pt>
                <c:pt idx="7203">
                  <c:v>99.560270000000003</c:v>
                </c:pt>
                <c:pt idx="7204">
                  <c:v>99.561940000000007</c:v>
                </c:pt>
                <c:pt idx="7205">
                  <c:v>99.565179999999998</c:v>
                </c:pt>
                <c:pt idx="7206">
                  <c:v>99.568629999999999</c:v>
                </c:pt>
                <c:pt idx="7207">
                  <c:v>99.571200000000005</c:v>
                </c:pt>
                <c:pt idx="7208">
                  <c:v>99.572280000000006</c:v>
                </c:pt>
                <c:pt idx="7209">
                  <c:v>99.571680000000001</c:v>
                </c:pt>
                <c:pt idx="7210">
                  <c:v>99.569890000000001</c:v>
                </c:pt>
                <c:pt idx="7211">
                  <c:v>99.568150000000003</c:v>
                </c:pt>
                <c:pt idx="7212">
                  <c:v>99.568330000000003</c:v>
                </c:pt>
                <c:pt idx="7213">
                  <c:v>99.572140000000005</c:v>
                </c:pt>
                <c:pt idx="7214">
                  <c:v>99.579970000000003</c:v>
                </c:pt>
                <c:pt idx="7215">
                  <c:v>99.590450000000004</c:v>
                </c:pt>
                <c:pt idx="7216">
                  <c:v>99.601100000000002</c:v>
                </c:pt>
                <c:pt idx="7217">
                  <c:v>99.609690000000001</c:v>
                </c:pt>
                <c:pt idx="7218">
                  <c:v>99.614750000000001</c:v>
                </c:pt>
                <c:pt idx="7219">
                  <c:v>99.615620000000007</c:v>
                </c:pt>
                <c:pt idx="7220">
                  <c:v>99.612369999999999</c:v>
                </c:pt>
                <c:pt idx="7221">
                  <c:v>99.605450000000005</c:v>
                </c:pt>
                <c:pt idx="7222">
                  <c:v>99.595780000000005</c:v>
                </c:pt>
                <c:pt idx="7223">
                  <c:v>99.58475</c:v>
                </c:pt>
                <c:pt idx="7224">
                  <c:v>99.574100000000001</c:v>
                </c:pt>
                <c:pt idx="7225">
                  <c:v>99.56568</c:v>
                </c:pt>
                <c:pt idx="7226">
                  <c:v>99.560839999999999</c:v>
                </c:pt>
                <c:pt idx="7227">
                  <c:v>99.560149999999993</c:v>
                </c:pt>
                <c:pt idx="7228">
                  <c:v>99.56335</c:v>
                </c:pt>
                <c:pt idx="7229">
                  <c:v>99.569509999999994</c:v>
                </c:pt>
                <c:pt idx="7230">
                  <c:v>99.57732</c:v>
                </c:pt>
                <c:pt idx="7231">
                  <c:v>99.585290000000001</c:v>
                </c:pt>
                <c:pt idx="7232">
                  <c:v>99.591899999999995</c:v>
                </c:pt>
                <c:pt idx="7233">
                  <c:v>99.595889999999997</c:v>
                </c:pt>
                <c:pt idx="7234">
                  <c:v>99.596369999999993</c:v>
                </c:pt>
                <c:pt idx="7235">
                  <c:v>99.59308</c:v>
                </c:pt>
                <c:pt idx="7236">
                  <c:v>99.586439999999996</c:v>
                </c:pt>
                <c:pt idx="7237">
                  <c:v>99.577389999999994</c:v>
                </c:pt>
                <c:pt idx="7238">
                  <c:v>99.567260000000005</c:v>
                </c:pt>
                <c:pt idx="7239">
                  <c:v>99.557329999999993</c:v>
                </c:pt>
                <c:pt idx="7240">
                  <c:v>99.548519999999996</c:v>
                </c:pt>
                <c:pt idx="7241">
                  <c:v>99.541370000000001</c:v>
                </c:pt>
                <c:pt idx="7242">
                  <c:v>99.535910000000001</c:v>
                </c:pt>
                <c:pt idx="7243">
                  <c:v>99.532070000000004</c:v>
                </c:pt>
                <c:pt idx="7244">
                  <c:v>99.529820000000001</c:v>
                </c:pt>
                <c:pt idx="7245">
                  <c:v>99.52928</c:v>
                </c:pt>
                <c:pt idx="7246">
                  <c:v>99.530429999999996</c:v>
                </c:pt>
                <c:pt idx="7247">
                  <c:v>99.532880000000006</c:v>
                </c:pt>
                <c:pt idx="7248">
                  <c:v>99.535799999999995</c:v>
                </c:pt>
                <c:pt idx="7249">
                  <c:v>99.538160000000005</c:v>
                </c:pt>
                <c:pt idx="7250">
                  <c:v>99.539169999999999</c:v>
                </c:pt>
                <c:pt idx="7251">
                  <c:v>99.538880000000006</c:v>
                </c:pt>
                <c:pt idx="7252">
                  <c:v>99.538200000000003</c:v>
                </c:pt>
                <c:pt idx="7253">
                  <c:v>99.538640000000001</c:v>
                </c:pt>
                <c:pt idx="7254">
                  <c:v>99.541370000000001</c:v>
                </c:pt>
                <c:pt idx="7255">
                  <c:v>99.54665</c:v>
                </c:pt>
                <c:pt idx="7256">
                  <c:v>99.553939999999997</c:v>
                </c:pt>
                <c:pt idx="7257">
                  <c:v>99.562160000000006</c:v>
                </c:pt>
                <c:pt idx="7258">
                  <c:v>99.57029</c:v>
                </c:pt>
                <c:pt idx="7259">
                  <c:v>99.577550000000002</c:v>
                </c:pt>
                <c:pt idx="7260">
                  <c:v>99.583659999999995</c:v>
                </c:pt>
                <c:pt idx="7261">
                  <c:v>99.588750000000005</c:v>
                </c:pt>
                <c:pt idx="7262">
                  <c:v>99.59299</c:v>
                </c:pt>
                <c:pt idx="7263">
                  <c:v>99.59648</c:v>
                </c:pt>
                <c:pt idx="7264">
                  <c:v>99.599040000000002</c:v>
                </c:pt>
                <c:pt idx="7265">
                  <c:v>99.600290000000001</c:v>
                </c:pt>
                <c:pt idx="7266">
                  <c:v>99.599819999999994</c:v>
                </c:pt>
                <c:pt idx="7267">
                  <c:v>99.597430000000003</c:v>
                </c:pt>
                <c:pt idx="7268">
                  <c:v>99.593289999999996</c:v>
                </c:pt>
                <c:pt idx="7269">
                  <c:v>99.587999999999994</c:v>
                </c:pt>
                <c:pt idx="7270">
                  <c:v>99.582149999999999</c:v>
                </c:pt>
                <c:pt idx="7271">
                  <c:v>99.576189999999997</c:v>
                </c:pt>
                <c:pt idx="7272">
                  <c:v>99.570310000000006</c:v>
                </c:pt>
                <c:pt idx="7273">
                  <c:v>99.564409999999995</c:v>
                </c:pt>
                <c:pt idx="7274">
                  <c:v>99.558359999999993</c:v>
                </c:pt>
                <c:pt idx="7275">
                  <c:v>99.552269999999993</c:v>
                </c:pt>
                <c:pt idx="7276">
                  <c:v>99.546539999999993</c:v>
                </c:pt>
                <c:pt idx="7277">
                  <c:v>99.541899999999998</c:v>
                </c:pt>
                <c:pt idx="7278">
                  <c:v>99.538979999999995</c:v>
                </c:pt>
                <c:pt idx="7279">
                  <c:v>99.538039999999995</c:v>
                </c:pt>
                <c:pt idx="7280">
                  <c:v>99.538719999999998</c:v>
                </c:pt>
                <c:pt idx="7281">
                  <c:v>99.540440000000004</c:v>
                </c:pt>
                <c:pt idx="7282">
                  <c:v>99.542529999999999</c:v>
                </c:pt>
                <c:pt idx="7283">
                  <c:v>99.544589999999999</c:v>
                </c:pt>
                <c:pt idx="7284">
                  <c:v>99.546520000000001</c:v>
                </c:pt>
                <c:pt idx="7285">
                  <c:v>99.548379999999995</c:v>
                </c:pt>
                <c:pt idx="7286">
                  <c:v>99.549970000000002</c:v>
                </c:pt>
                <c:pt idx="7287">
                  <c:v>99.55086</c:v>
                </c:pt>
                <c:pt idx="7288">
                  <c:v>99.550409999999999</c:v>
                </c:pt>
                <c:pt idx="7289">
                  <c:v>99.548109999999994</c:v>
                </c:pt>
                <c:pt idx="7290">
                  <c:v>99.543909999999997</c:v>
                </c:pt>
                <c:pt idx="7291">
                  <c:v>99.538510000000002</c:v>
                </c:pt>
                <c:pt idx="7292">
                  <c:v>99.533339999999995</c:v>
                </c:pt>
                <c:pt idx="7293">
                  <c:v>99.530150000000006</c:v>
                </c:pt>
                <c:pt idx="7294">
                  <c:v>99.530330000000006</c:v>
                </c:pt>
                <c:pt idx="7295">
                  <c:v>99.53398</c:v>
                </c:pt>
                <c:pt idx="7296">
                  <c:v>99.539959999999994</c:v>
                </c:pt>
                <c:pt idx="7297">
                  <c:v>99.546279999999996</c:v>
                </c:pt>
                <c:pt idx="7298">
                  <c:v>99.551119999999997</c:v>
                </c:pt>
                <c:pt idx="7299">
                  <c:v>99.553389999999993</c:v>
                </c:pt>
                <c:pt idx="7300">
                  <c:v>99.55301</c:v>
                </c:pt>
                <c:pt idx="7301">
                  <c:v>99.550740000000005</c:v>
                </c:pt>
                <c:pt idx="7302">
                  <c:v>99.547579999999996</c:v>
                </c:pt>
                <c:pt idx="7303">
                  <c:v>99.544489999999996</c:v>
                </c:pt>
                <c:pt idx="7304">
                  <c:v>99.54195</c:v>
                </c:pt>
                <c:pt idx="7305">
                  <c:v>99.539959999999994</c:v>
                </c:pt>
                <c:pt idx="7306">
                  <c:v>99.538349999999994</c:v>
                </c:pt>
                <c:pt idx="7307">
                  <c:v>99.537019999999998</c:v>
                </c:pt>
                <c:pt idx="7308">
                  <c:v>99.536320000000003</c:v>
                </c:pt>
                <c:pt idx="7309">
                  <c:v>99.53689</c:v>
                </c:pt>
                <c:pt idx="7310">
                  <c:v>99.53931</c:v>
                </c:pt>
                <c:pt idx="7311">
                  <c:v>99.543520000000001</c:v>
                </c:pt>
                <c:pt idx="7312">
                  <c:v>99.548789999999997</c:v>
                </c:pt>
                <c:pt idx="7313">
                  <c:v>99.553839999999994</c:v>
                </c:pt>
                <c:pt idx="7314">
                  <c:v>99.557509999999994</c:v>
                </c:pt>
                <c:pt idx="7315">
                  <c:v>99.559200000000004</c:v>
                </c:pt>
                <c:pt idx="7316">
                  <c:v>99.559060000000002</c:v>
                </c:pt>
                <c:pt idx="7317">
                  <c:v>99.557789999999997</c:v>
                </c:pt>
                <c:pt idx="7318">
                  <c:v>99.556349999999995</c:v>
                </c:pt>
                <c:pt idx="7319">
                  <c:v>99.555449999999993</c:v>
                </c:pt>
                <c:pt idx="7320">
                  <c:v>99.555210000000002</c:v>
                </c:pt>
                <c:pt idx="7321">
                  <c:v>99.555220000000006</c:v>
                </c:pt>
                <c:pt idx="7322">
                  <c:v>99.554699999999997</c:v>
                </c:pt>
                <c:pt idx="7323">
                  <c:v>99.552899999999994</c:v>
                </c:pt>
                <c:pt idx="7324">
                  <c:v>99.549549999999996</c:v>
                </c:pt>
                <c:pt idx="7325">
                  <c:v>99.544790000000006</c:v>
                </c:pt>
                <c:pt idx="7326">
                  <c:v>99.539180000000002</c:v>
                </c:pt>
                <c:pt idx="7327">
                  <c:v>99.533410000000003</c:v>
                </c:pt>
                <c:pt idx="7328">
                  <c:v>99.528059999999996</c:v>
                </c:pt>
                <c:pt idx="7329">
                  <c:v>99.523579999999995</c:v>
                </c:pt>
                <c:pt idx="7330">
                  <c:v>99.520300000000006</c:v>
                </c:pt>
                <c:pt idx="7331">
                  <c:v>99.518479999999997</c:v>
                </c:pt>
                <c:pt idx="7332">
                  <c:v>99.51831</c:v>
                </c:pt>
                <c:pt idx="7333">
                  <c:v>99.519750000000002</c:v>
                </c:pt>
                <c:pt idx="7334">
                  <c:v>99.52243</c:v>
                </c:pt>
                <c:pt idx="7335">
                  <c:v>99.525509999999997</c:v>
                </c:pt>
                <c:pt idx="7336">
                  <c:v>99.527879999999996</c:v>
                </c:pt>
                <c:pt idx="7337">
                  <c:v>99.528540000000007</c:v>
                </c:pt>
                <c:pt idx="7338">
                  <c:v>99.526989999999998</c:v>
                </c:pt>
                <c:pt idx="7339">
                  <c:v>99.523399999999995</c:v>
                </c:pt>
                <c:pt idx="7340">
                  <c:v>99.51885</c:v>
                </c:pt>
                <c:pt idx="7341">
                  <c:v>99.515010000000004</c:v>
                </c:pt>
                <c:pt idx="7342">
                  <c:v>99.513750000000002</c:v>
                </c:pt>
                <c:pt idx="7343">
                  <c:v>99.516279999999995</c:v>
                </c:pt>
                <c:pt idx="7344">
                  <c:v>99.522689999999997</c:v>
                </c:pt>
                <c:pt idx="7345">
                  <c:v>99.531850000000006</c:v>
                </c:pt>
                <c:pt idx="7346">
                  <c:v>99.541929999999994</c:v>
                </c:pt>
                <c:pt idx="7347">
                  <c:v>99.551159999999996</c:v>
                </c:pt>
                <c:pt idx="7348">
                  <c:v>99.558350000000004</c:v>
                </c:pt>
                <c:pt idx="7349">
                  <c:v>99.563130000000001</c:v>
                </c:pt>
                <c:pt idx="7350">
                  <c:v>99.565799999999996</c:v>
                </c:pt>
                <c:pt idx="7351">
                  <c:v>99.566860000000005</c:v>
                </c:pt>
                <c:pt idx="7352">
                  <c:v>99.566789999999997</c:v>
                </c:pt>
                <c:pt idx="7353">
                  <c:v>99.565870000000004</c:v>
                </c:pt>
                <c:pt idx="7354">
                  <c:v>99.56429</c:v>
                </c:pt>
                <c:pt idx="7355">
                  <c:v>99.562299999999993</c:v>
                </c:pt>
                <c:pt idx="7356">
                  <c:v>99.560360000000003</c:v>
                </c:pt>
                <c:pt idx="7357">
                  <c:v>99.559010000000001</c:v>
                </c:pt>
                <c:pt idx="7358">
                  <c:v>99.558689999999999</c:v>
                </c:pt>
                <c:pt idx="7359">
                  <c:v>99.559479999999994</c:v>
                </c:pt>
                <c:pt idx="7360">
                  <c:v>99.560940000000002</c:v>
                </c:pt>
                <c:pt idx="7361">
                  <c:v>99.562190000000001</c:v>
                </c:pt>
                <c:pt idx="7362">
                  <c:v>99.562420000000003</c:v>
                </c:pt>
                <c:pt idx="7363">
                  <c:v>99.561030000000002</c:v>
                </c:pt>
                <c:pt idx="7364">
                  <c:v>99.558130000000006</c:v>
                </c:pt>
                <c:pt idx="7365">
                  <c:v>99.554410000000004</c:v>
                </c:pt>
                <c:pt idx="7366">
                  <c:v>99.550799999999995</c:v>
                </c:pt>
                <c:pt idx="7367">
                  <c:v>99.548230000000004</c:v>
                </c:pt>
                <c:pt idx="7368">
                  <c:v>99.547179999999997</c:v>
                </c:pt>
                <c:pt idx="7369">
                  <c:v>99.547709999999995</c:v>
                </c:pt>
                <c:pt idx="7370">
                  <c:v>99.549459999999996</c:v>
                </c:pt>
                <c:pt idx="7371">
                  <c:v>99.551950000000005</c:v>
                </c:pt>
                <c:pt idx="7372">
                  <c:v>99.554760000000002</c:v>
                </c:pt>
                <c:pt idx="7373">
                  <c:v>99.557590000000005</c:v>
                </c:pt>
                <c:pt idx="7374">
                  <c:v>99.560130000000001</c:v>
                </c:pt>
                <c:pt idx="7375">
                  <c:v>99.561930000000004</c:v>
                </c:pt>
                <c:pt idx="7376">
                  <c:v>99.562460000000002</c:v>
                </c:pt>
                <c:pt idx="7377">
                  <c:v>99.561149999999998</c:v>
                </c:pt>
                <c:pt idx="7378">
                  <c:v>99.557860000000005</c:v>
                </c:pt>
                <c:pt idx="7379">
                  <c:v>99.552970000000002</c:v>
                </c:pt>
                <c:pt idx="7380">
                  <c:v>99.547560000000004</c:v>
                </c:pt>
                <c:pt idx="7381">
                  <c:v>99.543090000000007</c:v>
                </c:pt>
                <c:pt idx="7382">
                  <c:v>99.54092</c:v>
                </c:pt>
                <c:pt idx="7383">
                  <c:v>99.541740000000004</c:v>
                </c:pt>
                <c:pt idx="7384">
                  <c:v>99.545270000000002</c:v>
                </c:pt>
                <c:pt idx="7385">
                  <c:v>99.550319999999999</c:v>
                </c:pt>
                <c:pt idx="7386">
                  <c:v>99.555250000000001</c:v>
                </c:pt>
                <c:pt idx="7387">
                  <c:v>99.55865</c:v>
                </c:pt>
                <c:pt idx="7388">
                  <c:v>99.55977</c:v>
                </c:pt>
                <c:pt idx="7389">
                  <c:v>99.558930000000004</c:v>
                </c:pt>
                <c:pt idx="7390">
                  <c:v>99.556989999999999</c:v>
                </c:pt>
                <c:pt idx="7391">
                  <c:v>99.555149999999998</c:v>
                </c:pt>
                <c:pt idx="7392">
                  <c:v>99.554159999999996</c:v>
                </c:pt>
                <c:pt idx="7393">
                  <c:v>99.554249999999996</c:v>
                </c:pt>
                <c:pt idx="7394">
                  <c:v>99.554950000000005</c:v>
                </c:pt>
                <c:pt idx="7395">
                  <c:v>99.55556</c:v>
                </c:pt>
                <c:pt idx="7396">
                  <c:v>99.555490000000006</c:v>
                </c:pt>
                <c:pt idx="7397">
                  <c:v>99.554550000000006</c:v>
                </c:pt>
                <c:pt idx="7398">
                  <c:v>99.553039999999996</c:v>
                </c:pt>
                <c:pt idx="7399">
                  <c:v>99.551540000000003</c:v>
                </c:pt>
                <c:pt idx="7400">
                  <c:v>99.550640000000001</c:v>
                </c:pt>
                <c:pt idx="7401">
                  <c:v>99.550700000000006</c:v>
                </c:pt>
                <c:pt idx="7402">
                  <c:v>99.551810000000003</c:v>
                </c:pt>
                <c:pt idx="7403">
                  <c:v>99.553799999999995</c:v>
                </c:pt>
                <c:pt idx="7404">
                  <c:v>99.556380000000004</c:v>
                </c:pt>
                <c:pt idx="7405">
                  <c:v>99.559280000000001</c:v>
                </c:pt>
                <c:pt idx="7406">
                  <c:v>99.562200000000004</c:v>
                </c:pt>
                <c:pt idx="7407">
                  <c:v>99.564869999999999</c:v>
                </c:pt>
                <c:pt idx="7408">
                  <c:v>99.566959999999995</c:v>
                </c:pt>
                <c:pt idx="7409">
                  <c:v>99.568250000000006</c:v>
                </c:pt>
                <c:pt idx="7410">
                  <c:v>99.568709999999996</c:v>
                </c:pt>
                <c:pt idx="7411">
                  <c:v>99.568470000000005</c:v>
                </c:pt>
                <c:pt idx="7412">
                  <c:v>99.568089999999998</c:v>
                </c:pt>
                <c:pt idx="7413">
                  <c:v>99.568150000000003</c:v>
                </c:pt>
                <c:pt idx="7414">
                  <c:v>99.569109999999995</c:v>
                </c:pt>
                <c:pt idx="7415">
                  <c:v>99.571079999999995</c:v>
                </c:pt>
                <c:pt idx="7416">
                  <c:v>99.573689999999999</c:v>
                </c:pt>
                <c:pt idx="7417">
                  <c:v>99.576350000000005</c:v>
                </c:pt>
                <c:pt idx="7418">
                  <c:v>99.578429999999997</c:v>
                </c:pt>
                <c:pt idx="7419">
                  <c:v>99.579499999999996</c:v>
                </c:pt>
                <c:pt idx="7420">
                  <c:v>99.579560000000001</c:v>
                </c:pt>
                <c:pt idx="7421">
                  <c:v>99.578869999999995</c:v>
                </c:pt>
                <c:pt idx="7422">
                  <c:v>99.577749999999995</c:v>
                </c:pt>
                <c:pt idx="7423">
                  <c:v>99.576369999999997</c:v>
                </c:pt>
                <c:pt idx="7424">
                  <c:v>99.574539999999999</c:v>
                </c:pt>
                <c:pt idx="7425">
                  <c:v>99.571969999999993</c:v>
                </c:pt>
                <c:pt idx="7426">
                  <c:v>99.568460000000002</c:v>
                </c:pt>
                <c:pt idx="7427">
                  <c:v>99.5642</c:v>
                </c:pt>
                <c:pt idx="7428">
                  <c:v>99.559929999999994</c:v>
                </c:pt>
                <c:pt idx="7429">
                  <c:v>99.556690000000003</c:v>
                </c:pt>
                <c:pt idx="7430">
                  <c:v>99.555430000000001</c:v>
                </c:pt>
                <c:pt idx="7431">
                  <c:v>99.556600000000003</c:v>
                </c:pt>
                <c:pt idx="7432">
                  <c:v>99.559809999999999</c:v>
                </c:pt>
                <c:pt idx="7433">
                  <c:v>99.563999999999993</c:v>
                </c:pt>
                <c:pt idx="7434">
                  <c:v>99.567740000000001</c:v>
                </c:pt>
                <c:pt idx="7435">
                  <c:v>99.569940000000003</c:v>
                </c:pt>
                <c:pt idx="7436">
                  <c:v>99.570120000000003</c:v>
                </c:pt>
                <c:pt idx="7437">
                  <c:v>99.568629999999999</c:v>
                </c:pt>
                <c:pt idx="7438">
                  <c:v>99.566379999999995</c:v>
                </c:pt>
                <c:pt idx="7439">
                  <c:v>99.564400000000006</c:v>
                </c:pt>
                <c:pt idx="7440">
                  <c:v>99.563550000000006</c:v>
                </c:pt>
                <c:pt idx="7441">
                  <c:v>99.564099999999996</c:v>
                </c:pt>
                <c:pt idx="7442">
                  <c:v>99.565860000000001</c:v>
                </c:pt>
                <c:pt idx="7443">
                  <c:v>99.568380000000005</c:v>
                </c:pt>
                <c:pt idx="7444">
                  <c:v>99.571269999999998</c:v>
                </c:pt>
                <c:pt idx="7445">
                  <c:v>99.574370000000002</c:v>
                </c:pt>
                <c:pt idx="7446">
                  <c:v>99.577610000000007</c:v>
                </c:pt>
                <c:pt idx="7447">
                  <c:v>99.580889999999997</c:v>
                </c:pt>
                <c:pt idx="7448">
                  <c:v>99.583960000000005</c:v>
                </c:pt>
                <c:pt idx="7449">
                  <c:v>99.586290000000005</c:v>
                </c:pt>
                <c:pt idx="7450">
                  <c:v>99.587289999999996</c:v>
                </c:pt>
                <c:pt idx="7451">
                  <c:v>99.586489999999998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B34E-4898-A784-74DDACC4C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0683968"/>
        <c:axId val="1290671456"/>
      </c:scatterChart>
      <c:valAx>
        <c:axId val="1290683968"/>
        <c:scaling>
          <c:orientation val="maxMin"/>
          <c:max val="4000"/>
          <c:min val="4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Wavenumbers (cm</a:t>
                </a:r>
                <a:r>
                  <a:rPr lang="en-US" sz="1600" b="1" baseline="30000" dirty="0"/>
                  <a:t>-1</a:t>
                </a:r>
                <a:r>
                  <a:rPr lang="en-US" sz="1600" b="1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0671456"/>
        <c:crosses val="autoZero"/>
        <c:crossBetween val="midCat"/>
      </c:valAx>
      <c:valAx>
        <c:axId val="129067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baseline="0">
                    <a:effectLst/>
                  </a:rPr>
                  <a:t>% Transmittance </a:t>
                </a:r>
                <a:r>
                  <a:rPr lang="en-US" sz="2000" b="0" i="0" u="none" strike="noStrike" baseline="0"/>
                  <a:t> </a:t>
                </a:r>
                <a:endParaRPr lang="en-US" sz="2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0683968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569E9-7B1C-4E1D-B73B-11E4CBC69D1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21ABD41-5CD3-44EB-981A-977C01F020F2}">
      <dgm:prSet/>
      <dgm:spPr/>
      <dgm:t>
        <a:bodyPr/>
        <a:lstStyle/>
        <a:p>
          <a:r>
            <a:rPr lang="en-AE" b="1" dirty="0">
              <a:latin typeface="Cambria" panose="02040503050406030204" pitchFamily="18" charset="0"/>
              <a:ea typeface="Cambria" panose="02040503050406030204" pitchFamily="18" charset="0"/>
            </a:rPr>
            <a:t>Agents</a:t>
          </a:r>
          <a:r>
            <a:rPr lang="en-AE" dirty="0">
              <a:latin typeface="Cambria" panose="02040503050406030204" pitchFamily="18" charset="0"/>
              <a:ea typeface="Cambria" panose="02040503050406030204" pitchFamily="18" charset="0"/>
            </a:rPr>
            <a:t>: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6173CD9-C7B3-4256-8601-0BC77736D346}" type="parTrans" cxnId="{8FDA0933-705F-4C18-8D71-726D01B3B96B}">
      <dgm:prSet/>
      <dgm:spPr/>
      <dgm:t>
        <a:bodyPr/>
        <a:lstStyle/>
        <a:p>
          <a:endParaRPr lang="en-US"/>
        </a:p>
      </dgm:t>
    </dgm:pt>
    <dgm:pt modelId="{93E7B057-12D3-4E3F-B86C-24998F3491D7}" type="sibTrans" cxnId="{8FDA0933-705F-4C18-8D71-726D01B3B96B}">
      <dgm:prSet/>
      <dgm:spPr/>
      <dgm:t>
        <a:bodyPr/>
        <a:lstStyle/>
        <a:p>
          <a:endParaRPr lang="en-US"/>
        </a:p>
      </dgm:t>
    </dgm:pt>
    <dgm:pt modelId="{5E031745-3406-4991-BF0A-5766CEE65BD6}">
      <dgm:prSet/>
      <dgm:spPr/>
      <dgm:t>
        <a:bodyPr/>
        <a:lstStyle/>
        <a:p>
          <a:r>
            <a:rPr lang="en-AE" b="1" dirty="0">
              <a:latin typeface="Cambria" panose="02040503050406030204" pitchFamily="18" charset="0"/>
              <a:ea typeface="Cambria" panose="02040503050406030204" pitchFamily="18" charset="0"/>
            </a:rPr>
            <a:t>Enzymes</a:t>
          </a:r>
          <a:r>
            <a:rPr lang="en-AE" dirty="0">
              <a:latin typeface="Cambria" panose="02040503050406030204" pitchFamily="18" charset="0"/>
              <a:ea typeface="Cambria" panose="02040503050406030204" pitchFamily="18" charset="0"/>
            </a:rPr>
            <a:t>: Facilitate reduction of ions 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D6C34E7-8698-4BC9-8CA9-937F4EE03448}" type="parTrans" cxnId="{5C9D1C1A-AD9C-4690-86A0-DA747C0FF72B}">
      <dgm:prSet/>
      <dgm:spPr/>
      <dgm:t>
        <a:bodyPr/>
        <a:lstStyle/>
        <a:p>
          <a:endParaRPr lang="en-US"/>
        </a:p>
      </dgm:t>
    </dgm:pt>
    <dgm:pt modelId="{8C0AC6EE-D925-49FD-87E8-E5D2C9B9A548}" type="sibTrans" cxnId="{5C9D1C1A-AD9C-4690-86A0-DA747C0FF72B}">
      <dgm:prSet/>
      <dgm:spPr/>
      <dgm:t>
        <a:bodyPr/>
        <a:lstStyle/>
        <a:p>
          <a:endParaRPr lang="en-US"/>
        </a:p>
      </dgm:t>
    </dgm:pt>
    <dgm:pt modelId="{756BE154-3A76-4361-BD67-7DFFB00D2306}">
      <dgm:prSet/>
      <dgm:spPr/>
      <dgm:t>
        <a:bodyPr/>
        <a:lstStyle/>
        <a:p>
          <a:r>
            <a:rPr lang="en-AE" b="1" dirty="0">
              <a:latin typeface="Cambria" panose="02040503050406030204" pitchFamily="18" charset="0"/>
              <a:ea typeface="Cambria" panose="02040503050406030204" pitchFamily="18" charset="0"/>
            </a:rPr>
            <a:t>Biomolecules</a:t>
          </a:r>
          <a:r>
            <a:rPr lang="en-AE" dirty="0">
              <a:latin typeface="Cambria" panose="02040503050406030204" pitchFamily="18" charset="0"/>
              <a:ea typeface="Cambria" panose="02040503050406030204" pitchFamily="18" charset="0"/>
            </a:rPr>
            <a:t>: Phenols, proteins, and reducing sugars stabilize NPs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E4CAC84-B36D-445E-91E1-2C19CD37B916}" type="parTrans" cxnId="{7C31C68D-E906-4563-86BF-45C05A65FF02}">
      <dgm:prSet/>
      <dgm:spPr/>
      <dgm:t>
        <a:bodyPr/>
        <a:lstStyle/>
        <a:p>
          <a:endParaRPr lang="en-US"/>
        </a:p>
      </dgm:t>
    </dgm:pt>
    <dgm:pt modelId="{12B167AB-76C1-46A1-A3E4-7A03E8668B7B}" type="sibTrans" cxnId="{7C31C68D-E906-4563-86BF-45C05A65FF02}">
      <dgm:prSet/>
      <dgm:spPr/>
      <dgm:t>
        <a:bodyPr/>
        <a:lstStyle/>
        <a:p>
          <a:endParaRPr lang="en-US"/>
        </a:p>
      </dgm:t>
    </dgm:pt>
    <dgm:pt modelId="{208F03F5-C639-4CFF-90AC-FF380826ED1F}">
      <dgm:prSet/>
      <dgm:spPr/>
      <dgm:t>
        <a:bodyPr/>
        <a:lstStyle/>
        <a:p>
          <a:r>
            <a:rPr lang="en-AE" b="1" dirty="0">
              <a:latin typeface="Cambria" panose="02040503050406030204" pitchFamily="18" charset="0"/>
              <a:ea typeface="Cambria" panose="02040503050406030204" pitchFamily="18" charset="0"/>
            </a:rPr>
            <a:t>Advantages</a:t>
          </a:r>
          <a:r>
            <a:rPr lang="en-AE" dirty="0">
              <a:latin typeface="Cambria" panose="02040503050406030204" pitchFamily="18" charset="0"/>
              <a:ea typeface="Cambria" panose="02040503050406030204" pitchFamily="18" charset="0"/>
            </a:rPr>
            <a:t>: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297016F-E4E4-4C7A-A96A-AABFF657C69B}" type="parTrans" cxnId="{96D6BA29-CF5F-4A59-9E69-2E79CD92B0A0}">
      <dgm:prSet/>
      <dgm:spPr/>
      <dgm:t>
        <a:bodyPr/>
        <a:lstStyle/>
        <a:p>
          <a:endParaRPr lang="en-US"/>
        </a:p>
      </dgm:t>
    </dgm:pt>
    <dgm:pt modelId="{D58022AB-14A0-42CB-8E91-A5DB69D71153}" type="sibTrans" cxnId="{96D6BA29-CF5F-4A59-9E69-2E79CD92B0A0}">
      <dgm:prSet/>
      <dgm:spPr/>
      <dgm:t>
        <a:bodyPr/>
        <a:lstStyle/>
        <a:p>
          <a:endParaRPr lang="en-US"/>
        </a:p>
      </dgm:t>
    </dgm:pt>
    <dgm:pt modelId="{7462EDA3-4287-479B-90E0-A2B7FD790C4D}">
      <dgm:prSet/>
      <dgm:spPr/>
      <dgm:t>
        <a:bodyPr/>
        <a:lstStyle/>
        <a:p>
          <a:r>
            <a:rPr lang="en-AE" dirty="0">
              <a:latin typeface="Cambria" panose="02040503050406030204" pitchFamily="18" charset="0"/>
              <a:ea typeface="Cambria" panose="02040503050406030204" pitchFamily="18" charset="0"/>
            </a:rPr>
            <a:t>Eco-friendly and sustainable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1F1C0BE-7D99-4605-B799-F3E1DCC0E02A}" type="parTrans" cxnId="{BAD56908-34CB-4DC2-AA31-25A69A48189A}">
      <dgm:prSet/>
      <dgm:spPr/>
      <dgm:t>
        <a:bodyPr/>
        <a:lstStyle/>
        <a:p>
          <a:endParaRPr lang="en-US"/>
        </a:p>
      </dgm:t>
    </dgm:pt>
    <dgm:pt modelId="{070E60F1-CD03-4C4A-B5DB-E19304A484F2}" type="sibTrans" cxnId="{BAD56908-34CB-4DC2-AA31-25A69A48189A}">
      <dgm:prSet/>
      <dgm:spPr/>
      <dgm:t>
        <a:bodyPr/>
        <a:lstStyle/>
        <a:p>
          <a:endParaRPr lang="en-US"/>
        </a:p>
      </dgm:t>
    </dgm:pt>
    <dgm:pt modelId="{D1AEC198-F24B-4362-8A7F-7EBD56E52CEC}">
      <dgm:prSet/>
      <dgm:spPr/>
      <dgm:t>
        <a:bodyPr/>
        <a:lstStyle/>
        <a:p>
          <a:r>
            <a:rPr lang="en-AE" dirty="0">
              <a:latin typeface="Cambria" panose="02040503050406030204" pitchFamily="18" charset="0"/>
              <a:ea typeface="Cambria" panose="02040503050406030204" pitchFamily="18" charset="0"/>
            </a:rPr>
            <a:t>Enhanced biocompatibility </a:t>
          </a:r>
          <a:r>
            <a:rPr lang="en-AE" dirty="0"/>
            <a:t/>
          </a:r>
          <a:br>
            <a:rPr lang="en-AE" dirty="0"/>
          </a:br>
          <a:r>
            <a:rPr lang="en-AE" dirty="0"/>
            <a:t/>
          </a:r>
          <a:br>
            <a:rPr lang="en-AE" dirty="0"/>
          </a:br>
          <a:endParaRPr lang="en-US" dirty="0"/>
        </a:p>
      </dgm:t>
    </dgm:pt>
    <dgm:pt modelId="{32946961-60CE-4A61-887A-00E3C5465EB9}" type="parTrans" cxnId="{C79F10DD-3AA9-43EB-8FDA-38808AC4BE7F}">
      <dgm:prSet/>
      <dgm:spPr/>
      <dgm:t>
        <a:bodyPr/>
        <a:lstStyle/>
        <a:p>
          <a:endParaRPr lang="en-US"/>
        </a:p>
      </dgm:t>
    </dgm:pt>
    <dgm:pt modelId="{54471BB8-7F76-4873-8F9E-71407D275993}" type="sibTrans" cxnId="{C79F10DD-3AA9-43EB-8FDA-38808AC4BE7F}">
      <dgm:prSet/>
      <dgm:spPr/>
      <dgm:t>
        <a:bodyPr/>
        <a:lstStyle/>
        <a:p>
          <a:endParaRPr lang="en-US"/>
        </a:p>
      </dgm:t>
    </dgm:pt>
    <dgm:pt modelId="{2D33D470-E465-4B3F-99D0-81BD74D62A5D}" type="pres">
      <dgm:prSet presAssocID="{E38569E9-7B1C-4E1D-B73B-11E4CBC69D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EA8425-C83E-4429-9928-51B2D8E1A8F3}" type="pres">
      <dgm:prSet presAssocID="{921ABD41-5CD3-44EB-981A-977C01F020F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164FF-3D8A-42E5-A3BA-CDE1C863BE38}" type="pres">
      <dgm:prSet presAssocID="{921ABD41-5CD3-44EB-981A-977C01F020F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3C4AD-F1BC-435E-8551-93FC516248A3}" type="pres">
      <dgm:prSet presAssocID="{208F03F5-C639-4CFF-90AC-FF380826ED1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1C1CB-AFCC-4DCF-B216-B49E8A6DD978}" type="pres">
      <dgm:prSet presAssocID="{208F03F5-C639-4CFF-90AC-FF380826ED1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D75C48-5342-4007-9003-B6BC8AE0DC2A}" type="presOf" srcId="{756BE154-3A76-4361-BD67-7DFFB00D2306}" destId="{E97164FF-3D8A-42E5-A3BA-CDE1C863BE38}" srcOrd="0" destOrd="1" presId="urn:microsoft.com/office/officeart/2005/8/layout/vList2"/>
    <dgm:cxn modelId="{C79F10DD-3AA9-43EB-8FDA-38808AC4BE7F}" srcId="{208F03F5-C639-4CFF-90AC-FF380826ED1F}" destId="{D1AEC198-F24B-4362-8A7F-7EBD56E52CEC}" srcOrd="1" destOrd="0" parTransId="{32946961-60CE-4A61-887A-00E3C5465EB9}" sibTransId="{54471BB8-7F76-4873-8F9E-71407D275993}"/>
    <dgm:cxn modelId="{96D6BA29-CF5F-4A59-9E69-2E79CD92B0A0}" srcId="{E38569E9-7B1C-4E1D-B73B-11E4CBC69D1C}" destId="{208F03F5-C639-4CFF-90AC-FF380826ED1F}" srcOrd="1" destOrd="0" parTransId="{1297016F-E4E4-4C7A-A96A-AABFF657C69B}" sibTransId="{D58022AB-14A0-42CB-8E91-A5DB69D71153}"/>
    <dgm:cxn modelId="{8FDA0933-705F-4C18-8D71-726D01B3B96B}" srcId="{E38569E9-7B1C-4E1D-B73B-11E4CBC69D1C}" destId="{921ABD41-5CD3-44EB-981A-977C01F020F2}" srcOrd="0" destOrd="0" parTransId="{A6173CD9-C7B3-4256-8601-0BC77736D346}" sibTransId="{93E7B057-12D3-4E3F-B86C-24998F3491D7}"/>
    <dgm:cxn modelId="{BAD56908-34CB-4DC2-AA31-25A69A48189A}" srcId="{208F03F5-C639-4CFF-90AC-FF380826ED1F}" destId="{7462EDA3-4287-479B-90E0-A2B7FD790C4D}" srcOrd="0" destOrd="0" parTransId="{81F1C0BE-7D99-4605-B799-F3E1DCC0E02A}" sibTransId="{070E60F1-CD03-4C4A-B5DB-E19304A484F2}"/>
    <dgm:cxn modelId="{C09F1E24-F84F-4F7B-B2FC-694E5A185662}" type="presOf" srcId="{921ABD41-5CD3-44EB-981A-977C01F020F2}" destId="{83EA8425-C83E-4429-9928-51B2D8E1A8F3}" srcOrd="0" destOrd="0" presId="urn:microsoft.com/office/officeart/2005/8/layout/vList2"/>
    <dgm:cxn modelId="{7C31C68D-E906-4563-86BF-45C05A65FF02}" srcId="{921ABD41-5CD3-44EB-981A-977C01F020F2}" destId="{756BE154-3A76-4361-BD67-7DFFB00D2306}" srcOrd="1" destOrd="0" parTransId="{7E4CAC84-B36D-445E-91E1-2C19CD37B916}" sibTransId="{12B167AB-76C1-46A1-A3E4-7A03E8668B7B}"/>
    <dgm:cxn modelId="{58531661-4007-4DB6-A3CC-861F8AC7CC96}" type="presOf" srcId="{5E031745-3406-4991-BF0A-5766CEE65BD6}" destId="{E97164FF-3D8A-42E5-A3BA-CDE1C863BE38}" srcOrd="0" destOrd="0" presId="urn:microsoft.com/office/officeart/2005/8/layout/vList2"/>
    <dgm:cxn modelId="{6A0C6B8E-1C05-4B8C-B337-5732E43DF4C3}" type="presOf" srcId="{7462EDA3-4287-479B-90E0-A2B7FD790C4D}" destId="{B8E1C1CB-AFCC-4DCF-B216-B49E8A6DD978}" srcOrd="0" destOrd="0" presId="urn:microsoft.com/office/officeart/2005/8/layout/vList2"/>
    <dgm:cxn modelId="{D14BF7B4-8C64-412C-B3FD-F07F9A22A6FB}" type="presOf" srcId="{208F03F5-C639-4CFF-90AC-FF380826ED1F}" destId="{B263C4AD-F1BC-435E-8551-93FC516248A3}" srcOrd="0" destOrd="0" presId="urn:microsoft.com/office/officeart/2005/8/layout/vList2"/>
    <dgm:cxn modelId="{5C9D1C1A-AD9C-4690-86A0-DA747C0FF72B}" srcId="{921ABD41-5CD3-44EB-981A-977C01F020F2}" destId="{5E031745-3406-4991-BF0A-5766CEE65BD6}" srcOrd="0" destOrd="0" parTransId="{0D6C34E7-8698-4BC9-8CA9-937F4EE03448}" sibTransId="{8C0AC6EE-D925-49FD-87E8-E5D2C9B9A548}"/>
    <dgm:cxn modelId="{92CEF4DE-FBFE-4971-A888-142E44A731C0}" type="presOf" srcId="{E38569E9-7B1C-4E1D-B73B-11E4CBC69D1C}" destId="{2D33D470-E465-4B3F-99D0-81BD74D62A5D}" srcOrd="0" destOrd="0" presId="urn:microsoft.com/office/officeart/2005/8/layout/vList2"/>
    <dgm:cxn modelId="{D8700A5C-1538-4288-BB97-ACAA50136924}" type="presOf" srcId="{D1AEC198-F24B-4362-8A7F-7EBD56E52CEC}" destId="{B8E1C1CB-AFCC-4DCF-B216-B49E8A6DD978}" srcOrd="0" destOrd="1" presId="urn:microsoft.com/office/officeart/2005/8/layout/vList2"/>
    <dgm:cxn modelId="{6A07D38B-1013-45DE-9102-A5EE13C6CF2A}" type="presParOf" srcId="{2D33D470-E465-4B3F-99D0-81BD74D62A5D}" destId="{83EA8425-C83E-4429-9928-51B2D8E1A8F3}" srcOrd="0" destOrd="0" presId="urn:microsoft.com/office/officeart/2005/8/layout/vList2"/>
    <dgm:cxn modelId="{88E60EB8-0016-4315-B6DE-8F3AB5B88780}" type="presParOf" srcId="{2D33D470-E465-4B3F-99D0-81BD74D62A5D}" destId="{E97164FF-3D8A-42E5-A3BA-CDE1C863BE38}" srcOrd="1" destOrd="0" presId="urn:microsoft.com/office/officeart/2005/8/layout/vList2"/>
    <dgm:cxn modelId="{EE591CC7-2285-4D35-B2EA-8DCA79F29CB6}" type="presParOf" srcId="{2D33D470-E465-4B3F-99D0-81BD74D62A5D}" destId="{B263C4AD-F1BC-435E-8551-93FC516248A3}" srcOrd="2" destOrd="0" presId="urn:microsoft.com/office/officeart/2005/8/layout/vList2"/>
    <dgm:cxn modelId="{1AB76D9D-635B-4488-80BA-EE4C29309094}" type="presParOf" srcId="{2D33D470-E465-4B3F-99D0-81BD74D62A5D}" destId="{B8E1C1CB-AFCC-4DCF-B216-B49E8A6DD9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A8425-C83E-4429-9928-51B2D8E1A8F3}">
      <dsp:nvSpPr>
        <dsp:cNvPr id="0" name=""/>
        <dsp:cNvSpPr/>
      </dsp:nvSpPr>
      <dsp:spPr>
        <a:xfrm>
          <a:off x="0" y="50341"/>
          <a:ext cx="5432065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E" sz="2800" b="1" kern="1200" dirty="0">
              <a:latin typeface="Cambria" panose="02040503050406030204" pitchFamily="18" charset="0"/>
              <a:ea typeface="Cambria" panose="02040503050406030204" pitchFamily="18" charset="0"/>
            </a:rPr>
            <a:t>Agents</a:t>
          </a:r>
          <a:r>
            <a:rPr lang="en-AE" sz="2800" kern="1200" dirty="0">
              <a:latin typeface="Cambria" panose="02040503050406030204" pitchFamily="18" charset="0"/>
              <a:ea typeface="Cambria" panose="02040503050406030204" pitchFamily="18" charset="0"/>
            </a:rPr>
            <a:t>:</a:t>
          </a:r>
          <a:endParaRPr lang="en-US" sz="2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1984" y="82325"/>
        <a:ext cx="5368097" cy="591232"/>
      </dsp:txXfrm>
    </dsp:sp>
    <dsp:sp modelId="{E97164FF-3D8A-42E5-A3BA-CDE1C863BE38}">
      <dsp:nvSpPr>
        <dsp:cNvPr id="0" name=""/>
        <dsp:cNvSpPr/>
      </dsp:nvSpPr>
      <dsp:spPr>
        <a:xfrm>
          <a:off x="0" y="705542"/>
          <a:ext cx="5432065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46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E" sz="2200" b="1" kern="1200" dirty="0">
              <a:latin typeface="Cambria" panose="02040503050406030204" pitchFamily="18" charset="0"/>
              <a:ea typeface="Cambria" panose="02040503050406030204" pitchFamily="18" charset="0"/>
            </a:rPr>
            <a:t>Enzymes</a:t>
          </a:r>
          <a:r>
            <a:rPr lang="en-AE" sz="2200" kern="1200" dirty="0">
              <a:latin typeface="Cambria" panose="02040503050406030204" pitchFamily="18" charset="0"/>
              <a:ea typeface="Cambria" panose="02040503050406030204" pitchFamily="18" charset="0"/>
            </a:rPr>
            <a:t>: Facilitate reduction of ions </a:t>
          </a: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E" sz="2200" b="1" kern="1200" dirty="0">
              <a:latin typeface="Cambria" panose="02040503050406030204" pitchFamily="18" charset="0"/>
              <a:ea typeface="Cambria" panose="02040503050406030204" pitchFamily="18" charset="0"/>
            </a:rPr>
            <a:t>Biomolecules</a:t>
          </a:r>
          <a:r>
            <a:rPr lang="en-AE" sz="2200" kern="1200" dirty="0">
              <a:latin typeface="Cambria" panose="02040503050406030204" pitchFamily="18" charset="0"/>
              <a:ea typeface="Cambria" panose="02040503050406030204" pitchFamily="18" charset="0"/>
            </a:rPr>
            <a:t>: Phenols, proteins, and reducing sugars stabilize NPs</a:t>
          </a: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705542"/>
        <a:ext cx="5432065" cy="1043280"/>
      </dsp:txXfrm>
    </dsp:sp>
    <dsp:sp modelId="{B263C4AD-F1BC-435E-8551-93FC516248A3}">
      <dsp:nvSpPr>
        <dsp:cNvPr id="0" name=""/>
        <dsp:cNvSpPr/>
      </dsp:nvSpPr>
      <dsp:spPr>
        <a:xfrm>
          <a:off x="0" y="1748822"/>
          <a:ext cx="5432065" cy="6552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E" sz="2800" b="1" kern="1200" dirty="0">
              <a:latin typeface="Cambria" panose="02040503050406030204" pitchFamily="18" charset="0"/>
              <a:ea typeface="Cambria" panose="02040503050406030204" pitchFamily="18" charset="0"/>
            </a:rPr>
            <a:t>Advantages</a:t>
          </a:r>
          <a:r>
            <a:rPr lang="en-AE" sz="2800" kern="1200" dirty="0">
              <a:latin typeface="Cambria" panose="02040503050406030204" pitchFamily="18" charset="0"/>
              <a:ea typeface="Cambria" panose="02040503050406030204" pitchFamily="18" charset="0"/>
            </a:rPr>
            <a:t>:</a:t>
          </a:r>
          <a:endParaRPr lang="en-US" sz="2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1984" y="1780806"/>
        <a:ext cx="5368097" cy="591232"/>
      </dsp:txXfrm>
    </dsp:sp>
    <dsp:sp modelId="{B8E1C1CB-AFCC-4DCF-B216-B49E8A6DD978}">
      <dsp:nvSpPr>
        <dsp:cNvPr id="0" name=""/>
        <dsp:cNvSpPr/>
      </dsp:nvSpPr>
      <dsp:spPr>
        <a:xfrm>
          <a:off x="0" y="2404022"/>
          <a:ext cx="5432065" cy="1362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46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E" sz="2200" kern="1200" dirty="0">
              <a:latin typeface="Cambria" panose="02040503050406030204" pitchFamily="18" charset="0"/>
              <a:ea typeface="Cambria" panose="02040503050406030204" pitchFamily="18" charset="0"/>
            </a:rPr>
            <a:t>Eco-friendly and sustainable</a:t>
          </a:r>
          <a:endParaRPr lang="en-US" sz="2200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AE" sz="2200" kern="1200" dirty="0">
              <a:latin typeface="Cambria" panose="02040503050406030204" pitchFamily="18" charset="0"/>
              <a:ea typeface="Cambria" panose="02040503050406030204" pitchFamily="18" charset="0"/>
            </a:rPr>
            <a:t>Enhanced biocompatibility </a:t>
          </a:r>
          <a:r>
            <a:rPr lang="en-AE" sz="2200" kern="1200" dirty="0"/>
            <a:t/>
          </a:r>
          <a:br>
            <a:rPr lang="en-AE" sz="2200" kern="1200" dirty="0"/>
          </a:br>
          <a:r>
            <a:rPr lang="en-AE" sz="2200" kern="1200" dirty="0"/>
            <a:t/>
          </a:r>
          <a:br>
            <a:rPr lang="en-AE" sz="2200" kern="1200" dirty="0"/>
          </a:br>
          <a:endParaRPr lang="en-US" sz="2200" kern="1200" dirty="0"/>
        </a:p>
      </dsp:txBody>
      <dsp:txXfrm>
        <a:off x="0" y="2404022"/>
        <a:ext cx="5432065" cy="1362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2CDE9-EC33-43A4-B2CC-F460AA64AD1A}" type="datetimeFigureOut">
              <a:rPr lang="en-AE" smtClean="0"/>
              <a:t>13/08/2024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786FF-8FF2-4E83-B8F9-4C9E7826FAF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703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C2A69-800F-4DDD-A7A2-259FF70DC5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66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C2A69-800F-4DDD-A7A2-259FF70DC5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41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C2A69-800F-4DDD-A7A2-259FF70DC5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C2A69-800F-4DDD-A7A2-259FF70DC5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02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86FF-8FF2-4E83-B8F9-4C9E7826FAF9}" type="slidenum">
              <a:rPr lang="en-AE" smtClean="0"/>
              <a:t>15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9095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2D8AEB-3D20-4984-BB02-6A7F176E2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8080946-1A71-43AA-B9AF-3459BC283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6232F9-BFA8-4946-91B8-0E13A72F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8C8B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BA796C-1303-4648-BB9E-88DC0E78ECB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F6380BD-1A07-456D-A504-8D4332983E23}" type="datetime1">
              <a:rPr lang="en-US" smtClean="0">
                <a:solidFill>
                  <a:srgbClr val="C8C8B1"/>
                </a:solidFill>
              </a:rPr>
              <a:t>8/13/2024</a:t>
            </a:fld>
            <a:endParaRPr lang="en-US">
              <a:solidFill>
                <a:srgbClr val="C8C8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1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86/s12951-018-0408-4" TargetMode="External"/><Relationship Id="rId3" Type="http://schemas.openxmlformats.org/officeDocument/2006/relationships/hyperlink" Target="https://doi.org/10.1080/21691401.2019.1577878" TargetMode="External"/><Relationship Id="rId7" Type="http://schemas.openxmlformats.org/officeDocument/2006/relationships/hyperlink" Target="https://doi.org/10.3389/fgene.2019.0005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1021/acsomega.2c05970" TargetMode="External"/><Relationship Id="rId5" Type="http://schemas.openxmlformats.org/officeDocument/2006/relationships/hyperlink" Target="https://doi.org/10.3389/fphar.2024.1351743" TargetMode="External"/><Relationship Id="rId10" Type="http://schemas.openxmlformats.org/officeDocument/2006/relationships/hyperlink" Target="https://doi.org/10.1016/j.jinorgbio.2023.112268" TargetMode="External"/><Relationship Id="rId4" Type="http://schemas.openxmlformats.org/officeDocument/2006/relationships/hyperlink" Target="https://doi.org/10.1615/jenvironpatholtoxicoloncol.2018026009" TargetMode="External"/><Relationship Id="rId9" Type="http://schemas.openxmlformats.org/officeDocument/2006/relationships/hyperlink" Target="https://doi.org/10.1021/acs.jafc.7b0590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74359" y="1220316"/>
            <a:ext cx="8169913" cy="2712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25"/>
              </a:spcBef>
              <a:spcAft>
                <a:spcPts val="125"/>
              </a:spcAft>
              <a:defRPr/>
            </a:pPr>
            <a:r>
              <a:rPr lang="en-US" sz="2600" b="1" dirty="0" smtClean="0">
                <a:latin typeface="Cambria" pitchFamily="18" charset="0"/>
                <a:ea typeface="+mj-ea"/>
                <a:cs typeface="+mj-cs"/>
              </a:rPr>
              <a:t>Biosynthesis </a:t>
            </a:r>
            <a:r>
              <a:rPr lang="en-US" sz="2600" b="1" dirty="0">
                <a:latin typeface="Cambria" pitchFamily="18" charset="0"/>
                <a:ea typeface="+mj-ea"/>
                <a:cs typeface="+mj-cs"/>
              </a:rPr>
              <a:t>of Silver Nanoparticles Using Housefly </a:t>
            </a:r>
            <a:r>
              <a:rPr lang="en-US" sz="2600" b="1" dirty="0" smtClean="0">
                <a:latin typeface="Cambria" pitchFamily="18" charset="0"/>
                <a:ea typeface="+mj-ea"/>
                <a:cs typeface="+mj-cs"/>
              </a:rPr>
              <a:t>Extract </a:t>
            </a:r>
            <a:r>
              <a:rPr lang="en-US" sz="2600" b="1" dirty="0">
                <a:latin typeface="Cambria" pitchFamily="18" charset="0"/>
                <a:ea typeface="+mj-ea"/>
                <a:cs typeface="+mj-cs"/>
              </a:rPr>
              <a:t>as a Bio-Resource and Evaluation of their Biomedical Properties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74359" y="4921253"/>
            <a:ext cx="5328592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latin typeface="Cambria" pitchFamily="18" charset="0"/>
              </a:rPr>
              <a:t>Mariyam Shafiq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dirty="0">
                <a:latin typeface="Cambria" pitchFamily="18" charset="0"/>
              </a:rPr>
              <a:t>Shaheed Zulfikar Ali Bhutto </a:t>
            </a:r>
            <a:br>
              <a:rPr lang="en-US" sz="2000" dirty="0">
                <a:latin typeface="Cambria" pitchFamily="18" charset="0"/>
              </a:rPr>
            </a:br>
            <a:r>
              <a:rPr lang="en-US" sz="2000" dirty="0">
                <a:latin typeface="Cambria" pitchFamily="18" charset="0"/>
              </a:rPr>
              <a:t>Institute of Science and Technology (SZABIST), Karachi, Pakistan</a:t>
            </a:r>
          </a:p>
        </p:txBody>
      </p:sp>
      <p:pic>
        <p:nvPicPr>
          <p:cNvPr id="8" name="Picture 2" descr="Shaheed Zulfikar Ali Bhutto Institute of Science and Technology SZABIST logo  | Warda Jobs Port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t="10508" r="19327" b="11082"/>
          <a:stretch/>
        </p:blipFill>
        <p:spPr bwMode="auto">
          <a:xfrm>
            <a:off x="374359" y="3573016"/>
            <a:ext cx="153221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97A8DD8-5E9F-D007-CA89-F24D737A38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93013"/>
              </p:ext>
            </p:extLst>
          </p:nvPr>
        </p:nvGraphicFramePr>
        <p:xfrm>
          <a:off x="0" y="1472500"/>
          <a:ext cx="5846440" cy="381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462B09-868E-5712-4F15-3620866AEA23}"/>
              </a:ext>
            </a:extLst>
          </p:cNvPr>
          <p:cNvSpPr txBox="1"/>
          <p:nvPr/>
        </p:nvSpPr>
        <p:spPr>
          <a:xfrm>
            <a:off x="407368" y="5330106"/>
            <a:ext cx="48965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The SPR absorbance band at </a:t>
            </a: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475 nm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for Ag-NPs synthesized using housefly extract.</a:t>
            </a:r>
            <a:endParaRPr lang="en-AE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BC7A8A-A691-E006-87E0-05B2516B14AA}"/>
              </a:ext>
            </a:extLst>
          </p:cNvPr>
          <p:cNvSpPr/>
          <p:nvPr/>
        </p:nvSpPr>
        <p:spPr>
          <a:xfrm>
            <a:off x="0" y="447787"/>
            <a:ext cx="12192000" cy="787400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BDD65C-1F78-B1DD-4824-B23B06981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69987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AE" sz="3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Optical &amp; </a:t>
            </a:r>
            <a:r>
              <a:rPr lang="en-AE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Morphological </a:t>
            </a:r>
            <a:r>
              <a:rPr lang="en-AE" sz="30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Characterization</a:t>
            </a:r>
            <a:endParaRPr lang="en-AE" sz="3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577986-7241-1741-C34D-5E02BD9BB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3" y="1865442"/>
            <a:ext cx="4536504" cy="3446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D1CEC6-C3D9-459E-02F4-E50675E23DB6}"/>
              </a:ext>
            </a:extLst>
          </p:cNvPr>
          <p:cNvSpPr txBox="1"/>
          <p:nvPr/>
        </p:nvSpPr>
        <p:spPr>
          <a:xfrm>
            <a:off x="6672064" y="5330106"/>
            <a:ext cx="6097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E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Average Size: 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76 ±</a:t>
            </a:r>
            <a:r>
              <a:rPr lang="en-A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6.13 nm</a:t>
            </a:r>
            <a:endParaRPr lang="en-AE" sz="2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E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Polydispersity Index (PDI): 0.006</a:t>
            </a:r>
            <a:endParaRPr lang="en-AE" sz="2000" kern="0" dirty="0"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2C5035-611E-8831-F8B2-2B75C7D6FD0D}"/>
              </a:ext>
            </a:extLst>
          </p:cNvPr>
          <p:cNvSpPr txBox="1"/>
          <p:nvPr/>
        </p:nvSpPr>
        <p:spPr>
          <a:xfrm>
            <a:off x="6727942" y="1444524"/>
            <a:ext cx="64087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SEM image of biosynthesized Ag-NPs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082C469-06E7-A827-B0D0-CB4622AA5029}"/>
              </a:ext>
            </a:extLst>
          </p:cNvPr>
          <p:cNvCxnSpPr>
            <a:cxnSpLocks/>
          </p:cNvCxnSpPr>
          <p:nvPr/>
        </p:nvCxnSpPr>
        <p:spPr>
          <a:xfrm>
            <a:off x="5951984" y="1472500"/>
            <a:ext cx="0" cy="483682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5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120336" y="5983561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75F7F"/>
                </a:solidFill>
              </a:rPr>
              <a:pPr/>
              <a:t>11</a:t>
            </a:fld>
            <a:endParaRPr lang="en-US">
              <a:solidFill>
                <a:srgbClr val="875F7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4B2F0E0-3D2B-4B65-B15A-34F5EEB3D3EE}"/>
              </a:ext>
            </a:extLst>
          </p:cNvPr>
          <p:cNvSpPr/>
          <p:nvPr/>
        </p:nvSpPr>
        <p:spPr>
          <a:xfrm>
            <a:off x="0" y="423516"/>
            <a:ext cx="12193864" cy="787400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800"/>
              </a:spcBef>
              <a:spcAft>
                <a:spcPts val="400"/>
              </a:spcAft>
            </a:pPr>
            <a:r>
              <a:rPr lang="en-AE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Structural &amp; </a:t>
            </a:r>
            <a:r>
              <a:rPr lang="en-AE" sz="3600" b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Elemental Characterization by XRD &amp; EDX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35996" y="5407707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EDX spectrum of biosynthesized Silver NPs in housefly extract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87E330-75BB-BE2E-0613-3C168DD2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315" y="1721999"/>
            <a:ext cx="6036273" cy="33398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376411-B015-BFD5-B369-91A450E6FB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t="9031"/>
          <a:stretch/>
        </p:blipFill>
        <p:spPr bwMode="auto">
          <a:xfrm>
            <a:off x="96377" y="1583162"/>
            <a:ext cx="5602228" cy="4015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4D64E16-7E37-7283-9A1B-0139FB076EE3}"/>
              </a:ext>
            </a:extLst>
          </p:cNvPr>
          <p:cNvSpPr txBox="1">
            <a:spLocks/>
          </p:cNvSpPr>
          <p:nvPr/>
        </p:nvSpPr>
        <p:spPr>
          <a:xfrm>
            <a:off x="5161214" y="1880711"/>
            <a:ext cx="6643121" cy="4669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AE" sz="2400" b="1" kern="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Crystallite size:</a:t>
            </a:r>
            <a:r>
              <a:rPr lang="en-AE" sz="2400" kern="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~ 9.72 nm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AE" sz="2400" b="1" kern="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Phase: </a:t>
            </a:r>
            <a:r>
              <a:rPr lang="en-AE" sz="2400" kern="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Face-</a:t>
            </a:r>
            <a:r>
              <a:rPr lang="en-AE" sz="2400" kern="1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centered</a:t>
            </a:r>
            <a:r>
              <a:rPr lang="en-AE" sz="2400" kern="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cubic (FCC)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E" sz="2400" b="1" kern="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Key Peaks</a:t>
            </a:r>
            <a:r>
              <a:rPr lang="en-AE" sz="2400" kern="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AE" sz="2400" kern="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38.1° (111), 44.3° (200), 64.4° (220), 77.3° (311)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AE" sz="2400" kern="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JCPDS Card No. 04-0783 </a:t>
            </a:r>
          </a:p>
          <a:p>
            <a:pPr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AE" sz="2400" kern="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(Khan, M.J. et al., 2019)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54E60F-011C-FD49-5965-0143D8F93FFB}"/>
              </a:ext>
            </a:extLst>
          </p:cNvPr>
          <p:cNvSpPr txBox="1"/>
          <p:nvPr/>
        </p:nvSpPr>
        <p:spPr>
          <a:xfrm>
            <a:off x="489887" y="543407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z="24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XRD spectrum of biosynthesized Silver NPs in housefly extract</a:t>
            </a:r>
          </a:p>
        </p:txBody>
      </p:sp>
    </p:spTree>
    <p:extLst>
      <p:ext uri="{BB962C8B-B14F-4D97-AF65-F5344CB8AC3E}">
        <p14:creationId xmlns:p14="http://schemas.microsoft.com/office/powerpoint/2010/main" val="95700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428067" y="6027330"/>
            <a:ext cx="731520" cy="39624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75F7F"/>
                </a:solidFill>
              </a:rPr>
              <a:pPr/>
              <a:t>12</a:t>
            </a:fld>
            <a:endParaRPr lang="en-US" dirty="0">
              <a:solidFill>
                <a:srgbClr val="875F7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4B2F0E0-3D2B-4B65-B15A-34F5EEB3D3EE}"/>
              </a:ext>
            </a:extLst>
          </p:cNvPr>
          <p:cNvSpPr/>
          <p:nvPr/>
        </p:nvSpPr>
        <p:spPr>
          <a:xfrm>
            <a:off x="-1864" y="508391"/>
            <a:ext cx="12193864" cy="787400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1864" y="558527"/>
            <a:ext cx="11714488" cy="646331"/>
          </a:xfrm>
          <a:prstGeom prst="rect">
            <a:avLst/>
          </a:prstGeom>
          <a:solidFill>
            <a:srgbClr val="8064A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AE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Surface Characterization by FT-IR</a:t>
            </a:r>
            <a:endParaRPr lang="en-US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769BC5F8-AB65-791B-048B-E56B243CA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1443977"/>
              </p:ext>
            </p:extLst>
          </p:nvPr>
        </p:nvGraphicFramePr>
        <p:xfrm>
          <a:off x="0" y="1905753"/>
          <a:ext cx="5819576" cy="3982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xmlns="" id="{51D37016-B25E-B98D-EDAA-E83527F6A5C1}"/>
              </a:ext>
            </a:extLst>
          </p:cNvPr>
          <p:cNvSpPr/>
          <p:nvPr/>
        </p:nvSpPr>
        <p:spPr>
          <a:xfrm>
            <a:off x="5065884" y="4509120"/>
            <a:ext cx="57876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769BC5F8-AB65-791B-048B-E56B243CA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4082409"/>
              </p:ext>
            </p:extLst>
          </p:nvPr>
        </p:nvGraphicFramePr>
        <p:xfrm>
          <a:off x="6240016" y="1877715"/>
          <a:ext cx="5553811" cy="3982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D393F34-4C79-C453-0591-47258782878D}"/>
              </a:ext>
            </a:extLst>
          </p:cNvPr>
          <p:cNvCxnSpPr>
            <a:cxnSpLocks/>
          </p:cNvCxnSpPr>
          <p:nvPr/>
        </p:nvCxnSpPr>
        <p:spPr>
          <a:xfrm>
            <a:off x="5951984" y="1484784"/>
            <a:ext cx="0" cy="4824536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AA6205-9449-F3FE-1386-978D717D78F9}"/>
              </a:ext>
            </a:extLst>
          </p:cNvPr>
          <p:cNvSpPr txBox="1"/>
          <p:nvPr/>
        </p:nvSpPr>
        <p:spPr>
          <a:xfrm>
            <a:off x="1487488" y="4289701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sz="180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(O-H) </a:t>
            </a:r>
            <a:endParaRPr lang="en-A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982E91-7CA2-1093-373A-305A9D7F2DC5}"/>
              </a:ext>
            </a:extLst>
          </p:cNvPr>
          <p:cNvSpPr txBox="1"/>
          <p:nvPr/>
        </p:nvSpPr>
        <p:spPr>
          <a:xfrm>
            <a:off x="7590597" y="4289701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sz="180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(O-H) </a:t>
            </a:r>
            <a:endParaRPr lang="en-A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291B38-DCC3-E88C-09A3-934D3E456801}"/>
              </a:ext>
            </a:extLst>
          </p:cNvPr>
          <p:cNvSpPr txBox="1"/>
          <p:nvPr/>
        </p:nvSpPr>
        <p:spPr>
          <a:xfrm>
            <a:off x="3575720" y="3920369"/>
            <a:ext cx="1103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sz="180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(C=O)</a:t>
            </a:r>
            <a:endParaRPr lang="en-A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346E21-56D9-89D3-52FB-5B12DB14E716}"/>
              </a:ext>
            </a:extLst>
          </p:cNvPr>
          <p:cNvSpPr txBox="1"/>
          <p:nvPr/>
        </p:nvSpPr>
        <p:spPr>
          <a:xfrm>
            <a:off x="9600728" y="4143755"/>
            <a:ext cx="1103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sz="180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(C=O)</a:t>
            </a:r>
            <a:endParaRPr lang="en-A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5FAFFCD-1727-CE06-0313-9300B3D7A573}"/>
              </a:ext>
            </a:extLst>
          </p:cNvPr>
          <p:cNvSpPr txBox="1"/>
          <p:nvPr/>
        </p:nvSpPr>
        <p:spPr>
          <a:xfrm>
            <a:off x="4269659" y="3792370"/>
            <a:ext cx="887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sz="180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(C-N)</a:t>
            </a:r>
            <a:endParaRPr lang="en-A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804C32-8939-D945-D0A3-6ED4141A1472}"/>
              </a:ext>
            </a:extLst>
          </p:cNvPr>
          <p:cNvSpPr txBox="1"/>
          <p:nvPr/>
        </p:nvSpPr>
        <p:spPr>
          <a:xfrm>
            <a:off x="10344472" y="3607406"/>
            <a:ext cx="887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sz="180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(C-N)</a:t>
            </a:r>
            <a:endParaRPr lang="en-AE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2EA8BE4-CC28-DB50-A1A7-5F393A93EF95}"/>
              </a:ext>
            </a:extLst>
          </p:cNvPr>
          <p:cNvSpPr txBox="1"/>
          <p:nvPr/>
        </p:nvSpPr>
        <p:spPr>
          <a:xfrm>
            <a:off x="4564701" y="47058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sz="180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(Ag-NPs)</a:t>
            </a:r>
            <a:endParaRPr lang="en-AE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F134F7E-6B29-1FBE-EABE-A6169EE353DB}"/>
              </a:ext>
            </a:extLst>
          </p:cNvPr>
          <p:cNvSpPr txBox="1"/>
          <p:nvPr/>
        </p:nvSpPr>
        <p:spPr>
          <a:xfrm>
            <a:off x="8256240" y="3487364"/>
            <a:ext cx="1005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(CH)</a:t>
            </a:r>
            <a:endParaRPr lang="en-A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1CCD08-510A-A703-6DB9-4E87298E0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4913243"/>
            <a:ext cx="4500854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Zeta average size: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258.5 nm</a:t>
            </a:r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PDI: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0.371</a:t>
            </a:r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Quality: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Good</a:t>
            </a:r>
            <a:endParaRPr lang="en-AE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993392-C9F9-3AE7-F4F2-A8A7BFC7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4" y="1490226"/>
            <a:ext cx="5719494" cy="33984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275D7F-8EB2-EAA7-11E6-8D640FF00872}"/>
              </a:ext>
            </a:extLst>
          </p:cNvPr>
          <p:cNvSpPr/>
          <p:nvPr/>
        </p:nvSpPr>
        <p:spPr>
          <a:xfrm>
            <a:off x="0" y="344339"/>
            <a:ext cx="12193864" cy="787400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800"/>
              </a:spcBef>
              <a:spcAft>
                <a:spcPts val="400"/>
              </a:spcAft>
            </a:pPr>
            <a:endParaRPr lang="en-AE" sz="2400" b="1" kern="1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F3C1-E43F-DC33-6FC6-28048C5F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042" y="166539"/>
            <a:ext cx="12193864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Hydrodynamic Size &amp; </a:t>
            </a:r>
            <a:r>
              <a:rPr lang="en-AE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Colloidal Stability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Characterization</a:t>
            </a:r>
            <a:endParaRPr lang="en-AE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graph of a number of data&#10;&#10;Description automatically generated with medium confidence">
            <a:extLst>
              <a:ext uri="{FF2B5EF4-FFF2-40B4-BE49-F238E27FC236}">
                <a16:creationId xmlns:a16="http://schemas.microsoft.com/office/drawing/2014/main" xmlns="" id="{53EE9E8F-B20E-2C00-0322-C5C2A85EC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98" y="1543595"/>
            <a:ext cx="5517124" cy="338437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65FC369-D084-FB6B-63D3-EF6404992F03}"/>
              </a:ext>
            </a:extLst>
          </p:cNvPr>
          <p:cNvSpPr txBox="1">
            <a:spLocks/>
          </p:cNvSpPr>
          <p:nvPr/>
        </p:nvSpPr>
        <p:spPr>
          <a:xfrm>
            <a:off x="6130699" y="4951351"/>
            <a:ext cx="4896544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E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Mean Zeta Potential: </a:t>
            </a:r>
            <a:r>
              <a:rPr lang="en-AE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-7.98 mV</a:t>
            </a:r>
          </a:p>
          <a:p>
            <a:r>
              <a:rPr lang="en-AE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Zeta Deviation: </a:t>
            </a:r>
            <a:r>
              <a:rPr lang="en-AE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3.47 mV</a:t>
            </a:r>
          </a:p>
          <a:p>
            <a:r>
              <a:rPr lang="en-AE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Quality: </a:t>
            </a:r>
            <a:r>
              <a:rPr lang="en-AE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Good </a:t>
            </a:r>
            <a:endParaRPr lang="en-AE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41641F-E72A-EA38-159A-6F76A0F35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Summary of Results</a:t>
            </a:r>
            <a:endParaRPr lang="en-AE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39C363-0BE4-B42A-85FD-20EBA582E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115824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>
                <a:latin typeface="Cambria" panose="02040503050406030204" pitchFamily="18" charset="0"/>
                <a:ea typeface="Cambria" panose="02040503050406030204" pitchFamily="18" charset="0"/>
              </a:rPr>
              <a:t>Characterization:</a:t>
            </a:r>
            <a:endParaRPr lang="en-US" sz="9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9600" b="1" dirty="0">
                <a:latin typeface="Cambria" panose="02040503050406030204" pitchFamily="18" charset="0"/>
                <a:ea typeface="Cambria" panose="02040503050406030204" pitchFamily="18" charset="0"/>
              </a:rPr>
              <a:t>UV-Vis Peak:</a:t>
            </a:r>
            <a:r>
              <a:rPr lang="en-US" sz="9600" dirty="0">
                <a:latin typeface="Cambria" panose="02040503050406030204" pitchFamily="18" charset="0"/>
                <a:ea typeface="Cambria" panose="02040503050406030204" pitchFamily="18" charset="0"/>
              </a:rPr>
              <a:t> 475 nm (Reddish-brown colloid)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600" b="1" dirty="0">
                <a:latin typeface="Cambria" panose="02040503050406030204" pitchFamily="18" charset="0"/>
                <a:ea typeface="Cambria" panose="02040503050406030204" pitchFamily="18" charset="0"/>
              </a:rPr>
              <a:t>SEM:</a:t>
            </a:r>
            <a:r>
              <a:rPr lang="en-US" sz="9600" dirty="0">
                <a:latin typeface="Cambria" panose="02040503050406030204" pitchFamily="18" charset="0"/>
                <a:ea typeface="Cambria" panose="02040503050406030204" pitchFamily="18" charset="0"/>
              </a:rPr>
              <a:t> Avg. Size: 76 nm; </a:t>
            </a:r>
            <a:r>
              <a:rPr lang="en-US" sz="9600" b="1" dirty="0">
                <a:latin typeface="Cambria" panose="02040503050406030204" pitchFamily="18" charset="0"/>
                <a:ea typeface="Cambria" panose="02040503050406030204" pitchFamily="18" charset="0"/>
              </a:rPr>
              <a:t>PDI:</a:t>
            </a:r>
            <a:r>
              <a:rPr lang="en-US" sz="9600" dirty="0">
                <a:latin typeface="Cambria" panose="02040503050406030204" pitchFamily="18" charset="0"/>
                <a:ea typeface="Cambria" panose="02040503050406030204" pitchFamily="18" charset="0"/>
              </a:rPr>
              <a:t> 0.006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600" b="1" dirty="0">
                <a:latin typeface="Cambria" panose="02040503050406030204" pitchFamily="18" charset="0"/>
                <a:ea typeface="Cambria" panose="02040503050406030204" pitchFamily="18" charset="0"/>
              </a:rPr>
              <a:t>XRD:</a:t>
            </a:r>
            <a:r>
              <a:rPr lang="en-US" sz="9600" dirty="0">
                <a:latin typeface="Cambria" panose="02040503050406030204" pitchFamily="18" charset="0"/>
                <a:ea typeface="Cambria" panose="02040503050406030204" pitchFamily="18" charset="0"/>
              </a:rPr>
              <a:t> Crystallite Size: ~9.72 nm, </a:t>
            </a:r>
            <a:r>
              <a:rPr lang="en-US" sz="9600" b="1" dirty="0">
                <a:latin typeface="Cambria" panose="02040503050406030204" pitchFamily="18" charset="0"/>
                <a:ea typeface="Cambria" panose="02040503050406030204" pitchFamily="18" charset="0"/>
              </a:rPr>
              <a:t>FCC Phase</a:t>
            </a:r>
            <a:endParaRPr lang="en-US" sz="9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9600" b="1" dirty="0">
                <a:latin typeface="Cambria" panose="02040503050406030204" pitchFamily="18" charset="0"/>
                <a:ea typeface="Cambria" panose="02040503050406030204" pitchFamily="18" charset="0"/>
              </a:rPr>
              <a:t>Zeta Potential:</a:t>
            </a:r>
            <a:r>
              <a:rPr lang="en-US" sz="9600" dirty="0">
                <a:latin typeface="Cambria" panose="02040503050406030204" pitchFamily="18" charset="0"/>
                <a:ea typeface="Cambria" panose="02040503050406030204" pitchFamily="18" charset="0"/>
              </a:rPr>
              <a:t> -7.98 mV; </a:t>
            </a:r>
            <a:r>
              <a:rPr lang="en-US" sz="9600" b="1" dirty="0">
                <a:latin typeface="Cambria" panose="02040503050406030204" pitchFamily="18" charset="0"/>
                <a:ea typeface="Cambria" panose="02040503050406030204" pitchFamily="18" charset="0"/>
              </a:rPr>
              <a:t>Zeta Size:</a:t>
            </a:r>
            <a:r>
              <a:rPr lang="en-US" sz="9600" dirty="0">
                <a:latin typeface="Cambria" panose="02040503050406030204" pitchFamily="18" charset="0"/>
                <a:ea typeface="Cambria" panose="02040503050406030204" pitchFamily="18" charset="0"/>
              </a:rPr>
              <a:t> 258.5 nm (PDI: 0.371)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600" b="1" dirty="0">
                <a:latin typeface="Cambria" panose="02040503050406030204" pitchFamily="18" charset="0"/>
                <a:ea typeface="Cambria" panose="02040503050406030204" pitchFamily="18" charset="0"/>
              </a:rPr>
              <a:t>EDX:</a:t>
            </a:r>
            <a:r>
              <a:rPr lang="en-US" sz="9600" dirty="0">
                <a:latin typeface="Cambria" panose="02040503050406030204" pitchFamily="18" charset="0"/>
                <a:ea typeface="Cambria" panose="02040503050406030204" pitchFamily="18" charset="0"/>
              </a:rPr>
              <a:t> Strong Ag peak at 3 keV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600" b="1" dirty="0">
                <a:latin typeface="Cambria" panose="02040503050406030204" pitchFamily="18" charset="0"/>
                <a:ea typeface="Cambria" panose="02040503050406030204" pitchFamily="18" charset="0"/>
              </a:rPr>
              <a:t>FTIR Peaks: </a:t>
            </a:r>
            <a:r>
              <a:rPr lang="en-US" sz="9600" dirty="0">
                <a:latin typeface="Cambria" panose="02040503050406030204" pitchFamily="18" charset="0"/>
                <a:ea typeface="Cambria" panose="02040503050406030204" pitchFamily="18" charset="0"/>
              </a:rPr>
              <a:t>3273 cm⁻¹ ;1637 cm⁻¹ (O-H,C=O stretching), 430 cm⁻¹ (Ag-NPs bands)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6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9600" b="1" dirty="0">
                <a:latin typeface="Cambria" panose="02040503050406030204" pitchFamily="18" charset="0"/>
                <a:ea typeface="Cambria" panose="02040503050406030204" pitchFamily="18" charset="0"/>
              </a:rPr>
              <a:t>Biological Activities:</a:t>
            </a:r>
            <a:endParaRPr lang="en-US" sz="9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9600" b="1" dirty="0">
                <a:latin typeface="Cambria" panose="02040503050406030204" pitchFamily="18" charset="0"/>
                <a:ea typeface="Cambria" panose="02040503050406030204" pitchFamily="18" charset="0"/>
              </a:rPr>
              <a:t>Antibacterial:</a:t>
            </a:r>
            <a:r>
              <a:rPr lang="en-US" sz="9600" dirty="0">
                <a:latin typeface="Cambria" panose="02040503050406030204" pitchFamily="18" charset="0"/>
                <a:ea typeface="Cambria" panose="02040503050406030204" pitchFamily="18" charset="0"/>
              </a:rPr>
              <a:t> Effective inhibition, surpassing antibiotics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600" b="1" dirty="0">
                <a:latin typeface="Cambria" panose="02040503050406030204" pitchFamily="18" charset="0"/>
                <a:ea typeface="Cambria" panose="02040503050406030204" pitchFamily="18" charset="0"/>
              </a:rPr>
              <a:t>Anticoagulant:</a:t>
            </a:r>
            <a:r>
              <a:rPr lang="en-US" sz="9600" dirty="0">
                <a:latin typeface="Cambria" panose="02040503050406030204" pitchFamily="18" charset="0"/>
                <a:ea typeface="Cambria" panose="02040503050406030204" pitchFamily="18" charset="0"/>
              </a:rPr>
              <a:t> Thrombolysis rate: 54.23% (similar to aspirin)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600" b="1" dirty="0">
                <a:latin typeface="Cambria" panose="02040503050406030204" pitchFamily="18" charset="0"/>
                <a:ea typeface="Cambria" panose="02040503050406030204" pitchFamily="18" charset="0"/>
              </a:rPr>
              <a:t>Anticancer:</a:t>
            </a:r>
            <a:r>
              <a:rPr lang="en-US" sz="9600" dirty="0">
                <a:latin typeface="Cambria" panose="02040503050406030204" pitchFamily="18" charset="0"/>
                <a:ea typeface="Cambria" panose="02040503050406030204" pitchFamily="18" charset="0"/>
              </a:rPr>
              <a:t> 96.13% inhibition against HeLa cells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600" b="1" dirty="0">
                <a:latin typeface="Cambria" panose="02040503050406030204" pitchFamily="18" charset="0"/>
                <a:ea typeface="Cambria" panose="02040503050406030204" pitchFamily="18" charset="0"/>
              </a:rPr>
              <a:t>Antioxidant:</a:t>
            </a:r>
            <a:r>
              <a:rPr lang="en-US" sz="9600" dirty="0">
                <a:latin typeface="Cambria" panose="02040503050406030204" pitchFamily="18" charset="0"/>
                <a:ea typeface="Cambria" panose="02040503050406030204" pitchFamily="18" charset="0"/>
              </a:rPr>
              <a:t> High scavenging activity: 67.17% (H₂O₂), 78.5% (DPPH)</a:t>
            </a:r>
          </a:p>
          <a:p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4487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907" y="1505412"/>
            <a:ext cx="11686322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</a:pPr>
            <a:endParaRPr lang="en-IE" sz="1400" dirty="0"/>
          </a:p>
          <a:p>
            <a:pPr marL="457200" indent="-457200" algn="just">
              <a:lnSpc>
                <a:spcPct val="115000"/>
              </a:lnSpc>
            </a:pPr>
            <a:endParaRPr lang="en-IE" sz="1400" dirty="0"/>
          </a:p>
          <a:p>
            <a:pPr marL="457200" indent="-457200" algn="just">
              <a:lnSpc>
                <a:spcPct val="115000"/>
              </a:lnSpc>
            </a:pPr>
            <a:endParaRPr lang="en-I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882" y="375681"/>
            <a:ext cx="6670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REFERENCES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-30560" y="1371048"/>
            <a:ext cx="12144672" cy="6287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Barabadi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Mobaraki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K.,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Kamyar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Jounaki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Salar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Sadeghian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-Abadi, Hossein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Vahidi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Reza Jahani,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Hesam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Noqani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Hosseini, O., Fatemeh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Ashouri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&amp;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Salimeh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Amidi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(2023). Exploring the biological application of Penicillium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fimorum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-derived silver nanoparticles: In vitro physicochemical, antifungal, biofilm inhibitory, antioxidant, anticoagulant, and thrombolytic performance.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Heliyon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9(6), e16853–e16853. https://doi.org/10.1016/j.heliyon.2023.e16853</a:t>
            </a: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Gambhir, R. P.,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Rohiwal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S. S., &amp; Tiwari, A. P. (2022). Multifunctional surface functionalized magnetic iron oxide nanoparticles for biomedical applications: A review. Applied Surface Science Advances, 11, 100303.</a:t>
            </a: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Gour, A., &amp; Jain, N. (2019). Advances in green synthesis of nanoparticles. Artificial Cells, Nanomedicine, And Biotechnology, 47(1), 844-851. 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https://doi.org/10.1080/21691401.2019.1577878</a:t>
            </a:r>
            <a:endParaRPr lang="en-US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Gupta, R., &amp; Xie, H. (2018). Nanoparticles in Daily Life: Applications, Toxicity and Regulations. Journal of Environmental Pathology, Toxicology and Oncology, 37(3), 209-230. 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https://doi.org/10.1615/jenvironpatholtoxicoloncol.2018026009</a:t>
            </a:r>
            <a:endParaRPr lang="en-US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Hua, S., de Matos, M.,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Metselaar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J., &amp; Storm, G. (2018). Current Trends and Challenges in the Clinical Translation of Nanoparticulate Nanomedicines: Pathways for Translational Development and Commercialization. Frontiers in Pharmacology, 9. https://doi.org/10.3389/fphar.2018.00790</a:t>
            </a: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Jaradat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N.,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Majdi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Dwikat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Amer, J., Ghanim, M., Hawash, M., Hussein, F., Issa, L.,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Salsabeel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Ishtawe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Salah, S., &amp; Nasser, S. (2024). Total phenolic contents, cytotoxic, free radicals, porcine pancreatic </a:t>
            </a:r>
            <a:r>
              <a:rPr lang="el-GR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α-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amylase, and lipase suppressant activities of Artemisia dracunculus plant from Palestine. Frontiers in Pharmacology, 15. 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https://doi.org/10.3389/fphar.2024.1351743</a:t>
            </a:r>
            <a:endParaRPr lang="en-US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Jennings, B. (2011). Drosophila – a versatile model in biology &amp; medicine. Materials Today, 14(5), 190-195. https://doi.org/10.1016/s1369-7021(11)70113-4</a:t>
            </a: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Khan, M.J. et al. (2019) ‘Rapid green synthesis and characterization of silver nanoparticles arbitrated by curcumin in an alkaline medium’, Molecules, 24(4), p. 719. doi:10.3390/molecules24040719. </a:t>
            </a: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900"/>
              </a:spcAft>
            </a:pPr>
            <a:endParaRPr lang="en-IE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0362A1E-F98E-6940-B32E-2A40716787EF}"/>
              </a:ext>
            </a:extLst>
          </p:cNvPr>
          <p:cNvSpPr/>
          <p:nvPr/>
        </p:nvSpPr>
        <p:spPr>
          <a:xfrm>
            <a:off x="0" y="344339"/>
            <a:ext cx="12216680" cy="787400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spcBef>
                <a:spcPts val="800"/>
              </a:spcBef>
              <a:spcAft>
                <a:spcPts val="400"/>
              </a:spcAf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REFERENCES</a:t>
            </a:r>
            <a:endParaRPr lang="en-AE" sz="2800" b="1" kern="1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0B1C15-D076-DF01-D03F-9814E53F3C1B}"/>
              </a:ext>
            </a:extLst>
          </p:cNvPr>
          <p:cNvSpPr txBox="1"/>
          <p:nvPr/>
        </p:nvSpPr>
        <p:spPr>
          <a:xfrm>
            <a:off x="0" y="1323350"/>
            <a:ext cx="11856640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Lalsangpuii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F.,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Rokhum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S. L.,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Nghakliana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F.,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Fakawmi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L.,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Ruatpuia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J. V. L.,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Laltlanmawii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E.,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Lalfakzuala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R., &amp;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Siama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Z. (2022). Green Synthesis of Silver Nanoparticles Using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Spilanthes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acmella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Leaf Extract and its Antioxidant-Mediated Ameliorative Activity against Doxorubicin-Induced Toxicity in Dalton’s Lymphoma Ascites (DLA)-Bearing Mice. ACS Omega, 7(48), 44346–44359. 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https://doi.org/10.1021/acsomega.2c05970</a:t>
            </a:r>
            <a:endParaRPr lang="en-US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Mirzoyan, Z.,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Sollazzo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M.,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Allocca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M.,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Valenza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A.,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Grifoni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D., &amp;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Bellosta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P. (2019). Drosophila melanogaster: A Model Organism to Study Cancer. Frontiers in Genetics, 10. 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7"/>
              </a:rPr>
              <a:t>https://doi.org/10.3389/fgene.2019.00051</a:t>
            </a:r>
            <a:endParaRPr lang="en-US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Singh, J., Dutta, T., Kim, K., Rawat, M.,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Samddar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P., &amp; Kumar, P. (2018). ‘Green’ synthesis of metals and their oxide nanoparticles: applications for environmental remediation. Journal of Nanobiotechnology, 16(1). 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8"/>
              </a:rPr>
              <a:t>https://doi.org/10.1186/s12951-018-0408-4</a:t>
            </a:r>
            <a:endParaRPr lang="en-US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Staats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S.,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Lüersen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K., Wagner, A., &amp;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Rimbach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G. (2018). Drosophila melanogaster as a Versatile Model Organism in Food and Nutrition Research. Journal of Agricultural and Food Chemistry, 66(15), 3737-3753. 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https://doi.org/10.1021/acs.jafc.7b05900</a:t>
            </a:r>
            <a:endParaRPr lang="en-US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Subramaniam, G., Yew, X. Y., &amp;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Sivasamugham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L. A. (2020). Antibacterial activity of Cymbopogon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citratus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against clinically important bacteria. South African Journal of Chemical Engineering, 34, 26–30. https://doi.org/10.1016/j.sajce.2020.05.010</a:t>
            </a: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Thongnopkun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P.,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Jamkratoke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M. and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Jitkam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Y. (2018) ‘Green synthesis and characterization of silver nanoparticle using natural reducing sugar from cultivated banana peel’, Journal of Physics: Conference Series, 1144, p. 012159. doi:10.1088/1742-6596/1144/1/012159. </a:t>
            </a: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Ugwu, D. I., &amp; </a:t>
            </a:r>
            <a:r>
              <a:rPr lang="en-US" sz="1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Jeanet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Conradie. (2023). Anticancer properties of complexes derived from bidentate ligands. Journal of Inorganic Biochemistry, 246, 112268–112268. </a:t>
            </a: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10"/>
              </a:rPr>
              <a:t>https://doi.org/10.1016/j.jinorgbio.2023.112268</a:t>
            </a:r>
            <a:endParaRPr lang="en-US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Zafar, S. (2019). Biosynthesis and Characterization of Silver Nanoparticles Using Phoenix dactylifera Fruits Extract and their In Vitro Antimicrobial and Cytotoxic Effects (A. Zafar, Ed.). Benthamopen.com. https://benthamopen.com/FULLTEXT/TOBIOTJ-13-37/FIGURE/F3/</a:t>
            </a: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Aft>
                <a:spcPts val="900"/>
              </a:spcAft>
            </a:pPr>
            <a:endParaRPr lang="en-US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Aft>
                <a:spcPts val="900"/>
              </a:spcAft>
            </a:pPr>
            <a:endParaRPr lang="en-US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6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olet Lavender Purple Floral Thank You | Gift Tags | Zazzle.com | Purple  floral, Thank you gifts, Romantic wedding gifts">
            <a:extLst>
              <a:ext uri="{FF2B5EF4-FFF2-40B4-BE49-F238E27FC236}">
                <a16:creationId xmlns:a16="http://schemas.microsoft.com/office/drawing/2014/main" xmlns="" id="{AD6E8BFF-4575-B22C-C10D-D6F594C49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2273502"/>
            <a:ext cx="5688632" cy="419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D46C3B-69A3-8759-92FF-3F72FA5BFCEC}"/>
              </a:ext>
            </a:extLst>
          </p:cNvPr>
          <p:cNvSpPr txBox="1"/>
          <p:nvPr/>
        </p:nvSpPr>
        <p:spPr>
          <a:xfrm>
            <a:off x="407368" y="1700808"/>
            <a:ext cx="7153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75F7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Questions &amp; Answers</a:t>
            </a:r>
          </a:p>
        </p:txBody>
      </p:sp>
      <p:pic>
        <p:nvPicPr>
          <p:cNvPr id="6" name="Graphic 5" descr="Questions">
            <a:extLst>
              <a:ext uri="{FF2B5EF4-FFF2-40B4-BE49-F238E27FC236}">
                <a16:creationId xmlns:a16="http://schemas.microsoft.com/office/drawing/2014/main" xmlns="" id="{8C32BC5D-8299-D755-5AD1-9489FFD61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7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316622"/>
            <a:ext cx="4169664" cy="4169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76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4825" y="1595792"/>
            <a:ext cx="10972800" cy="3733800"/>
          </a:xfrm>
          <a:prstGeom prst="rect">
            <a:avLst/>
          </a:prstGeom>
          <a:noFill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0000"/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2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5000"/>
              <a:buFont typeface="Courier New" panose="02070309020205020404" pitchFamily="49" charset="0"/>
              <a:buChar char="o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9AFADCF-00E5-4F03-B25F-BDB182932C27}"/>
              </a:ext>
            </a:extLst>
          </p:cNvPr>
          <p:cNvSpPr/>
          <p:nvPr/>
        </p:nvSpPr>
        <p:spPr>
          <a:xfrm>
            <a:off x="348291" y="3140969"/>
            <a:ext cx="3241512" cy="3024336"/>
          </a:xfrm>
          <a:prstGeom prst="rect">
            <a:avLst/>
          </a:prstGeom>
          <a:solidFill>
            <a:srgbClr val="BCAECE"/>
          </a:solidFill>
          <a:ln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27A783A-0C8D-453E-A133-747C57035ACC}"/>
              </a:ext>
            </a:extLst>
          </p:cNvPr>
          <p:cNvSpPr txBox="1"/>
          <p:nvPr/>
        </p:nvSpPr>
        <p:spPr>
          <a:xfrm>
            <a:off x="165196" y="4155515"/>
            <a:ext cx="3401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RESEARCH </a:t>
            </a:r>
          </a:p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GAP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B326A20-F64B-4188-8B37-90CA325844BA}"/>
              </a:ext>
            </a:extLst>
          </p:cNvPr>
          <p:cNvSpPr/>
          <p:nvPr/>
        </p:nvSpPr>
        <p:spPr>
          <a:xfrm>
            <a:off x="3110915" y="3239573"/>
            <a:ext cx="9030832" cy="884903"/>
          </a:xfrm>
          <a:prstGeom prst="rect">
            <a:avLst/>
          </a:prstGeom>
          <a:solidFill>
            <a:srgbClr val="8064A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B909AD7-EBDF-4D55-9A75-77CDACBA5DCE}"/>
              </a:ext>
            </a:extLst>
          </p:cNvPr>
          <p:cNvSpPr txBox="1"/>
          <p:nvPr/>
        </p:nvSpPr>
        <p:spPr>
          <a:xfrm>
            <a:off x="3254206" y="3357939"/>
            <a:ext cx="45112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3D78B01-0E41-4D44-A952-6315DBE8AC9C}"/>
              </a:ext>
            </a:extLst>
          </p:cNvPr>
          <p:cNvSpPr txBox="1"/>
          <p:nvPr/>
        </p:nvSpPr>
        <p:spPr>
          <a:xfrm>
            <a:off x="3589802" y="3450273"/>
            <a:ext cx="77484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Green Synthesis of metal NPs using an insect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CB40679-413B-44A3-9514-7A9E09B815FF}"/>
              </a:ext>
            </a:extLst>
          </p:cNvPr>
          <p:cNvSpPr/>
          <p:nvPr/>
        </p:nvSpPr>
        <p:spPr>
          <a:xfrm>
            <a:off x="3117284" y="4175350"/>
            <a:ext cx="9030833" cy="884903"/>
          </a:xfrm>
          <a:prstGeom prst="rect">
            <a:avLst/>
          </a:prstGeom>
          <a:solidFill>
            <a:srgbClr val="8064A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289C6EA-A6FE-4293-920B-428D99E7F906}"/>
              </a:ext>
            </a:extLst>
          </p:cNvPr>
          <p:cNvSpPr txBox="1"/>
          <p:nvPr/>
        </p:nvSpPr>
        <p:spPr>
          <a:xfrm>
            <a:off x="3224494" y="4294635"/>
            <a:ext cx="451125" cy="646331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D6BD354-531C-4935-BB68-5018005C3BBA}"/>
              </a:ext>
            </a:extLst>
          </p:cNvPr>
          <p:cNvSpPr txBox="1"/>
          <p:nvPr/>
        </p:nvSpPr>
        <p:spPr>
          <a:xfrm>
            <a:off x="3604321" y="4393191"/>
            <a:ext cx="8497620" cy="461666"/>
          </a:xfrm>
          <a:prstGeom prst="rect">
            <a:avLst/>
          </a:prstGeom>
          <a:solidFill>
            <a:srgbClr val="8064A2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Characterization of </a:t>
            </a:r>
            <a:r>
              <a:rPr lang="en-US" sz="24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M.domestica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-induced NPs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39B229B-4317-4FA4-88CA-8EF75D920E95}"/>
              </a:ext>
            </a:extLst>
          </p:cNvPr>
          <p:cNvSpPr/>
          <p:nvPr/>
        </p:nvSpPr>
        <p:spPr>
          <a:xfrm>
            <a:off x="3137406" y="5118256"/>
            <a:ext cx="9030834" cy="884903"/>
          </a:xfrm>
          <a:prstGeom prst="rect">
            <a:avLst/>
          </a:prstGeom>
          <a:solidFill>
            <a:srgbClr val="8064A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841CABE-4CB9-465F-9FF3-AB4E3053ECC0}"/>
              </a:ext>
            </a:extLst>
          </p:cNvPr>
          <p:cNvSpPr txBox="1"/>
          <p:nvPr/>
        </p:nvSpPr>
        <p:spPr>
          <a:xfrm>
            <a:off x="3408298" y="5232247"/>
            <a:ext cx="21912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A25FF66-F6AE-4FC4-8B56-23A3443E9897}"/>
              </a:ext>
            </a:extLst>
          </p:cNvPr>
          <p:cNvSpPr txBox="1"/>
          <p:nvPr/>
        </p:nvSpPr>
        <p:spPr>
          <a:xfrm>
            <a:off x="3694380" y="5329592"/>
            <a:ext cx="8061196" cy="461665"/>
          </a:xfrm>
          <a:prstGeom prst="rect">
            <a:avLst/>
          </a:prstGeom>
          <a:solidFill>
            <a:srgbClr val="8064A2"/>
          </a:solidFill>
        </p:spPr>
        <p:txBody>
          <a:bodyPr wrap="square">
            <a:spAutoFit/>
          </a:bodyPr>
          <a:lstStyle/>
          <a:p>
            <a:pPr lvl="0"/>
            <a:r>
              <a:rPr lang="en-IE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Evaluation of Biomedical Properties of </a:t>
            </a:r>
            <a:r>
              <a:rPr lang="en-IE" sz="24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Md</a:t>
            </a:r>
            <a:r>
              <a:rPr lang="en-IE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-NPs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11865" y="5842131"/>
            <a:ext cx="731520" cy="39624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966A8E"/>
                </a:solidFill>
              </a:rPr>
              <a:pPr/>
              <a:t>2</a:t>
            </a:fld>
            <a:endParaRPr lang="en-US">
              <a:solidFill>
                <a:srgbClr val="966A8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A3DF26-6258-BB1B-EECC-F6EEFAE23B5D}"/>
              </a:ext>
            </a:extLst>
          </p:cNvPr>
          <p:cNvSpPr txBox="1"/>
          <p:nvPr/>
        </p:nvSpPr>
        <p:spPr>
          <a:xfrm>
            <a:off x="23760" y="1528408"/>
            <a:ext cx="12168240" cy="1998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E" sz="24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Limitations of Physical and Chemical Methods</a:t>
            </a:r>
            <a:r>
              <a:rPr lang="en-AE" sz="2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AE" sz="2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High financial and energy costs, Potential health risks (carcinogenicity, toxicity)*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AE" sz="2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Unsuitable for clinical, biomedical, and pharmaceutical applications (Hua et al., 2018)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endParaRPr lang="en-AE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EADE59-2AC2-D278-D5B6-64425989B50E}"/>
              </a:ext>
            </a:extLst>
          </p:cNvPr>
          <p:cNvSpPr/>
          <p:nvPr/>
        </p:nvSpPr>
        <p:spPr>
          <a:xfrm>
            <a:off x="0" y="423516"/>
            <a:ext cx="12193864" cy="787400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3594B9-B2FC-B6F0-3C3D-F58C8B30D760}"/>
              </a:ext>
            </a:extLst>
          </p:cNvPr>
          <p:cNvSpPr txBox="1"/>
          <p:nvPr/>
        </p:nvSpPr>
        <p:spPr>
          <a:xfrm>
            <a:off x="24219" y="484078"/>
            <a:ext cx="7871981" cy="646331"/>
          </a:xfrm>
          <a:prstGeom prst="rect">
            <a:avLst/>
          </a:prstGeom>
          <a:solidFill>
            <a:srgbClr val="8064A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Research Problem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11AE32-E479-9306-6E5B-004D14DDC332}"/>
              </a:ext>
            </a:extLst>
          </p:cNvPr>
          <p:cNvSpPr txBox="1"/>
          <p:nvPr/>
        </p:nvSpPr>
        <p:spPr>
          <a:xfrm>
            <a:off x="6378918" y="59941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*(Gour &amp; Jain, 2019; Gupta &amp; Xie, 2018; Singh et al., 2018)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4454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00E3B9-D418-FCCD-D6E6-4FD272BB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Novelty &amp; Innovation</a:t>
            </a:r>
            <a:endParaRPr lang="en-AE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7629F3-C0FA-B217-AA85-DCE853FD0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A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F579CB41-EDB2-6835-4043-6DB4C7867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882" y="2005673"/>
            <a:ext cx="9828584" cy="434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Bioresource Utilization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Used housefly extract for nanoparticle synthesis, a pioneering approach 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Chemical-Free Process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No additional chemicals were used for synthesis, showcasing the extract's natural potential.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Rapid Synthesis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Achieved nanoparticle formation within just 15 minutes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5" name="Graphic 4" descr="Scientific Thought with solid fill">
            <a:extLst>
              <a:ext uri="{FF2B5EF4-FFF2-40B4-BE49-F238E27FC236}">
                <a16:creationId xmlns:a16="http://schemas.microsoft.com/office/drawing/2014/main" xmlns="" id="{3A90A8EA-2CCF-E9EB-AA52-A6391ABB8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5400" y="2132856"/>
            <a:ext cx="914400" cy="914400"/>
          </a:xfrm>
          <a:prstGeom prst="rect">
            <a:avLst/>
          </a:prstGeom>
        </p:spPr>
      </p:pic>
      <p:pic>
        <p:nvPicPr>
          <p:cNvPr id="8" name="Graphic 7" descr="Open hand with plant with solid fill">
            <a:extLst>
              <a:ext uri="{FF2B5EF4-FFF2-40B4-BE49-F238E27FC236}">
                <a16:creationId xmlns:a16="http://schemas.microsoft.com/office/drawing/2014/main" xmlns="" id="{9650F1BC-0227-52D4-82B5-7174CFF59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2500" y="3261611"/>
            <a:ext cx="914400" cy="914400"/>
          </a:xfrm>
          <a:prstGeom prst="rect">
            <a:avLst/>
          </a:prstGeom>
        </p:spPr>
      </p:pic>
      <p:pic>
        <p:nvPicPr>
          <p:cNvPr id="10" name="Graphic 9" descr="Stopwatch 25% with solid fill">
            <a:extLst>
              <a:ext uri="{FF2B5EF4-FFF2-40B4-BE49-F238E27FC236}">
                <a16:creationId xmlns:a16="http://schemas.microsoft.com/office/drawing/2014/main" xmlns="" id="{55114805-DFD6-B885-0C0B-BBE8F10761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2500" y="43408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531143"/>
            <a:ext cx="12191998" cy="4738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aspect ratio nanoparticles include nanotubes and nanowires, with various shapes, such as helices, zigzags, belts, or perhaps nanowires with diameter that varies with length. Small-aspect ratio morphologies include </a:t>
            </a:r>
            <a:r>
              <a:rPr lang="en-US" b="1" dirty="0"/>
              <a:t>spherical, oval, cubic, prism, helical, or</a:t>
            </a:r>
            <a:r>
              <a:rPr lang="en-US" dirty="0"/>
              <a:t> pillar.03-Apr-2019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8015C8-F80C-42CF-8C15-9ACD28D0DE9C}"/>
              </a:ext>
            </a:extLst>
          </p:cNvPr>
          <p:cNvSpPr txBox="1"/>
          <p:nvPr/>
        </p:nvSpPr>
        <p:spPr>
          <a:xfrm>
            <a:off x="265080" y="1582103"/>
            <a:ext cx="11161240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E" sz="25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Model Organism</a:t>
            </a:r>
            <a:r>
              <a:rPr lang="en-AE" sz="25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AE" sz="25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Versatile, easy to handle organism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AE" sz="25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Short reproduction cycle and low-cost maintenance 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AE" sz="25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Requires less space for cultivation, conservation, and preservation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E" sz="25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Ethical Considerations</a:t>
            </a:r>
            <a:r>
              <a:rPr lang="en-AE" sz="25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AE" sz="25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Fewer ethical concerns compared to studies using animals such as, rodents</a:t>
            </a:r>
          </a:p>
          <a:p>
            <a:pPr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endParaRPr lang="en-AE" sz="2500" kern="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AE" sz="25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AE" sz="2500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Staats</a:t>
            </a:r>
            <a:r>
              <a:rPr lang="en-AE" sz="25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al., 2018; Mirzoyan et al., 2019; Jennings, 2011)</a:t>
            </a:r>
          </a:p>
          <a:p>
            <a:endParaRPr lang="en-U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E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85432" y="6009378"/>
            <a:ext cx="731520" cy="39624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966A8E"/>
                </a:solidFill>
              </a:rPr>
              <a:pPr/>
              <a:t>4</a:t>
            </a:fld>
            <a:endParaRPr lang="en-US" dirty="0">
              <a:solidFill>
                <a:srgbClr val="966A8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4B2F0E0-3D2B-4B65-B15A-34F5EEB3D3EE}"/>
              </a:ext>
            </a:extLst>
          </p:cNvPr>
          <p:cNvSpPr/>
          <p:nvPr/>
        </p:nvSpPr>
        <p:spPr>
          <a:xfrm>
            <a:off x="0" y="423516"/>
            <a:ext cx="12193864" cy="787400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478413"/>
            <a:ext cx="9048328" cy="646331"/>
          </a:xfrm>
          <a:prstGeom prst="rect">
            <a:avLst/>
          </a:prstGeom>
          <a:solidFill>
            <a:srgbClr val="8064A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About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Musca domestica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(Housefly)</a:t>
            </a:r>
          </a:p>
        </p:txBody>
      </p:sp>
      <p:pic>
        <p:nvPicPr>
          <p:cNvPr id="4" name="Picture 3" descr="A close up of a bug&#10;&#10;Description automatically generated">
            <a:extLst>
              <a:ext uri="{FF2B5EF4-FFF2-40B4-BE49-F238E27FC236}">
                <a16:creationId xmlns:a16="http://schemas.microsoft.com/office/drawing/2014/main" xmlns="" id="{45376615-95C4-6233-3B96-2CFFF4CF5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5" t="34513" r="27207" b="31887"/>
          <a:stretch/>
        </p:blipFill>
        <p:spPr>
          <a:xfrm>
            <a:off x="8822919" y="764837"/>
            <a:ext cx="237626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85361BC-B656-B106-E0FD-4FA402694E15}"/>
              </a:ext>
            </a:extLst>
          </p:cNvPr>
          <p:cNvSpPr/>
          <p:nvPr/>
        </p:nvSpPr>
        <p:spPr>
          <a:xfrm>
            <a:off x="-1864" y="452438"/>
            <a:ext cx="12193864" cy="787400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E" sz="3200" b="1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Bio-reduction</a:t>
            </a:r>
            <a:r>
              <a:rPr lang="en-AE" sz="1400" b="1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AE" sz="3200" b="1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Process</a:t>
            </a:r>
            <a:r>
              <a:rPr lang="en-AE" sz="1400" b="1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xmlns="" id="{7E327544-5B5F-36D0-D242-B7B117DA4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431573"/>
              </p:ext>
            </p:extLst>
          </p:nvPr>
        </p:nvGraphicFramePr>
        <p:xfrm>
          <a:off x="283623" y="2857381"/>
          <a:ext cx="5432065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A1663082-5498-DBCC-A303-08AE1A88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6503" y="1857968"/>
            <a:ext cx="6298595" cy="360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46E3D-C74E-DBCF-CBBA-932A2C0DEE67}"/>
              </a:ext>
            </a:extLst>
          </p:cNvPr>
          <p:cNvSpPr txBox="1"/>
          <p:nvPr/>
        </p:nvSpPr>
        <p:spPr>
          <a:xfrm>
            <a:off x="-312712" y="6332723"/>
            <a:ext cx="9505056" cy="427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AE" sz="20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0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Gambhir et al. , 2022</a:t>
            </a:r>
            <a:r>
              <a:rPr lang="en-US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AE" sz="20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Jaradat</a:t>
            </a:r>
            <a:r>
              <a:rPr lang="en-AE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et al., 2024</a:t>
            </a:r>
            <a:r>
              <a:rPr lang="en-AE" sz="20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AE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Thongnopkun</a:t>
            </a:r>
            <a:r>
              <a:rPr lang="en-A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et al., 2018</a:t>
            </a:r>
            <a:r>
              <a:rPr lang="en-US" sz="20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AE" sz="2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35E071-855F-34AB-C59E-9474BFCC6B48}"/>
              </a:ext>
            </a:extLst>
          </p:cNvPr>
          <p:cNvSpPr txBox="1"/>
          <p:nvPr/>
        </p:nvSpPr>
        <p:spPr>
          <a:xfrm>
            <a:off x="5781383" y="5546679"/>
            <a:ext cx="10094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Source: Bio-reduction and stability of Ag-NPs using </a:t>
            </a:r>
          </a:p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date fruit extract (Zafar, 2019)</a:t>
            </a:r>
            <a:endParaRPr lang="en-AE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8116159-E6EB-0D8C-6CD0-A45C15D53219}"/>
              </a:ext>
            </a:extLst>
          </p:cNvPr>
          <p:cNvSpPr txBox="1"/>
          <p:nvPr/>
        </p:nvSpPr>
        <p:spPr>
          <a:xfrm>
            <a:off x="15863" y="1606639"/>
            <a:ext cx="56480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E" sz="24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Mechanism</a:t>
            </a:r>
            <a:r>
              <a:rPr lang="en-AE" sz="2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Transformation of metal ions to nanoparticles using biological materials.</a:t>
            </a:r>
            <a:endParaRPr lang="en-AE" sz="2400" dirty="0"/>
          </a:p>
        </p:txBody>
      </p:sp>
    </p:spTree>
    <p:extLst>
      <p:ext uri="{BB962C8B-B14F-4D97-AF65-F5344CB8AC3E}">
        <p14:creationId xmlns:p14="http://schemas.microsoft.com/office/powerpoint/2010/main" val="7050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7E7CE77-857A-C2F2-08F0-4ECE7CC1AE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756" y="832036"/>
            <a:ext cx="8176286" cy="5333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1F0770-57BB-265E-CB1D-8329628173F7}"/>
              </a:ext>
            </a:extLst>
          </p:cNvPr>
          <p:cNvSpPr txBox="1"/>
          <p:nvPr/>
        </p:nvSpPr>
        <p:spPr>
          <a:xfrm>
            <a:off x="-1896888" y="148952"/>
            <a:ext cx="856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875F7F"/>
                </a:solidFill>
              </a:defRPr>
            </a:lvl1pPr>
          </a:lstStyle>
          <a:p>
            <a:pPr algn="ctr"/>
            <a:r>
              <a:rPr lang="en-US" dirty="0">
                <a:solidFill>
                  <a:srgbClr val="8064A2"/>
                </a:solidFill>
              </a:rPr>
              <a:t>RESEARCH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755F564-786F-FF58-4FFA-183995008B8E}"/>
              </a:ext>
            </a:extLst>
          </p:cNvPr>
          <p:cNvSpPr/>
          <p:nvPr/>
        </p:nvSpPr>
        <p:spPr>
          <a:xfrm>
            <a:off x="0" y="148952"/>
            <a:ext cx="12042414" cy="787400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3E0494-F31A-C89F-5AA7-B543A15925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t="3916"/>
          <a:stretch/>
        </p:blipFill>
        <p:spPr>
          <a:xfrm>
            <a:off x="6312024" y="986706"/>
            <a:ext cx="2586760" cy="36541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CC73340-E796-CD6D-81DF-A562A4131B7A}"/>
              </a:ext>
            </a:extLst>
          </p:cNvPr>
          <p:cNvSpPr txBox="1"/>
          <p:nvPr/>
        </p:nvSpPr>
        <p:spPr>
          <a:xfrm>
            <a:off x="0" y="251937"/>
            <a:ext cx="7847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Research Design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5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2888B0-D696-EEB2-B2CB-C34A67AA7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00" r="7381"/>
          <a:stretch/>
        </p:blipFill>
        <p:spPr>
          <a:xfrm>
            <a:off x="188559" y="1628800"/>
            <a:ext cx="5832648" cy="45776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9E7F2F-6870-6663-2822-BDB99E441EB4}"/>
              </a:ext>
            </a:extLst>
          </p:cNvPr>
          <p:cNvSpPr/>
          <p:nvPr/>
        </p:nvSpPr>
        <p:spPr>
          <a:xfrm>
            <a:off x="0" y="148952"/>
            <a:ext cx="12192000" cy="787400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7782E2-2498-2D35-7B18-84B7EF3DC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92544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Biosynthesis of Silver Nanoparticles (Ag-NPs)</a:t>
            </a:r>
            <a:endParaRPr lang="en-AE" sz="3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4145FB-8258-83EB-BF8E-B7DF71BE04E0}"/>
              </a:ext>
            </a:extLst>
          </p:cNvPr>
          <p:cNvSpPr txBox="1"/>
          <p:nvPr/>
        </p:nvSpPr>
        <p:spPr>
          <a:xfrm>
            <a:off x="5681539" y="1897944"/>
            <a:ext cx="6408712" cy="3214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AE" sz="2300" b="1" kern="1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AE" sz="23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Green Synthesis Steps</a:t>
            </a:r>
            <a:r>
              <a:rPr lang="en-AE" sz="23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AE" sz="23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Preparation</a:t>
            </a:r>
            <a:r>
              <a:rPr lang="en-AE" sz="23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Extract from </a:t>
            </a:r>
            <a:r>
              <a:rPr lang="en-AE" sz="2300" i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M. domestica</a:t>
            </a:r>
            <a:r>
              <a:rPr lang="en-AE" sz="2300" i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AE" sz="23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 a reducing agent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AE" sz="23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Reaction</a:t>
            </a:r>
            <a:r>
              <a:rPr lang="en-AE" sz="23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Mixing with silver nitrate solution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AE" sz="23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Observation</a:t>
            </a:r>
            <a:r>
              <a:rPr lang="en-AE" sz="23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Formation of brown precipitate indicating Ag-NPs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8D092D-0BED-C7D4-A1C2-3B61A430DB98}"/>
              </a:ext>
            </a:extLst>
          </p:cNvPr>
          <p:cNvSpPr txBox="1"/>
          <p:nvPr/>
        </p:nvSpPr>
        <p:spPr>
          <a:xfrm>
            <a:off x="213556" y="934688"/>
            <a:ext cx="609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Methodology Overview: </a:t>
            </a:r>
            <a:endParaRPr lang="en-AE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9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F36508-FA90-62D1-B942-9A42700F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Overview of Biomedical Activities of Ag-NPs</a:t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A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3A654C-7A4A-3755-D801-DA8153197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700808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AE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5F5B1ED-1C0C-473E-900F-E8F4D05F7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860793"/>
              </p:ext>
            </p:extLst>
          </p:nvPr>
        </p:nvGraphicFramePr>
        <p:xfrm>
          <a:off x="1" y="1475656"/>
          <a:ext cx="12192000" cy="552165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773464">
                  <a:extLst>
                    <a:ext uri="{9D8B030D-6E8A-4147-A177-3AD203B41FA5}">
                      <a16:colId xmlns:a16="http://schemas.microsoft.com/office/drawing/2014/main" xmlns="" val="2269439347"/>
                    </a:ext>
                  </a:extLst>
                </a:gridCol>
                <a:gridCol w="1930809">
                  <a:extLst>
                    <a:ext uri="{9D8B030D-6E8A-4147-A177-3AD203B41FA5}">
                      <a16:colId xmlns:a16="http://schemas.microsoft.com/office/drawing/2014/main" xmlns="" val="154463235"/>
                    </a:ext>
                  </a:extLst>
                </a:gridCol>
                <a:gridCol w="2200738">
                  <a:extLst>
                    <a:ext uri="{9D8B030D-6E8A-4147-A177-3AD203B41FA5}">
                      <a16:colId xmlns:a16="http://schemas.microsoft.com/office/drawing/2014/main" xmlns="" val="2685211229"/>
                    </a:ext>
                  </a:extLst>
                </a:gridCol>
                <a:gridCol w="3220381">
                  <a:extLst>
                    <a:ext uri="{9D8B030D-6E8A-4147-A177-3AD203B41FA5}">
                      <a16:colId xmlns:a16="http://schemas.microsoft.com/office/drawing/2014/main" xmlns="" val="1273119236"/>
                    </a:ext>
                  </a:extLst>
                </a:gridCol>
                <a:gridCol w="2066608">
                  <a:extLst>
                    <a:ext uri="{9D8B030D-6E8A-4147-A177-3AD203B41FA5}">
                      <a16:colId xmlns:a16="http://schemas.microsoft.com/office/drawing/2014/main" xmlns="" val="3989883171"/>
                    </a:ext>
                  </a:extLst>
                </a:gridCol>
              </a:tblGrid>
              <a:tr h="3947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Activity</a:t>
                      </a:r>
                      <a:endParaRPr lang="en-US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cap="none" spc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Method/Assay</a:t>
                      </a:r>
                      <a:endParaRPr lang="en-US" sz="2000" b="1" i="0" u="none" strike="noStrike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Test Substances</a:t>
                      </a:r>
                      <a:endParaRPr lang="en-US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Procedure</a:t>
                      </a:r>
                      <a:endParaRPr lang="en-US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Evaluation</a:t>
                      </a:r>
                      <a:endParaRPr lang="en-US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extLst>
                  <a:ext uri="{0D108BD9-81ED-4DB2-BD59-A6C34878D82A}">
                    <a16:rowId xmlns:a16="http://schemas.microsoft.com/office/drawing/2014/main" xmlns="" val="861546075"/>
                  </a:ext>
                </a:extLst>
              </a:tr>
              <a:tr h="1393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Antibacterial Activity</a:t>
                      </a:r>
                      <a:endParaRPr lang="en-US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Agar Well Diffusion Method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Staphylococcus aureus </a:t>
                      </a:r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&amp; </a:t>
                      </a:r>
                      <a:r>
                        <a:rPr lang="en-US" sz="180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Pseudomonas aeruginosa</a:t>
                      </a:r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Ag-NPs vs. Ciprofloxacin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Measure zones of inhibition against standard antibiotics </a:t>
                      </a:r>
                    </a:p>
                    <a:p>
                      <a:pPr algn="ctr" fontAlgn="ctr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(Subramaniam et al., 2020)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Compare inhibition zone diameters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extLst>
                  <a:ext uri="{0D108BD9-81ED-4DB2-BD59-A6C34878D82A}">
                    <a16:rowId xmlns:a16="http://schemas.microsoft.com/office/drawing/2014/main" xmlns="" val="2295276031"/>
                  </a:ext>
                </a:extLst>
              </a:tr>
              <a:tr h="965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Anticoagulant Activity</a:t>
                      </a:r>
                      <a:endParaRPr lang="en-US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Thrombolytic Assay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Ag-NPs vs. Aspirin (control)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Clot lysis assessed using standard protocols</a:t>
                      </a:r>
                    </a:p>
                    <a:p>
                      <a:pPr algn="ctr" fontAlgn="ctr"/>
                      <a:r>
                        <a:rPr lang="en-US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en-US" sz="180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Barabadi</a:t>
                      </a:r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et al., 2023)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Calculate thrombolysis percentage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extLst>
                  <a:ext uri="{0D108BD9-81ED-4DB2-BD59-A6C34878D82A}">
                    <a16:rowId xmlns:a16="http://schemas.microsoft.com/office/drawing/2014/main" xmlns="" val="661952429"/>
                  </a:ext>
                </a:extLst>
              </a:tr>
              <a:tr h="1193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cap="none" spc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Anticancer Activity</a:t>
                      </a:r>
                      <a:endParaRPr lang="en-US" sz="2000" b="1" i="0" u="none" strike="noStrike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MTT Assay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HeLa cells (Cervical cancer) Ag-NPs vs. Doxorubicin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Incubate cells with Ag-NPs and controls, measure viability </a:t>
                      </a:r>
                    </a:p>
                    <a:p>
                      <a:pPr algn="ctr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(Ugwu &amp; </a:t>
                      </a:r>
                      <a:r>
                        <a:rPr lang="en-US" sz="160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Jeanet</a:t>
                      </a:r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Conradie, 2023)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Calculate IC</a:t>
                      </a:r>
                      <a:r>
                        <a:rPr lang="en-US" sz="2000" u="none" strike="noStrike" cap="none" spc="0" baseline="-25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r>
                        <a:rPr lang="en-US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for cell growth inhibition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extLst>
                  <a:ext uri="{0D108BD9-81ED-4DB2-BD59-A6C34878D82A}">
                    <a16:rowId xmlns:a16="http://schemas.microsoft.com/office/drawing/2014/main" xmlns="" val="4158952544"/>
                  </a:ext>
                </a:extLst>
              </a:tr>
              <a:tr h="12225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Antioxidant Activity</a:t>
                      </a:r>
                      <a:endParaRPr lang="en-US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DPPH &amp; H₂O₂ Scavenging Assays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Ag-NPs vs. </a:t>
                      </a:r>
                      <a:r>
                        <a:rPr lang="en-US" sz="180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Vitmain</a:t>
                      </a:r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 (control)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Incubate Ag-NPs and controls with DPPH and H₂O₂ solutions</a:t>
                      </a:r>
                    </a:p>
                    <a:p>
                      <a:pPr algn="ctr" fontAlgn="ctr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180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Lalsangpuii</a:t>
                      </a:r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et al., 2022)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Assess radical scavenging potential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05" marR="4055" marT="58389" marB="58389" anchor="ctr"/>
                </a:tc>
                <a:extLst>
                  <a:ext uri="{0D108BD9-81ED-4DB2-BD59-A6C34878D82A}">
                    <a16:rowId xmlns:a16="http://schemas.microsoft.com/office/drawing/2014/main" xmlns="" val="1497856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6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 test tube&#10;&#10;Description automatically generated">
            <a:extLst>
              <a:ext uri="{FF2B5EF4-FFF2-40B4-BE49-F238E27FC236}">
                <a16:creationId xmlns:a16="http://schemas.microsoft.com/office/drawing/2014/main" xmlns="" id="{02722261-75DA-26E3-5EC6-F75367517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44" y="2163515"/>
            <a:ext cx="3456385" cy="3452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DAB3F6-B5CB-B2F8-3EFF-1B5C032C31FF}"/>
              </a:ext>
            </a:extLst>
          </p:cNvPr>
          <p:cNvSpPr txBox="1"/>
          <p:nvPr/>
        </p:nvSpPr>
        <p:spPr>
          <a:xfrm>
            <a:off x="4727848" y="2225977"/>
            <a:ext cx="6912767" cy="390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 rtl="0">
              <a:lnSpc>
                <a:spcPct val="150000"/>
              </a:lnSpc>
              <a:buFont typeface="+mj-lt"/>
              <a:buAutoNum type="alphaUcPeriod"/>
            </a:pPr>
            <a:r>
              <a:rPr lang="en-AE" sz="2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Initial clear solution of silver nitrate</a:t>
            </a:r>
          </a:p>
          <a:p>
            <a:pPr marL="914400" lvl="1" indent="-457200" algn="just" rtl="0">
              <a:lnSpc>
                <a:spcPct val="150000"/>
              </a:lnSpc>
              <a:buFont typeface="+mj-lt"/>
              <a:buAutoNum type="alphaUcPeriod"/>
            </a:pPr>
            <a:endParaRPr lang="en-AE" sz="2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n-AE" sz="2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minutes after addition of extract and  keeping in shaking water bath at 70°C, 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lphaUcPeriod"/>
            </a:pPr>
            <a:endParaRPr lang="en-AE" sz="2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50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AE" sz="2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minutes later where brown coloured colloid is evident. </a:t>
            </a:r>
            <a:endParaRPr lang="en-AE" sz="2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3C6AA33-3BEA-06B1-2716-08BA32CBACC4}"/>
              </a:ext>
            </a:extLst>
          </p:cNvPr>
          <p:cNvSpPr/>
          <p:nvPr/>
        </p:nvSpPr>
        <p:spPr>
          <a:xfrm>
            <a:off x="0" y="1185569"/>
            <a:ext cx="12042414" cy="787400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F029EC-FBC2-F80A-E1FC-6013DC31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66763" y="985065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Visual Confirmation </a:t>
            </a:r>
            <a:endParaRPr lang="en-AE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882FC6-DDD5-30C9-DB38-D235110E113E}"/>
              </a:ext>
            </a:extLst>
          </p:cNvPr>
          <p:cNvSpPr txBox="1"/>
          <p:nvPr/>
        </p:nvSpPr>
        <p:spPr>
          <a:xfrm>
            <a:off x="1" y="241729"/>
            <a:ext cx="7176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Results</a:t>
            </a:r>
            <a:endParaRPr lang="en-GB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1662</Words>
  <Application>Microsoft Office PowerPoint</Application>
  <PresentationFormat>Widescreen</PresentationFormat>
  <Paragraphs>182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Aptos</vt:lpstr>
      <vt:lpstr>Arial</vt:lpstr>
      <vt:lpstr>Calibri</vt:lpstr>
      <vt:lpstr>Cambria</vt:lpstr>
      <vt:lpstr>Courier New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Novelty &amp; Innovation</vt:lpstr>
      <vt:lpstr>PowerPoint Presentation</vt:lpstr>
      <vt:lpstr>PowerPoint Presentation</vt:lpstr>
      <vt:lpstr>PowerPoint Presentation</vt:lpstr>
      <vt:lpstr>Biosynthesis of Silver Nanoparticles (Ag-NPs)</vt:lpstr>
      <vt:lpstr>Overview of Biomedical Activities of Ag-NPs </vt:lpstr>
      <vt:lpstr>Visual Confirmation </vt:lpstr>
      <vt:lpstr>Optical &amp; Morphological Characterization</vt:lpstr>
      <vt:lpstr>PowerPoint Presentation</vt:lpstr>
      <vt:lpstr>PowerPoint Presentation</vt:lpstr>
      <vt:lpstr>Hydrodynamic Size &amp; Colloidal Stability Characterization</vt:lpstr>
      <vt:lpstr>Summary of Results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Farzeen Ammara</cp:lastModifiedBy>
  <cp:revision>96</cp:revision>
  <dcterms:created xsi:type="dcterms:W3CDTF">2006-08-16T00:00:00Z</dcterms:created>
  <dcterms:modified xsi:type="dcterms:W3CDTF">2024-08-13T11:54:11Z</dcterms:modified>
</cp:coreProperties>
</file>